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 indent="2286000">
      <a:defRPr>
        <a:latin typeface="Arial Narrow"/>
        <a:ea typeface="Arial Narrow"/>
        <a:cs typeface="Arial Narrow"/>
        <a:sym typeface="Arial Narrow"/>
      </a:defRPr>
    </a:lvl6pPr>
    <a:lvl7pPr indent="2743200">
      <a:defRPr>
        <a:latin typeface="Arial Narrow"/>
        <a:ea typeface="Arial Narrow"/>
        <a:cs typeface="Arial Narrow"/>
        <a:sym typeface="Arial Narrow"/>
      </a:defRPr>
    </a:lvl7pPr>
    <a:lvl8pPr indent="3200400">
      <a:defRPr>
        <a:latin typeface="Arial Narrow"/>
        <a:ea typeface="Arial Narrow"/>
        <a:cs typeface="Arial Narrow"/>
        <a:sym typeface="Arial Narrow"/>
      </a:defRPr>
    </a:lvl8pPr>
    <a:lvl9pPr indent="3657600">
      <a:defRPr>
        <a:latin typeface="Arial Narrow"/>
        <a:ea typeface="Arial Narrow"/>
        <a:cs typeface="Arial Narrow"/>
        <a:sym typeface="Arial Narrow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446711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 descr="horizon.png"/>
          <p:cNvPicPr/>
          <p:nvPr/>
        </p:nvPicPr>
        <p:blipFill>
          <a:blip r:embed="rId2">
            <a:extLst/>
          </a:blip>
          <a:srcRect t="33333"/>
          <a:stretch>
            <a:fillRect/>
          </a:stretch>
        </p:blipFill>
        <p:spPr>
          <a:xfrm>
            <a:off x="0" y="-1"/>
            <a:ext cx="9144000" cy="45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192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EEECE1"/>
                </a:solidFill>
              </a:rPr>
              <a:t>Click to edit Master subtitle style</a:t>
            </a:r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685800" y="293387"/>
            <a:ext cx="7772400" cy="3184526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2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126164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4" cy="1895475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2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609600" y="1747837"/>
            <a:ext cx="7885114" cy="32146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EEECE1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EEECE1"/>
                </a:solidFill>
              </a:rPr>
              <a:t>Click to edit Master text styles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800600" y="2209800"/>
            <a:ext cx="37338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962400" y="1447800"/>
            <a:ext cx="4648200" cy="54102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612648" y="0"/>
            <a:ext cx="2971801" cy="2545081"/>
          </a:xfrm>
          <a:prstGeom prst="rect">
            <a:avLst/>
          </a:prstGeom>
        </p:spPr>
        <p:txBody>
          <a:bodyPr/>
          <a:lstStyle>
            <a:lvl1pPr>
              <a:defRPr sz="1800" cap="none">
                <a:solidFill>
                  <a:srgbClr val="EEECE1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50">
                <a:solidFill>
                  <a:srgbClr val="EEECE1"/>
                </a:solidFill>
              </a:rPr>
              <a:t>Click to edit Master title style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2.png" descr="horiz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609600" y="0"/>
            <a:ext cx="2971800" cy="2545081"/>
          </a:xfrm>
          <a:prstGeom prst="rect">
            <a:avLst/>
          </a:prstGeom>
        </p:spPr>
        <p:txBody>
          <a:bodyPr/>
          <a:lstStyle>
            <a:lvl1pPr>
              <a:defRPr sz="1800" cap="none">
                <a:solidFill>
                  <a:srgbClr val="EEECE1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50">
                <a:solidFill>
                  <a:srgbClr val="EEECE1"/>
                </a:solidFill>
              </a:rP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09600" y="2547890"/>
            <a:ext cx="2971800" cy="411961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400" spc="3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B3B3B"/>
            </a:gs>
            <a:gs pos="31000">
              <a:srgbClr val="000000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horizon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41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543800" y="6416992"/>
            <a:ext cx="99060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1pPr>
      <a:lvl2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2pPr>
      <a:lvl3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3pPr>
      <a:lvl4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4pPr>
      <a:lvl5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5pPr>
      <a:lvl6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6pPr>
      <a:lvl7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7pPr>
      <a:lvl8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8pPr>
      <a:lvl9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9pPr>
    </p:titleStyle>
    <p:bodyStyle>
      <a:lvl1pPr marL="342900" indent="-3429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1pPr>
      <a:lvl2pPr marL="742950" indent="-28575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2pPr>
      <a:lvl3pPr marL="11430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3pPr>
      <a:lvl4pPr marL="16002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4pPr>
      <a:lvl5pPr marL="20574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5pPr>
      <a:lvl6pPr marL="25146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6pPr>
      <a:lvl7pPr marL="29718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7pPr>
      <a:lvl8pPr marL="34290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8pPr>
      <a:lvl9pPr marL="3886200" indent="-228600">
        <a:spcBef>
          <a:spcPts val="600"/>
        </a:spcBef>
        <a:buClr>
          <a:srgbClr val="EEECE1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1pPr>
      <a:lvl2pPr indent="4572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2pPr>
      <a:lvl3pPr indent="9144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3pPr>
      <a:lvl4pPr indent="13716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4pPr>
      <a:lvl5pPr indent="18288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5pPr>
      <a:lvl6pPr indent="22860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6pPr>
      <a:lvl7pPr indent="27432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7pPr>
      <a:lvl8pPr indent="32004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8pPr>
      <a:lvl9pPr indent="36576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petrovit.com/webproject/alphabou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19200" y="3810000"/>
            <a:ext cx="6400800" cy="381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 defTabSz="749808">
              <a:spcBef>
                <a:spcPts val="400"/>
              </a:spcBef>
              <a:defRPr sz="1800" spc="0">
                <a:solidFill>
                  <a:srgbClr val="000000"/>
                </a:solidFill>
              </a:defRPr>
            </a:pPr>
            <a:r>
              <a:rPr sz="1968" spc="34">
                <a:solidFill>
                  <a:srgbClr val="EEECE1"/>
                </a:solidFill>
              </a:rPr>
              <a:t>Javascript Basics Team</a:t>
            </a:r>
            <a:r>
              <a:rPr sz="1968">
                <a:solidFill>
                  <a:srgbClr val="EEECE1"/>
                </a:solidFill>
              </a:rPr>
              <a:t> Project</a:t>
            </a:r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685800" y="2861006"/>
            <a:ext cx="7772400" cy="6169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13816">
              <a:defRPr sz="3559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559" cap="all">
                <a:solidFill>
                  <a:srgbClr val="FFFFFF"/>
                </a:solidFill>
              </a:rPr>
              <a:t>Team “Japhette Orchid”</a:t>
            </a:r>
          </a:p>
        </p:txBody>
      </p:sp>
      <p:sp>
        <p:nvSpPr>
          <p:cNvPr id="54" name="Shape 54"/>
          <p:cNvSpPr/>
          <p:nvPr/>
        </p:nvSpPr>
        <p:spPr>
          <a:xfrm>
            <a:off x="1447800" y="4419600"/>
            <a:ext cx="6248400" cy="185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r">
              <a:spcBef>
                <a:spcPts val="600"/>
              </a:spcBef>
            </a:pPr>
            <a:r>
              <a:rPr sz="2000" spc="30">
                <a:solidFill>
                  <a:srgbClr val="EEECE1"/>
                </a:solidFill>
              </a:rPr>
              <a:t>By:</a:t>
            </a:r>
            <a:endParaRPr sz="1700" spc="30">
              <a:solidFill>
                <a:srgbClr val="EEECE1"/>
              </a:solidFill>
            </a:endParaRPr>
          </a:p>
          <a:p>
            <a:pPr lvl="0" algn="r">
              <a:spcBef>
                <a:spcPts val="600"/>
              </a:spcBef>
            </a:pPr>
            <a:r>
              <a:rPr sz="2000" spc="30">
                <a:solidFill>
                  <a:srgbClr val="EEECE1"/>
                </a:solidFill>
              </a:rPr>
              <a:t>Христо Петров</a:t>
            </a:r>
            <a:endParaRPr sz="1700" spc="30">
              <a:solidFill>
                <a:srgbClr val="EEECE1"/>
              </a:solidFill>
            </a:endParaRPr>
          </a:p>
          <a:p>
            <a:pPr lvl="0" algn="r">
              <a:spcBef>
                <a:spcPts val="600"/>
              </a:spcBef>
            </a:pPr>
            <a:r>
              <a:rPr sz="2000" spc="35">
                <a:solidFill>
                  <a:srgbClr val="EEECE1"/>
                </a:solidFill>
              </a:rPr>
              <a:t>Ивелин Кирилов</a:t>
            </a:r>
          </a:p>
          <a:p>
            <a:pPr lvl="0" algn="r">
              <a:spcBef>
                <a:spcPts val="600"/>
              </a:spcBef>
            </a:pPr>
            <a:r>
              <a:rPr sz="2000" spc="30">
                <a:solidFill>
                  <a:srgbClr val="EEECE1"/>
                </a:solidFill>
              </a:rPr>
              <a:t>Асен Жечев</a:t>
            </a:r>
            <a:endParaRPr sz="1700" spc="30">
              <a:solidFill>
                <a:srgbClr val="EEECE1"/>
              </a:solidFill>
            </a:endParaRPr>
          </a:p>
          <a:p>
            <a:pPr lvl="0" algn="r">
              <a:spcBef>
                <a:spcPts val="600"/>
              </a:spcBef>
            </a:pPr>
            <a:r>
              <a:rPr sz="2000" spc="30">
                <a:solidFill>
                  <a:srgbClr val="EEECE1"/>
                </a:solidFill>
              </a:rPr>
              <a:t>Димитър Стоянов</a:t>
            </a:r>
          </a:p>
        </p:txBody>
      </p:sp>
      <p:pic>
        <p:nvPicPr>
          <p:cNvPr id="55" name="image4.png" descr="C:\Users\Ico\Desktop\SoftUni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3800" y="228600"/>
            <a:ext cx="1362075" cy="1362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teamwork-world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014" y="169871"/>
            <a:ext cx="2607172" cy="2572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2000250" cy="243840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Христо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dirty="0" err="1" smtClean="0">
                <a:solidFill>
                  <a:srgbClr val="FFFFFF"/>
                </a:solidFill>
              </a:rPr>
              <a:t>Петров</a:t>
            </a:r>
            <a:endParaRPr lang="en-US" sz="2000" dirty="0"/>
          </a:p>
          <a:p>
            <a:pPr marL="0" lvl="0" indent="0" algn="ctr">
              <a:buSzTx/>
              <a:buNone/>
              <a:defRPr sz="1800" spc="0">
                <a:solidFill>
                  <a:srgbClr val="000000"/>
                </a:solidFill>
              </a:defRPr>
            </a:pPr>
            <a:endParaRPr sz="2000" spc="30" dirty="0">
              <a:solidFill>
                <a:srgbClr val="FFFFFF"/>
              </a:solidFill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Game Logic</a:t>
            </a: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Collision Detection </a:t>
            </a:r>
          </a:p>
        </p:txBody>
      </p:sp>
      <p:pic>
        <p:nvPicPr>
          <p:cNvPr id="60" name="image5.jpg" descr="D:\Downloads\pics\My pics\287586_147037825394569_142692672495751_196440_892537972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447800"/>
            <a:ext cx="2000250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6936580" y="3352799"/>
            <a:ext cx="197644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sz="2000" dirty="0" err="1">
                <a:solidFill>
                  <a:srgbClr val="FFFFFF"/>
                </a:solidFill>
              </a:rPr>
              <a:t>Димитър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dirty="0" err="1">
                <a:solidFill>
                  <a:srgbClr val="FFFFFF"/>
                </a:solidFill>
              </a:rPr>
              <a:t>Стоянов</a:t>
            </a:r>
            <a:endParaRPr sz="2000" spc="3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sz="2000" spc="30" dirty="0">
              <a:solidFill>
                <a:srgbClr val="FFFFFF"/>
              </a:solidFill>
            </a:endParaRPr>
          </a:p>
          <a:p>
            <a:pPr lvl="0">
              <a:spcBef>
                <a:spcPts val="600"/>
              </a:spcBef>
              <a:buClr>
                <a:srgbClr val="EEECE1"/>
              </a:buClr>
              <a:buFont typeface="Arial"/>
            </a:pPr>
            <a:r>
              <a:rPr sz="2000" spc="30" dirty="0">
                <a:solidFill>
                  <a:srgbClr val="FFFFFF"/>
                </a:solidFill>
              </a:rPr>
              <a:t>Game Logic</a:t>
            </a:r>
          </a:p>
          <a:p>
            <a:pPr lvl="0">
              <a:spcBef>
                <a:spcPts val="600"/>
              </a:spcBef>
              <a:buClr>
                <a:srgbClr val="EEECE1"/>
              </a:buClr>
              <a:buFont typeface="Arial"/>
            </a:pPr>
            <a:r>
              <a:rPr sz="2000" spc="30" dirty="0">
                <a:solidFill>
                  <a:srgbClr val="FFFFFF"/>
                </a:solidFill>
              </a:rPr>
              <a:t>Collision Detection</a:t>
            </a:r>
          </a:p>
        </p:txBody>
      </p:sp>
      <p:sp>
        <p:nvSpPr>
          <p:cNvPr id="62" name="Shape 62"/>
          <p:cNvSpPr/>
          <p:nvPr/>
        </p:nvSpPr>
        <p:spPr>
          <a:xfrm>
            <a:off x="2666999" y="3352800"/>
            <a:ext cx="197644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lnSpc>
                <a:spcPct val="90000"/>
              </a:lnSpc>
              <a:spcBef>
                <a:spcPts val="600"/>
              </a:spcBef>
            </a:pPr>
            <a:r>
              <a:rPr sz="2000" dirty="0" err="1">
                <a:solidFill>
                  <a:srgbClr val="FFFFFF"/>
                </a:solidFill>
              </a:rPr>
              <a:t>Ивелин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dirty="0" err="1">
                <a:solidFill>
                  <a:srgbClr val="FFFFFF"/>
                </a:solidFill>
              </a:rPr>
              <a:t>Кирилов</a:t>
            </a:r>
            <a:endParaRPr sz="2000" spc="3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sz="2000" spc="3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sz="2000" spc="30" dirty="0">
                <a:solidFill>
                  <a:srgbClr val="FFFFFF"/>
                </a:solidFill>
              </a:rPr>
              <a:t>Level Generation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sz="2000" spc="30" dirty="0">
                <a:solidFill>
                  <a:srgbClr val="FFFFFF"/>
                </a:solidFill>
              </a:rPr>
              <a:t>AJAX File Reader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sz="1700" spc="30" dirty="0"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4864894" y="3352800"/>
            <a:ext cx="2000251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ctr">
              <a:spcBef>
                <a:spcPts val="600"/>
              </a:spcBef>
            </a:pPr>
            <a:r>
              <a:rPr sz="2000" dirty="0" err="1">
                <a:solidFill>
                  <a:srgbClr val="FFFFFF"/>
                </a:solidFill>
              </a:rPr>
              <a:t>Асен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dirty="0" err="1">
                <a:solidFill>
                  <a:srgbClr val="FFFFFF"/>
                </a:solidFill>
              </a:rPr>
              <a:t>Жечев</a:t>
            </a:r>
            <a:endParaRPr sz="2000" spc="30" dirty="0">
              <a:solidFill>
                <a:srgbClr val="FFFFFF"/>
              </a:solidFill>
            </a:endParaRPr>
          </a:p>
          <a:p>
            <a:pPr lvl="0">
              <a:spcBef>
                <a:spcPts val="600"/>
              </a:spcBef>
            </a:pPr>
            <a:endParaRPr sz="2000" spc="30" dirty="0">
              <a:solidFill>
                <a:srgbClr val="FFFFFF"/>
              </a:solidFill>
            </a:endParaRPr>
          </a:p>
          <a:p>
            <a:pPr lvl="0"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</a:rPr>
              <a:t>Game Design</a:t>
            </a:r>
          </a:p>
          <a:p>
            <a:pPr lvl="0">
              <a:spcBef>
                <a:spcPts val="600"/>
              </a:spcBef>
            </a:pPr>
            <a:r>
              <a:rPr sz="2000" dirty="0">
                <a:solidFill>
                  <a:srgbClr val="FFFFFF"/>
                </a:solidFill>
              </a:rPr>
              <a:t>Graphics</a:t>
            </a:r>
            <a:endParaRPr sz="1700" spc="30" dirty="0">
              <a:solidFill>
                <a:srgbClr val="FFFFFF"/>
              </a:solidFill>
            </a:endParaRPr>
          </a:p>
        </p:txBody>
      </p:sp>
      <p:pic>
        <p:nvPicPr>
          <p:cNvPr id="64" name="image8.png" descr="C:\Users\Ico\Desktop\b723d4d2-324b-477d-8bef-50aa9f4ed23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2987" y="1375767"/>
            <a:ext cx="1820467" cy="1820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4986" y="1375767"/>
            <a:ext cx="1820466" cy="1820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5aac3d5c-7daa-44cd-b2b9-49ae63010805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34274" y="1495474"/>
            <a:ext cx="1581052" cy="1581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21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>
                <a:solidFill>
                  <a:srgbClr val="FFFFFF"/>
                </a:solidFill>
              </a:rPr>
              <a:t>Project task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305800" cy="396240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800" spc="49" dirty="0">
                <a:solidFill>
                  <a:srgbClr val="FFFFFF"/>
                </a:solidFill>
              </a:rPr>
              <a:t>Design and implement </a:t>
            </a:r>
            <a:r>
              <a:rPr sz="2800" b="1" spc="49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client-side JavaScript game</a:t>
            </a:r>
            <a:endParaRPr sz="2800" dirty="0">
              <a:solidFill>
                <a:srgbClr val="FFFFFF"/>
              </a:solidFill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endParaRPr sz="2800" spc="30" dirty="0">
              <a:solidFill>
                <a:srgbClr val="FFFFFF"/>
              </a:solidFill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Team “</a:t>
            </a:r>
            <a:r>
              <a:rPr sz="2800" dirty="0" err="1">
                <a:solidFill>
                  <a:srgbClr val="FFFFFF"/>
                </a:solidFill>
              </a:rPr>
              <a:t>Japhette</a:t>
            </a:r>
            <a:r>
              <a:rPr sz="2800" dirty="0">
                <a:solidFill>
                  <a:srgbClr val="FFFFFF"/>
                </a:solidFill>
              </a:rPr>
              <a:t> Orchid” project name:</a:t>
            </a: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800" dirty="0" smtClean="0">
                <a:solidFill>
                  <a:srgbClr val="FFFFFF"/>
                </a:solidFill>
              </a:rPr>
              <a:t>“</a:t>
            </a:r>
            <a:r>
              <a:rPr sz="2800" dirty="0" err="1" smtClean="0">
                <a:solidFill>
                  <a:srgbClr val="FFFFFF"/>
                </a:solidFill>
              </a:rPr>
              <a:t>Alpha</a:t>
            </a:r>
            <a:r>
              <a:rPr lang="en-US" sz="2800" dirty="0" err="1" smtClean="0">
                <a:solidFill>
                  <a:srgbClr val="FFFFFF"/>
                </a:solidFill>
              </a:rPr>
              <a:t>b</a:t>
            </a:r>
            <a:r>
              <a:rPr sz="2800" dirty="0" err="1" smtClean="0">
                <a:solidFill>
                  <a:srgbClr val="FFFFFF"/>
                </a:solidFill>
              </a:rPr>
              <a:t>ounce</a:t>
            </a:r>
            <a:r>
              <a:rPr sz="2800" dirty="0" smtClean="0">
                <a:solidFill>
                  <a:srgbClr val="FFFFFF"/>
                </a:solidFill>
              </a:rPr>
              <a:t>”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endParaRPr sz="2800" dirty="0">
              <a:solidFill>
                <a:srgbClr val="FFFFFF"/>
              </a:solidFill>
            </a:endParaRPr>
          </a:p>
          <a:p>
            <a:pPr marL="0" lvl="0" indent="0"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400" u="sng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http://hpetrovit.com/webproject/alphabounce/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alphaBouncePre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416" y="113983"/>
            <a:ext cx="5995168" cy="520115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609600" y="5252885"/>
            <a:ext cx="7924800" cy="65563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algn="ctr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Game </a:t>
            </a:r>
            <a:r>
              <a:rPr sz="2800" cap="all">
                <a:solidFill>
                  <a:srgbClr val="FFFFFF"/>
                </a:solidFill>
              </a:rPr>
              <a:t>preview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09600" y="503237"/>
            <a:ext cx="7924800" cy="71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868680">
              <a:defRPr sz="418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180" cap="all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7924800" cy="32004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Simple to play</a:t>
            </a:r>
          </a:p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Addictive gameplay</a:t>
            </a:r>
          </a:p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Lots of </a:t>
            </a:r>
            <a:r>
              <a:rPr sz="2800" dirty="0" err="1">
                <a:solidFill>
                  <a:srgbClr val="FFFFFF"/>
                </a:solidFill>
              </a:rPr>
              <a:t>PowerUps</a:t>
            </a:r>
            <a:r>
              <a:rPr sz="2800" dirty="0">
                <a:solidFill>
                  <a:srgbClr val="FFFFFF"/>
                </a:solidFill>
              </a:rPr>
              <a:t> and bonuses</a:t>
            </a:r>
          </a:p>
          <a:p>
            <a:pPr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Nice </a:t>
            </a:r>
            <a:r>
              <a:rPr sz="2800" dirty="0" smtClean="0">
                <a:solidFill>
                  <a:srgbClr val="FFFFFF"/>
                </a:solidFill>
              </a:rPr>
              <a:t>graphics</a:t>
            </a:r>
            <a:endParaRPr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44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400" cap="all">
                <a:solidFill>
                  <a:srgbClr val="FFFFFF"/>
                </a:solidFill>
              </a:rPr>
              <a:t>Tools and resources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7924800" cy="3429000"/>
          </a:xfrm>
          <a:prstGeom prst="rect">
            <a:avLst/>
          </a:prstGeo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Languages: HTML5, CSS, JavaScript</a:t>
            </a:r>
            <a:endParaRPr sz="2800" spc="30" dirty="0">
              <a:solidFill>
                <a:srgbClr val="FFFFFF"/>
              </a:solidFill>
            </a:endParaRPr>
          </a:p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IDEs: Visual Studio, </a:t>
            </a:r>
            <a:r>
              <a:rPr sz="2800" dirty="0" err="1">
                <a:solidFill>
                  <a:srgbClr val="FFFFFF"/>
                </a:solidFill>
              </a:rPr>
              <a:t>WebStorm</a:t>
            </a:r>
            <a:endParaRPr sz="2800" spc="30" dirty="0">
              <a:solidFill>
                <a:srgbClr val="FFFFFF"/>
              </a:solidFill>
            </a:endParaRPr>
          </a:p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Version control tool: </a:t>
            </a:r>
            <a:r>
              <a:rPr sz="2800" dirty="0" err="1">
                <a:solidFill>
                  <a:srgbClr val="FFFFFF"/>
                </a:solidFill>
              </a:rPr>
              <a:t>GitHub</a:t>
            </a:r>
            <a:endParaRPr sz="2800" dirty="0">
              <a:solidFill>
                <a:srgbClr val="FFFFFF"/>
              </a:solidFill>
            </a:endParaRPr>
          </a:p>
          <a:p>
            <a:pPr lvl="0">
              <a:buFont typeface="Wingdings" panose="05000000000000000000" pitchFamily="2" charset="2"/>
              <a:buChar char="ü"/>
              <a:defRPr sz="1800" spc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Saviors: Google, Red Bull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609600" y="5257800"/>
            <a:ext cx="7924800" cy="5794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800" cap="all">
                <a:solidFill>
                  <a:srgbClr val="FFFFFF"/>
                </a:solidFill>
              </a:rPr>
              <a:t>Source preview</a:t>
            </a:r>
          </a:p>
        </p:txBody>
      </p:sp>
      <p:pic>
        <p:nvPicPr>
          <p:cNvPr id="82" name="codePreview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599" y="86667"/>
            <a:ext cx="7924801" cy="5200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7924800" cy="76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ctr" defTabSz="768095">
              <a:spcBef>
                <a:spcPts val="1000"/>
              </a:spcBef>
              <a:buSzTx/>
              <a:buNone/>
              <a:defRPr sz="4535" spc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35">
                <a:solidFill>
                  <a:srgbClr val="FFFFFF"/>
                </a:solidFill>
              </a:rPr>
              <a:t>Thanks for your attention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rgbClr val="4F81BD"/>
          </a:solidFill>
          <a:prstDash val="solid"/>
          <a:beve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rgbClr val="4F81B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rgbClr val="4F81BD"/>
          </a:solidFill>
          <a:prstDash val="solid"/>
          <a:beve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rgbClr val="4F81B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Team “Japhette Orchid”</vt:lpstr>
      <vt:lpstr>Team members</vt:lpstr>
      <vt:lpstr>Project task</vt:lpstr>
      <vt:lpstr>Game preview</vt:lpstr>
      <vt:lpstr>result</vt:lpstr>
      <vt:lpstr>Tools and resources</vt:lpstr>
      <vt:lpstr>Source preview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“Japhette Orchid”</dc:title>
  <cp:lastModifiedBy>Ico</cp:lastModifiedBy>
  <cp:revision>5</cp:revision>
  <dcterms:modified xsi:type="dcterms:W3CDTF">2014-07-31T12:00:20Z</dcterms:modified>
</cp:coreProperties>
</file>