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lvl1pPr>
      <a:defRPr>
        <a:latin typeface="Arial Narrow"/>
        <a:ea typeface="Arial Narrow"/>
        <a:cs typeface="Arial Narrow"/>
        <a:sym typeface="Arial Narrow"/>
      </a:defRPr>
    </a:lvl1pPr>
    <a:lvl2pPr indent="457200">
      <a:defRPr>
        <a:latin typeface="Arial Narrow"/>
        <a:ea typeface="Arial Narrow"/>
        <a:cs typeface="Arial Narrow"/>
        <a:sym typeface="Arial Narrow"/>
      </a:defRPr>
    </a:lvl2pPr>
    <a:lvl3pPr indent="914400">
      <a:defRPr>
        <a:latin typeface="Arial Narrow"/>
        <a:ea typeface="Arial Narrow"/>
        <a:cs typeface="Arial Narrow"/>
        <a:sym typeface="Arial Narrow"/>
      </a:defRPr>
    </a:lvl3pPr>
    <a:lvl4pPr indent="1371600">
      <a:defRPr>
        <a:latin typeface="Arial Narrow"/>
        <a:ea typeface="Arial Narrow"/>
        <a:cs typeface="Arial Narrow"/>
        <a:sym typeface="Arial Narrow"/>
      </a:defRPr>
    </a:lvl4pPr>
    <a:lvl5pPr indent="1828800">
      <a:defRPr>
        <a:latin typeface="Arial Narrow"/>
        <a:ea typeface="Arial Narrow"/>
        <a:cs typeface="Arial Narrow"/>
        <a:sym typeface="Arial Narrow"/>
      </a:defRPr>
    </a:lvl5pPr>
    <a:lvl6pPr indent="2286000">
      <a:defRPr>
        <a:latin typeface="Arial Narrow"/>
        <a:ea typeface="Arial Narrow"/>
        <a:cs typeface="Arial Narrow"/>
        <a:sym typeface="Arial Narrow"/>
      </a:defRPr>
    </a:lvl6pPr>
    <a:lvl7pPr indent="2743200">
      <a:defRPr>
        <a:latin typeface="Arial Narrow"/>
        <a:ea typeface="Arial Narrow"/>
        <a:cs typeface="Arial Narrow"/>
        <a:sym typeface="Arial Narrow"/>
      </a:defRPr>
    </a:lvl7pPr>
    <a:lvl8pPr indent="3200400">
      <a:defRPr>
        <a:latin typeface="Arial Narrow"/>
        <a:ea typeface="Arial Narrow"/>
        <a:cs typeface="Arial Narrow"/>
        <a:sym typeface="Arial Narrow"/>
      </a:defRPr>
    </a:lvl8pPr>
    <a:lvl9pPr indent="3657600">
      <a:defRPr>
        <a:latin typeface="Arial Narrow"/>
        <a:ea typeface="Arial Narrow"/>
        <a:cs typeface="Arial Narrow"/>
        <a:sym typeface="Arial Narrow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978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446711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214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692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0212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209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492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0075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288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5879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84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04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15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012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429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370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505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8/2/2014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518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417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6CB4B4D-7CA3-9044-876B-883B54F867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3039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azhagal/Team-Japhette-Orchid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petrovit.com/webproject/alphaboun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ctrTitle"/>
          </p:nvPr>
        </p:nvSpPr>
        <p:spPr>
          <a:xfrm>
            <a:off x="685800" y="2861006"/>
            <a:ext cx="7772400" cy="6169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813816">
              <a:defRPr sz="3559"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 dirty="0">
                <a:solidFill>
                  <a:srgbClr val="FFFFFF"/>
                </a:solidFill>
                <a:latin typeface="Myriad Pro Cond" panose="020B0506030403020204" pitchFamily="34" charset="0"/>
              </a:rPr>
              <a:t>Team “</a:t>
            </a:r>
            <a:r>
              <a:rPr sz="4800" cap="all" dirty="0" err="1">
                <a:solidFill>
                  <a:srgbClr val="FFFFFF"/>
                </a:solidFill>
                <a:latin typeface="Myriad Pro Cond" panose="020B0506030403020204" pitchFamily="34" charset="0"/>
              </a:rPr>
              <a:t>Japhette</a:t>
            </a:r>
            <a:r>
              <a:rPr sz="4800" cap="all" dirty="0">
                <a:solidFill>
                  <a:srgbClr val="FFFFFF"/>
                </a:solidFill>
                <a:latin typeface="Myriad Pro Cond" panose="020B0506030403020204" pitchFamily="34" charset="0"/>
              </a:rPr>
              <a:t> Orchid”</a:t>
            </a:r>
          </a:p>
        </p:txBody>
      </p:sp>
      <p:sp>
        <p:nvSpPr>
          <p:cNvPr id="52" name="Shape 5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64008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defTabSz="749808">
              <a:spcBef>
                <a:spcPts val="400"/>
              </a:spcBef>
              <a:defRPr sz="1800" spc="0">
                <a:solidFill>
                  <a:srgbClr val="000000"/>
                </a:solidFill>
              </a:defRPr>
            </a:pPr>
            <a:r>
              <a:rPr sz="2800" spc="34" dirty="0" err="1">
                <a:solidFill>
                  <a:srgbClr val="EEECE1"/>
                </a:solidFill>
                <a:latin typeface="Myriad Pro Cond" panose="020B0506030403020204" pitchFamily="34" charset="0"/>
              </a:rPr>
              <a:t>Javascript</a:t>
            </a:r>
            <a:r>
              <a:rPr sz="2800" spc="34" dirty="0">
                <a:solidFill>
                  <a:srgbClr val="EEECE1"/>
                </a:solidFill>
                <a:latin typeface="Myriad Pro Cond" panose="020B0506030403020204" pitchFamily="34" charset="0"/>
              </a:rPr>
              <a:t> Basics Team</a:t>
            </a:r>
            <a:r>
              <a:rPr sz="2800" dirty="0">
                <a:solidFill>
                  <a:srgbClr val="EEECE1"/>
                </a:solidFill>
                <a:latin typeface="Myriad Pro Cond" panose="020B0506030403020204" pitchFamily="34" charset="0"/>
              </a:rPr>
              <a:t> Project</a:t>
            </a:r>
          </a:p>
        </p:txBody>
      </p:sp>
      <p:sp>
        <p:nvSpPr>
          <p:cNvPr id="54" name="Shape 54"/>
          <p:cNvSpPr/>
          <p:nvPr/>
        </p:nvSpPr>
        <p:spPr>
          <a:xfrm>
            <a:off x="1447800" y="4419600"/>
            <a:ext cx="624840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>
              <a:spcBef>
                <a:spcPts val="600"/>
              </a:spcBef>
            </a:pPr>
            <a:r>
              <a:rPr sz="2000" spc="30" dirty="0">
                <a:solidFill>
                  <a:srgbClr val="EEECE1"/>
                </a:solidFill>
                <a:latin typeface="Myriad Pro Cond" panose="020B0506030403020204" pitchFamily="34" charset="0"/>
              </a:rPr>
              <a:t>By:</a:t>
            </a:r>
            <a:endParaRPr sz="1700" spc="30" dirty="0">
              <a:solidFill>
                <a:srgbClr val="EEECE1"/>
              </a:solidFill>
              <a:latin typeface="Myriad Pro Cond" panose="020B0506030403020204" pitchFamily="34" charset="0"/>
            </a:endParaRPr>
          </a:p>
          <a:p>
            <a:pPr lvl="0" algn="r">
              <a:spcBef>
                <a:spcPts val="600"/>
              </a:spcBef>
            </a:pPr>
            <a:r>
              <a:rPr sz="2000" spc="30" dirty="0" err="1">
                <a:solidFill>
                  <a:srgbClr val="EEECE1"/>
                </a:solidFill>
                <a:latin typeface="Myriad Pro Cond" panose="020B0506030403020204" pitchFamily="34" charset="0"/>
              </a:rPr>
              <a:t>Христо</a:t>
            </a:r>
            <a:r>
              <a:rPr sz="2000" spc="30" dirty="0">
                <a:solidFill>
                  <a:srgbClr val="EEECE1"/>
                </a:solidFill>
                <a:latin typeface="Myriad Pro Cond" panose="020B0506030403020204" pitchFamily="34" charset="0"/>
              </a:rPr>
              <a:t> </a:t>
            </a:r>
            <a:r>
              <a:rPr sz="2000" spc="30" dirty="0" err="1">
                <a:solidFill>
                  <a:srgbClr val="EEECE1"/>
                </a:solidFill>
                <a:latin typeface="Myriad Pro Cond" panose="020B0506030403020204" pitchFamily="34" charset="0"/>
              </a:rPr>
              <a:t>Петров</a:t>
            </a:r>
            <a:endParaRPr sz="1700" spc="30" dirty="0">
              <a:solidFill>
                <a:srgbClr val="EEECE1"/>
              </a:solidFill>
              <a:latin typeface="Myriad Pro Cond" panose="020B0506030403020204" pitchFamily="34" charset="0"/>
            </a:endParaRPr>
          </a:p>
          <a:p>
            <a:pPr lvl="0" algn="r">
              <a:spcBef>
                <a:spcPts val="600"/>
              </a:spcBef>
            </a:pPr>
            <a:r>
              <a:rPr sz="2000" spc="35" dirty="0" err="1">
                <a:solidFill>
                  <a:srgbClr val="EEECE1"/>
                </a:solidFill>
                <a:latin typeface="Myriad Pro Cond" panose="020B0506030403020204" pitchFamily="34" charset="0"/>
              </a:rPr>
              <a:t>Ивелин</a:t>
            </a:r>
            <a:r>
              <a:rPr sz="2000" spc="35" dirty="0">
                <a:solidFill>
                  <a:srgbClr val="EEECE1"/>
                </a:solidFill>
                <a:latin typeface="Myriad Pro Cond" panose="020B0506030403020204" pitchFamily="34" charset="0"/>
              </a:rPr>
              <a:t> </a:t>
            </a:r>
            <a:r>
              <a:rPr sz="2000" spc="35" dirty="0" err="1">
                <a:solidFill>
                  <a:srgbClr val="EEECE1"/>
                </a:solidFill>
                <a:latin typeface="Myriad Pro Cond" panose="020B0506030403020204" pitchFamily="34" charset="0"/>
              </a:rPr>
              <a:t>Кирилов</a:t>
            </a:r>
            <a:endParaRPr sz="2000" spc="35" dirty="0">
              <a:solidFill>
                <a:srgbClr val="EEECE1"/>
              </a:solidFill>
              <a:latin typeface="Myriad Pro Cond" panose="020B0506030403020204" pitchFamily="34" charset="0"/>
            </a:endParaRPr>
          </a:p>
          <a:p>
            <a:pPr lvl="0" algn="r">
              <a:spcBef>
                <a:spcPts val="600"/>
              </a:spcBef>
            </a:pPr>
            <a:r>
              <a:rPr sz="2000" spc="30" dirty="0" err="1">
                <a:solidFill>
                  <a:srgbClr val="EEECE1"/>
                </a:solidFill>
                <a:latin typeface="Myriad Pro Cond" panose="020B0506030403020204" pitchFamily="34" charset="0"/>
              </a:rPr>
              <a:t>Асен</a:t>
            </a:r>
            <a:r>
              <a:rPr sz="2000" spc="30" dirty="0">
                <a:solidFill>
                  <a:srgbClr val="EEECE1"/>
                </a:solidFill>
                <a:latin typeface="Myriad Pro Cond" panose="020B0506030403020204" pitchFamily="34" charset="0"/>
              </a:rPr>
              <a:t> </a:t>
            </a:r>
            <a:r>
              <a:rPr sz="2000" spc="30" dirty="0" err="1">
                <a:solidFill>
                  <a:srgbClr val="EEECE1"/>
                </a:solidFill>
                <a:latin typeface="Myriad Pro Cond" panose="020B0506030403020204" pitchFamily="34" charset="0"/>
              </a:rPr>
              <a:t>Жечев</a:t>
            </a:r>
            <a:endParaRPr sz="1700" spc="30" dirty="0">
              <a:solidFill>
                <a:srgbClr val="EEECE1"/>
              </a:solidFill>
              <a:latin typeface="Myriad Pro Cond" panose="020B0506030403020204" pitchFamily="34" charset="0"/>
            </a:endParaRPr>
          </a:p>
          <a:p>
            <a:pPr lvl="0" algn="r">
              <a:spcBef>
                <a:spcPts val="600"/>
              </a:spcBef>
            </a:pPr>
            <a:r>
              <a:rPr sz="2000" spc="30" dirty="0" err="1">
                <a:solidFill>
                  <a:srgbClr val="EEECE1"/>
                </a:solidFill>
                <a:latin typeface="Myriad Pro Cond" panose="020B0506030403020204" pitchFamily="34" charset="0"/>
              </a:rPr>
              <a:t>Димитър</a:t>
            </a:r>
            <a:r>
              <a:rPr sz="2000" spc="30" dirty="0">
                <a:solidFill>
                  <a:srgbClr val="EEECE1"/>
                </a:solidFill>
                <a:latin typeface="Myriad Pro Cond" panose="020B0506030403020204" pitchFamily="34" charset="0"/>
              </a:rPr>
              <a:t> </a:t>
            </a:r>
            <a:r>
              <a:rPr sz="2000" spc="30" dirty="0" err="1">
                <a:solidFill>
                  <a:srgbClr val="EEECE1"/>
                </a:solidFill>
                <a:latin typeface="Myriad Pro Cond" panose="020B0506030403020204" pitchFamily="34" charset="0"/>
              </a:rPr>
              <a:t>Стоянов</a:t>
            </a:r>
            <a:endParaRPr sz="2000" spc="30" dirty="0">
              <a:solidFill>
                <a:srgbClr val="EEECE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59" y="381000"/>
            <a:ext cx="1155556" cy="609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59" y="1039144"/>
            <a:ext cx="1155556" cy="281482"/>
          </a:xfrm>
          <a:prstGeom prst="rect">
            <a:avLst/>
          </a:prstGeom>
        </p:spPr>
      </p:pic>
      <p:pic>
        <p:nvPicPr>
          <p:cNvPr id="1028" name="Picture 4" descr="http://risenetworks.org/wp-content/uploads/2013/09/teamwork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8568"/>
            <a:ext cx="3352800" cy="228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921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400"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400" cap="all">
                <a:solidFill>
                  <a:srgbClr val="FFFFFF"/>
                </a:solidFill>
              </a:rPr>
              <a:t>Team members</a:t>
            </a:r>
          </a:p>
        </p:txBody>
      </p:sp>
      <p:pic>
        <p:nvPicPr>
          <p:cNvPr id="60" name="image5.jpg" descr="D:\Downloads\pics\My pics\287586_147037825394569_142692672495751_196440_892537972_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71600"/>
            <a:ext cx="1996215" cy="16764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457200" y="3313627"/>
            <a:ext cx="1976440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ctr">
              <a:lnSpc>
                <a:spcPct val="90000"/>
              </a:lnSpc>
              <a:spcBef>
                <a:spcPts val="600"/>
              </a:spcBef>
            </a:pPr>
            <a:r>
              <a:rPr lang="bg-BG" sz="20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Христо Петров</a:t>
            </a:r>
            <a:endParaRPr sz="2000" spc="30" dirty="0">
              <a:solidFill>
                <a:srgbClr val="FFFFFF"/>
              </a:solidFill>
              <a:latin typeface="Myriad Pro Cond" panose="020B0506030403020204" pitchFamily="34" charset="0"/>
            </a:endParaRPr>
          </a:p>
          <a:p>
            <a:pPr lvl="0" algn="ctr">
              <a:spcBef>
                <a:spcPts val="600"/>
              </a:spcBef>
              <a:buClr>
                <a:srgbClr val="EEECE1"/>
              </a:buClr>
              <a:buFont typeface="Arial"/>
            </a:pPr>
            <a:r>
              <a:rPr sz="2000" spc="3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Game </a:t>
            </a:r>
            <a:r>
              <a:rPr sz="2000" spc="30" dirty="0">
                <a:solidFill>
                  <a:srgbClr val="FFFFFF"/>
                </a:solidFill>
                <a:latin typeface="Myriad Pro Cond" panose="020B0506030403020204" pitchFamily="34" charset="0"/>
              </a:rPr>
              <a:t>Logic</a:t>
            </a:r>
          </a:p>
          <a:p>
            <a:pPr lvl="0" algn="ctr">
              <a:spcBef>
                <a:spcPts val="600"/>
              </a:spcBef>
              <a:buClr>
                <a:srgbClr val="EEECE1"/>
              </a:buClr>
              <a:buFont typeface="Arial"/>
            </a:pPr>
            <a:r>
              <a:rPr sz="2000" spc="30" dirty="0">
                <a:solidFill>
                  <a:srgbClr val="FFFFFF"/>
                </a:solidFill>
                <a:latin typeface="Myriad Pro Cond" panose="020B0506030403020204" pitchFamily="34" charset="0"/>
              </a:rPr>
              <a:t>Collision Detection</a:t>
            </a:r>
          </a:p>
        </p:txBody>
      </p:sp>
      <p:sp>
        <p:nvSpPr>
          <p:cNvPr id="62" name="Shape 62"/>
          <p:cNvSpPr/>
          <p:nvPr/>
        </p:nvSpPr>
        <p:spPr>
          <a:xfrm>
            <a:off x="2481852" y="3314698"/>
            <a:ext cx="197644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ctr">
              <a:lnSpc>
                <a:spcPct val="90000"/>
              </a:lnSpc>
              <a:spcBef>
                <a:spcPts val="600"/>
              </a:spcBef>
            </a:pPr>
            <a:r>
              <a:rPr sz="2000" dirty="0" err="1" smtClean="0">
                <a:solidFill>
                  <a:srgbClr val="FFFFFF"/>
                </a:solidFill>
                <a:latin typeface="Myriad Pro Cond" panose="020B0506030403020204" pitchFamily="34" charset="0"/>
              </a:rPr>
              <a:t>Ивелин</a:t>
            </a:r>
            <a:r>
              <a:rPr sz="20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 </a:t>
            </a:r>
            <a:r>
              <a:rPr sz="2000" dirty="0" err="1">
                <a:solidFill>
                  <a:srgbClr val="FFFFFF"/>
                </a:solidFill>
                <a:latin typeface="Myriad Pro Cond" panose="020B0506030403020204" pitchFamily="34" charset="0"/>
              </a:rPr>
              <a:t>Кирилов</a:t>
            </a:r>
            <a:endParaRPr sz="2000" spc="30" dirty="0">
              <a:solidFill>
                <a:srgbClr val="FFFFFF"/>
              </a:solidFill>
              <a:latin typeface="Myriad Pro Cond" panose="020B0506030403020204" pitchFamily="34" charset="0"/>
            </a:endParaRPr>
          </a:p>
          <a:p>
            <a:pPr lvl="0" algn="ctr">
              <a:lnSpc>
                <a:spcPct val="90000"/>
              </a:lnSpc>
              <a:spcBef>
                <a:spcPts val="600"/>
              </a:spcBef>
            </a:pPr>
            <a:r>
              <a:rPr sz="2000" spc="3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Level </a:t>
            </a:r>
            <a:r>
              <a:rPr sz="2000" spc="30" dirty="0">
                <a:solidFill>
                  <a:srgbClr val="FFFFFF"/>
                </a:solidFill>
                <a:latin typeface="Myriad Pro Cond" panose="020B0506030403020204" pitchFamily="34" charset="0"/>
              </a:rPr>
              <a:t>Generation</a:t>
            </a:r>
          </a:p>
          <a:p>
            <a:pPr lvl="0" algn="ctr">
              <a:lnSpc>
                <a:spcPct val="90000"/>
              </a:lnSpc>
              <a:spcBef>
                <a:spcPts val="600"/>
              </a:spcBef>
            </a:pPr>
            <a:r>
              <a:rPr sz="2000" spc="30" dirty="0">
                <a:solidFill>
                  <a:srgbClr val="FFFFFF"/>
                </a:solidFill>
                <a:latin typeface="Myriad Pro Cond" panose="020B0506030403020204" pitchFamily="34" charset="0"/>
              </a:rPr>
              <a:t>AJAX File Reader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sz="1700" spc="30" dirty="0">
              <a:solidFill>
                <a:srgbClr val="FFFFFF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4695006" y="3314698"/>
            <a:ext cx="2000251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ctr">
              <a:spcBef>
                <a:spcPts val="600"/>
              </a:spcBef>
            </a:pPr>
            <a:r>
              <a:rPr sz="2000" dirty="0" err="1">
                <a:solidFill>
                  <a:srgbClr val="FFFFFF"/>
                </a:solidFill>
                <a:latin typeface="Myriad Pro Cond" panose="020B0506030403020204" pitchFamily="34" charset="0"/>
              </a:rPr>
              <a:t>Асен</a:t>
            </a:r>
            <a:r>
              <a:rPr sz="2000" dirty="0">
                <a:solidFill>
                  <a:srgbClr val="FFFFFF"/>
                </a:solidFill>
                <a:latin typeface="Myriad Pro Cond" panose="020B0506030403020204" pitchFamily="34" charset="0"/>
              </a:rPr>
              <a:t> </a:t>
            </a:r>
            <a:r>
              <a:rPr sz="2000" dirty="0" err="1">
                <a:solidFill>
                  <a:srgbClr val="FFFFFF"/>
                </a:solidFill>
                <a:latin typeface="Myriad Pro Cond" panose="020B0506030403020204" pitchFamily="34" charset="0"/>
              </a:rPr>
              <a:t>Жечев</a:t>
            </a:r>
            <a:endParaRPr sz="2000" spc="30" dirty="0">
              <a:solidFill>
                <a:srgbClr val="FFFFFF"/>
              </a:solidFill>
              <a:latin typeface="Myriad Pro Cond" panose="020B0506030403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sz="20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Game </a:t>
            </a:r>
            <a:r>
              <a:rPr sz="2000" dirty="0">
                <a:solidFill>
                  <a:srgbClr val="FFFFFF"/>
                </a:solidFill>
                <a:latin typeface="Myriad Pro Cond" panose="020B0506030403020204" pitchFamily="34" charset="0"/>
              </a:rPr>
              <a:t>Design</a:t>
            </a:r>
          </a:p>
          <a:p>
            <a:pPr lvl="0" algn="ctr">
              <a:spcBef>
                <a:spcPts val="600"/>
              </a:spcBef>
            </a:pPr>
            <a:r>
              <a:rPr sz="2000" dirty="0">
                <a:solidFill>
                  <a:srgbClr val="FFFFFF"/>
                </a:solidFill>
                <a:latin typeface="Myriad Pro Cond" panose="020B0506030403020204" pitchFamily="34" charset="0"/>
              </a:rPr>
              <a:t>Graphics</a:t>
            </a:r>
            <a:endParaRPr sz="1700" spc="30" dirty="0">
              <a:solidFill>
                <a:srgbClr val="FFFFFF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64" name="image8.png" descr="C:\Users\Ico\Desktop\b723d4d2-324b-477d-8bef-50aa9f4ed23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2988" y="1382994"/>
            <a:ext cx="1700760" cy="1700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17019" y="1371600"/>
            <a:ext cx="1676400" cy="167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5aac3d5c-7daa-44cd-b2b9-49ae63010805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17352" y="1386515"/>
            <a:ext cx="1581052" cy="158105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61"/>
          <p:cNvSpPr/>
          <p:nvPr/>
        </p:nvSpPr>
        <p:spPr>
          <a:xfrm>
            <a:off x="6719658" y="3314698"/>
            <a:ext cx="1976440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ctr">
              <a:lnSpc>
                <a:spcPct val="90000"/>
              </a:lnSpc>
              <a:spcBef>
                <a:spcPts val="600"/>
              </a:spcBef>
            </a:pPr>
            <a:r>
              <a:rPr lang="bg-BG" sz="20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Димитър Стоянов</a:t>
            </a:r>
            <a:endParaRPr sz="2000" spc="30" dirty="0" smtClean="0">
              <a:solidFill>
                <a:srgbClr val="FFFFFF"/>
              </a:solidFill>
              <a:latin typeface="Myriad Pro Cond" panose="020B0506030403020204" pitchFamily="34" charset="0"/>
            </a:endParaRPr>
          </a:p>
          <a:p>
            <a:pPr lvl="0" algn="ctr">
              <a:spcBef>
                <a:spcPts val="600"/>
              </a:spcBef>
              <a:buClr>
                <a:srgbClr val="EEECE1"/>
              </a:buClr>
              <a:buFont typeface="Arial"/>
            </a:pPr>
            <a:r>
              <a:rPr sz="2000" spc="3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Game Logic</a:t>
            </a:r>
          </a:p>
          <a:p>
            <a:pPr lvl="0" algn="ctr">
              <a:spcBef>
                <a:spcPts val="600"/>
              </a:spcBef>
              <a:buClr>
                <a:srgbClr val="EEECE1"/>
              </a:buClr>
              <a:buFont typeface="Arial"/>
            </a:pPr>
            <a:r>
              <a:rPr sz="2000" spc="3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Collision </a:t>
            </a:r>
            <a:r>
              <a:rPr sz="2000" spc="30" dirty="0">
                <a:solidFill>
                  <a:srgbClr val="FFFFFF"/>
                </a:solidFill>
                <a:latin typeface="Myriad Pro Cond" panose="020B0506030403020204" pitchFamily="34" charset="0"/>
              </a:rPr>
              <a:t>Detection</a:t>
            </a:r>
          </a:p>
        </p:txBody>
      </p:sp>
      <p:sp>
        <p:nvSpPr>
          <p:cNvPr id="14" name="Shape 61"/>
          <p:cNvSpPr/>
          <p:nvPr/>
        </p:nvSpPr>
        <p:spPr>
          <a:xfrm>
            <a:off x="990599" y="4799527"/>
            <a:ext cx="71628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ctr"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FFFFFF"/>
                </a:solidFill>
                <a:latin typeface="Myriad Pro Cond" panose="020B0506030403020204" pitchFamily="34" charset="0"/>
              </a:rPr>
              <a:t>Main Repository</a:t>
            </a:r>
            <a:r>
              <a:rPr lang="en-US" sz="20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:</a:t>
            </a:r>
            <a:br>
              <a:rPr lang="en-US" sz="20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</a:br>
            <a:r>
              <a:rPr lang="en-US" sz="2000" dirty="0">
                <a:solidFill>
                  <a:srgbClr val="FFFFFF"/>
                </a:solidFill>
                <a:latin typeface="Myriad Pro Cond" panose="020B0506030403020204" pitchFamily="34" charset="0"/>
              </a:rPr>
              <a:t/>
            </a:r>
            <a:br>
              <a:rPr lang="en-US" sz="2000" dirty="0">
                <a:solidFill>
                  <a:srgbClr val="FFFFFF"/>
                </a:solidFill>
                <a:latin typeface="Myriad Pro Cond" panose="020B0506030403020204" pitchFamily="34" charset="0"/>
              </a:rPr>
            </a:br>
            <a:r>
              <a:rPr lang="en-US" sz="2000" dirty="0">
                <a:solidFill>
                  <a:srgbClr val="FFFFFF"/>
                </a:solidFill>
                <a:latin typeface="Myriad Pro Cond" panose="020B0506030403020204" pitchFamily="34" charset="0"/>
                <a:hlinkClick r:id="rId6"/>
              </a:rPr>
              <a:t>https://github.com/Razhagal/Team-Japhette-Orchid</a:t>
            </a:r>
            <a:endParaRPr sz="2000" spc="30" dirty="0">
              <a:solidFill>
                <a:srgbClr val="FFFFFF"/>
              </a:solidFill>
              <a:latin typeface="Myriad Pro Cond" panose="020B05060304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921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400"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400" cap="all" dirty="0">
                <a:solidFill>
                  <a:srgbClr val="FFFFFF"/>
                </a:solidFill>
              </a:rPr>
              <a:t>Project task</a:t>
            </a:r>
          </a:p>
        </p:txBody>
      </p:sp>
      <p:sp>
        <p:nvSpPr>
          <p:cNvPr id="69" name="Shape 69"/>
          <p:cNvSpPr>
            <a:spLocks noGrp="1"/>
          </p:cNvSpPr>
          <p:nvPr>
            <p:ph idx="1"/>
          </p:nvPr>
        </p:nvSpPr>
        <p:spPr>
          <a:xfrm>
            <a:off x="381000" y="1752600"/>
            <a:ext cx="8305800" cy="3962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SzTx/>
              <a:buNone/>
              <a:defRPr sz="1800" spc="0">
                <a:solidFill>
                  <a:srgbClr val="000000"/>
                </a:solidFill>
              </a:defRPr>
            </a:pPr>
            <a:r>
              <a:rPr sz="3600" spc="49" dirty="0">
                <a:solidFill>
                  <a:srgbClr val="FFFFFF"/>
                </a:solidFill>
                <a:latin typeface="Myriad Pro Cond" panose="020B0506030403020204" pitchFamily="34" charset="0"/>
              </a:rPr>
              <a:t>Design and implement </a:t>
            </a:r>
            <a:r>
              <a:rPr sz="3600" b="1" spc="49" dirty="0">
                <a:solidFill>
                  <a:srgbClr val="FFFFFF"/>
                </a:solidFill>
                <a:latin typeface="Myriad Pro Cond" panose="020B0506030403020204" pitchFamily="34" charset="0"/>
                <a:ea typeface="Calibri"/>
                <a:cs typeface="Calibri"/>
                <a:sym typeface="Calibri"/>
              </a:rPr>
              <a:t>a client-side JavaScript game</a:t>
            </a:r>
            <a:endParaRPr sz="3600" dirty="0">
              <a:solidFill>
                <a:srgbClr val="FFFFFF"/>
              </a:solidFill>
              <a:latin typeface="Myriad Pro Cond" panose="020B0506030403020204" pitchFamily="34" charset="0"/>
            </a:endParaRPr>
          </a:p>
          <a:p>
            <a:pPr marL="0" lvl="0" indent="0">
              <a:buSzTx/>
              <a:buNone/>
              <a:defRPr sz="1800" spc="0">
                <a:solidFill>
                  <a:srgbClr val="000000"/>
                </a:solidFill>
              </a:defRPr>
            </a:pPr>
            <a:endParaRPr sz="3600" spc="30" dirty="0">
              <a:solidFill>
                <a:srgbClr val="FFFFFF"/>
              </a:solidFill>
              <a:latin typeface="Myriad Pro Cond" panose="020B0506030403020204" pitchFamily="34" charset="0"/>
            </a:endParaRPr>
          </a:p>
          <a:p>
            <a:pPr marL="0" lvl="0" indent="0">
              <a:buSzTx/>
              <a:buNone/>
              <a:defRPr sz="1800" spc="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  <a:latin typeface="Myriad Pro Cond" panose="020B0506030403020204" pitchFamily="34" charset="0"/>
              </a:rPr>
              <a:t>Team “</a:t>
            </a:r>
            <a:r>
              <a:rPr sz="3600" dirty="0" err="1">
                <a:solidFill>
                  <a:srgbClr val="FFFFFF"/>
                </a:solidFill>
                <a:latin typeface="Myriad Pro Cond" panose="020B0506030403020204" pitchFamily="34" charset="0"/>
              </a:rPr>
              <a:t>Japhette</a:t>
            </a:r>
            <a:r>
              <a:rPr sz="3600" dirty="0">
                <a:solidFill>
                  <a:srgbClr val="FFFFFF"/>
                </a:solidFill>
                <a:latin typeface="Myriad Pro Cond" panose="020B0506030403020204" pitchFamily="34" charset="0"/>
              </a:rPr>
              <a:t> Orchid” project name:</a:t>
            </a:r>
          </a:p>
          <a:p>
            <a:pPr marL="0" lvl="0" indent="0">
              <a:buSzTx/>
              <a:buNone/>
              <a:defRPr sz="1800" spc="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“</a:t>
            </a:r>
            <a:r>
              <a:rPr sz="3600" dirty="0" err="1" smtClean="0">
                <a:solidFill>
                  <a:srgbClr val="FFFFFF"/>
                </a:solidFill>
                <a:latin typeface="Myriad Pro Cond" panose="020B0506030403020204" pitchFamily="34" charset="0"/>
              </a:rPr>
              <a:t>Alpha</a:t>
            </a:r>
            <a:r>
              <a:rPr lang="en-US" sz="3600" dirty="0" err="1" smtClean="0">
                <a:solidFill>
                  <a:srgbClr val="FFFFFF"/>
                </a:solidFill>
                <a:latin typeface="Myriad Pro Cond" panose="020B0506030403020204" pitchFamily="34" charset="0"/>
              </a:rPr>
              <a:t>b</a:t>
            </a:r>
            <a:r>
              <a:rPr sz="3600" dirty="0" err="1" smtClean="0">
                <a:solidFill>
                  <a:srgbClr val="FFFFFF"/>
                </a:solidFill>
                <a:latin typeface="Myriad Pro Cond" panose="020B0506030403020204" pitchFamily="34" charset="0"/>
              </a:rPr>
              <a:t>ounce</a:t>
            </a:r>
            <a:r>
              <a:rPr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”</a:t>
            </a:r>
            <a:endParaRPr lang="en-US" sz="3600" dirty="0" smtClean="0">
              <a:solidFill>
                <a:srgbClr val="FFFFFF"/>
              </a:solidFill>
              <a:latin typeface="Myriad Pro Cond" panose="020B0506030403020204" pitchFamily="34" charset="0"/>
            </a:endParaRPr>
          </a:p>
          <a:p>
            <a:pPr marL="0" lvl="0" indent="0">
              <a:buSzTx/>
              <a:buNone/>
              <a:defRPr sz="1800" spc="0">
                <a:solidFill>
                  <a:srgbClr val="000000"/>
                </a:solidFill>
              </a:defRPr>
            </a:pPr>
            <a:endParaRPr sz="3600" dirty="0">
              <a:solidFill>
                <a:srgbClr val="FFFFFF"/>
              </a:solidFill>
              <a:latin typeface="Myriad Pro Cond" panose="020B0506030403020204" pitchFamily="34" charset="0"/>
            </a:endParaRPr>
          </a:p>
          <a:p>
            <a:pPr marL="0" lvl="0" indent="0">
              <a:buSzTx/>
              <a:buNone/>
              <a:defRPr sz="1800" spc="0">
                <a:solidFill>
                  <a:srgbClr val="000000"/>
                </a:solidFill>
              </a:defRPr>
            </a:pPr>
            <a:r>
              <a:rPr sz="3600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yriad Pro Cond" panose="020B0506030403020204" pitchFamily="34" charset="0"/>
                <a:hlinkClick r:id="rId2"/>
              </a:rPr>
              <a:t>http://hpetrovit.com/webproject/alphabounce/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alphaBouncePrevi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416" y="113983"/>
            <a:ext cx="5995168" cy="520115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609600" y="5252885"/>
            <a:ext cx="7924800" cy="655639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lvl="0" algn="ctr">
              <a:defRPr sz="1800" cap="none" spc="0">
                <a:solidFill>
                  <a:srgbClr val="000000"/>
                </a:solidFill>
              </a:defRPr>
            </a:pPr>
            <a:r>
              <a:rPr lang="en-US" sz="3000" cap="all" spc="50" dirty="0" smtClean="0">
                <a:solidFill>
                  <a:srgbClr val="FFFFFF"/>
                </a:solidFill>
                <a:latin typeface="Myriad Pro Cond" panose="020B0506030403020204" pitchFamily="34" charset="0"/>
                <a:cs typeface="Segoe UI" panose="020B0502040204020203" pitchFamily="34" charset="0"/>
              </a:rPr>
              <a:t/>
            </a:r>
            <a:br>
              <a:rPr lang="en-US" sz="3000" cap="all" spc="50" dirty="0" smtClean="0">
                <a:solidFill>
                  <a:srgbClr val="FFFFFF"/>
                </a:solidFill>
                <a:latin typeface="Myriad Pro Cond" panose="020B0506030403020204" pitchFamily="34" charset="0"/>
                <a:cs typeface="Segoe UI" panose="020B0502040204020203" pitchFamily="34" charset="0"/>
              </a:rPr>
            </a:br>
            <a:r>
              <a:rPr sz="3000" cap="all" spc="50" dirty="0" smtClean="0">
                <a:solidFill>
                  <a:srgbClr val="FFFFFF"/>
                </a:solidFill>
                <a:latin typeface="Myriad Pro Cond" panose="020B0506030403020204" pitchFamily="34" charset="0"/>
                <a:cs typeface="Segoe UI" panose="020B0502040204020203" pitchFamily="34" charset="0"/>
              </a:rPr>
              <a:t>G</a:t>
            </a:r>
            <a:r>
              <a:rPr lang="en-US" sz="3000" cap="all" spc="50" dirty="0" smtClean="0">
                <a:solidFill>
                  <a:srgbClr val="FFFFFF"/>
                </a:solidFill>
                <a:latin typeface="Myriad Pro Cond" panose="020B0506030403020204" pitchFamily="34" charset="0"/>
                <a:cs typeface="Segoe UI" panose="020B0502040204020203" pitchFamily="34" charset="0"/>
              </a:rPr>
              <a:t>ame</a:t>
            </a:r>
            <a:r>
              <a:rPr sz="3000" cap="all" spc="50" dirty="0" smtClean="0">
                <a:solidFill>
                  <a:srgbClr val="FFFFFF"/>
                </a:solidFill>
                <a:latin typeface="Myriad Pro Cond" panose="020B0506030403020204" pitchFamily="34" charset="0"/>
                <a:cs typeface="Segoe UI" panose="020B0502040204020203" pitchFamily="34" charset="0"/>
              </a:rPr>
              <a:t> </a:t>
            </a:r>
            <a:r>
              <a:rPr lang="en-US" sz="3000" cap="all" spc="50" dirty="0" smtClean="0">
                <a:solidFill>
                  <a:srgbClr val="FFFFFF"/>
                </a:solidFill>
                <a:latin typeface="Myriad Pro Cond" panose="020B0506030403020204" pitchFamily="34" charset="0"/>
                <a:cs typeface="Segoe UI" panose="020B0502040204020203" pitchFamily="34" charset="0"/>
              </a:rPr>
              <a:t>pr</a:t>
            </a:r>
            <a:r>
              <a:rPr lang="en-US" sz="3000" cap="all" spc="50" dirty="0" smtClean="0">
                <a:solidFill>
                  <a:srgbClr val="FFFFFF"/>
                </a:solidFill>
                <a:latin typeface="Myriad Pro Cond" panose="020B0506030403020204" pitchFamily="34" charset="0"/>
                <a:cs typeface="Segoe UI" panose="020B0502040204020203" pitchFamily="34" charset="0"/>
              </a:rPr>
              <a:t>eview</a:t>
            </a:r>
            <a:endParaRPr sz="2800" cap="all" dirty="0">
              <a:solidFill>
                <a:srgbClr val="FFFFFF"/>
              </a:solidFill>
              <a:latin typeface="Myriad Pro Cond" panose="020B0506030403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09600" y="503237"/>
            <a:ext cx="7924800" cy="715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 defTabSz="868680">
              <a:defRPr sz="4180"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180" cap="all" dirty="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76" name="Shape 76"/>
          <p:cNvSpPr>
            <a:spLocks noGrp="1"/>
          </p:cNvSpPr>
          <p:nvPr>
            <p:ph idx="1"/>
          </p:nvPr>
        </p:nvSpPr>
        <p:spPr>
          <a:xfrm>
            <a:off x="609600" y="2209800"/>
            <a:ext cx="7924800" cy="3200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  <a:defRPr sz="1800" spc="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  </a:t>
            </a:r>
            <a:r>
              <a:rPr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Simple </a:t>
            </a:r>
            <a:r>
              <a:rPr sz="3600" dirty="0">
                <a:solidFill>
                  <a:srgbClr val="FFFFFF"/>
                </a:solidFill>
                <a:latin typeface="Myriad Pro Cond" panose="020B0506030403020204" pitchFamily="34" charset="0"/>
              </a:rPr>
              <a:t>to </a:t>
            </a:r>
            <a:r>
              <a:rPr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play</a:t>
            </a:r>
            <a:r>
              <a:rPr lang="en-US"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.</a:t>
            </a:r>
            <a:endParaRPr sz="3600" dirty="0" smtClean="0">
              <a:solidFill>
                <a:srgbClr val="FFFFFF"/>
              </a:solidFill>
              <a:latin typeface="Myriad Pro Cond" panose="020B0506030403020204" pitchFamily="34" charset="0"/>
            </a:endParaRPr>
          </a:p>
          <a:p>
            <a:pPr>
              <a:buFont typeface="Wingdings" panose="05000000000000000000" pitchFamily="2" charset="2"/>
              <a:buChar char="ü"/>
              <a:defRPr sz="1800" spc="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  </a:t>
            </a:r>
            <a:r>
              <a:rPr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Addictive gameplay</a:t>
            </a:r>
            <a:r>
              <a:rPr lang="en-US"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.</a:t>
            </a:r>
            <a:endParaRPr sz="3600" dirty="0" smtClean="0">
              <a:solidFill>
                <a:srgbClr val="FFFFFF"/>
              </a:solidFill>
              <a:latin typeface="Myriad Pro Cond" panose="020B0506030403020204" pitchFamily="34" charset="0"/>
            </a:endParaRPr>
          </a:p>
          <a:p>
            <a:pPr>
              <a:buFont typeface="Wingdings" panose="05000000000000000000" pitchFamily="2" charset="2"/>
              <a:buChar char="ü"/>
              <a:defRPr sz="1800" spc="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  </a:t>
            </a:r>
            <a:r>
              <a:rPr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Lots </a:t>
            </a:r>
            <a:r>
              <a:rPr sz="3600" dirty="0">
                <a:solidFill>
                  <a:srgbClr val="FFFFFF"/>
                </a:solidFill>
                <a:latin typeface="Myriad Pro Cond" panose="020B0506030403020204" pitchFamily="34" charset="0"/>
              </a:rPr>
              <a:t>of </a:t>
            </a:r>
            <a:r>
              <a:rPr sz="3600" dirty="0" err="1">
                <a:solidFill>
                  <a:srgbClr val="FFFFFF"/>
                </a:solidFill>
                <a:latin typeface="Myriad Pro Cond" panose="020B0506030403020204" pitchFamily="34" charset="0"/>
              </a:rPr>
              <a:t>PowerUps</a:t>
            </a:r>
            <a:r>
              <a:rPr sz="3600" dirty="0">
                <a:solidFill>
                  <a:srgbClr val="FFFFFF"/>
                </a:solidFill>
                <a:latin typeface="Myriad Pro Cond" panose="020B0506030403020204" pitchFamily="34" charset="0"/>
              </a:rPr>
              <a:t> and </a:t>
            </a:r>
            <a:r>
              <a:rPr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bonuses</a:t>
            </a:r>
            <a:r>
              <a:rPr lang="en-US" sz="3600" dirty="0">
                <a:solidFill>
                  <a:srgbClr val="FFFFFF"/>
                </a:solidFill>
                <a:latin typeface="Myriad Pro Cond" panose="020B0506030403020204" pitchFamily="34" charset="0"/>
              </a:rPr>
              <a:t>.</a:t>
            </a:r>
            <a:endParaRPr sz="3600" dirty="0">
              <a:solidFill>
                <a:srgbClr val="FFFFFF"/>
              </a:solidFill>
              <a:latin typeface="Myriad Pro Cond" panose="020B0506030403020204" pitchFamily="34" charset="0"/>
            </a:endParaRPr>
          </a:p>
          <a:p>
            <a:pPr>
              <a:buFont typeface="Wingdings" panose="05000000000000000000" pitchFamily="2" charset="2"/>
              <a:buChar char="ü"/>
              <a:defRPr sz="1800" spc="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  </a:t>
            </a:r>
            <a:r>
              <a:rPr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Nice graphics</a:t>
            </a:r>
            <a:r>
              <a:rPr lang="en-US"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.</a:t>
            </a:r>
            <a:endParaRPr sz="3600" dirty="0">
              <a:solidFill>
                <a:srgbClr val="FFFFFF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24000"/>
            <a:ext cx="3283788" cy="3253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400"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400" cap="all">
                <a:solidFill>
                  <a:srgbClr val="FFFFFF"/>
                </a:solidFill>
              </a:rPr>
              <a:t>Tools and resources</a:t>
            </a:r>
          </a:p>
        </p:txBody>
      </p:sp>
      <p:sp>
        <p:nvSpPr>
          <p:cNvPr id="79" name="Shape 79"/>
          <p:cNvSpPr>
            <a:spLocks noGrp="1"/>
          </p:cNvSpPr>
          <p:nvPr>
            <p:ph idx="1"/>
          </p:nvPr>
        </p:nvSpPr>
        <p:spPr>
          <a:xfrm>
            <a:off x="609600" y="2209800"/>
            <a:ext cx="79248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  <a:defRPr sz="1800" spc="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  </a:t>
            </a:r>
            <a:r>
              <a:rPr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Languages</a:t>
            </a:r>
            <a:r>
              <a:rPr sz="3600" dirty="0">
                <a:solidFill>
                  <a:srgbClr val="FFFFFF"/>
                </a:solidFill>
                <a:latin typeface="Myriad Pro Cond" panose="020B0506030403020204" pitchFamily="34" charset="0"/>
              </a:rPr>
              <a:t>: HTML5, CSS, JavaScript</a:t>
            </a:r>
            <a:endParaRPr sz="3600" spc="30" dirty="0">
              <a:solidFill>
                <a:srgbClr val="FFFFFF"/>
              </a:solidFill>
              <a:latin typeface="Myriad Pro Cond" panose="020B0506030403020204" pitchFamily="34" charset="0"/>
            </a:endParaRPr>
          </a:p>
          <a:p>
            <a:pPr lvl="0">
              <a:buFont typeface="Wingdings" panose="05000000000000000000" pitchFamily="2" charset="2"/>
              <a:buChar char="ü"/>
              <a:defRPr sz="1800" spc="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  </a:t>
            </a:r>
            <a:r>
              <a:rPr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IDEs</a:t>
            </a:r>
            <a:r>
              <a:rPr sz="3600" dirty="0">
                <a:solidFill>
                  <a:srgbClr val="FFFFFF"/>
                </a:solidFill>
                <a:latin typeface="Myriad Pro Cond" panose="020B0506030403020204" pitchFamily="34" charset="0"/>
              </a:rPr>
              <a:t>: Visual Studio, </a:t>
            </a:r>
            <a:r>
              <a:rPr sz="3600" dirty="0" err="1" smtClean="0">
                <a:solidFill>
                  <a:srgbClr val="FFFFFF"/>
                </a:solidFill>
                <a:latin typeface="Myriad Pro Cond" panose="020B0506030403020204" pitchFamily="34" charset="0"/>
              </a:rPr>
              <a:t>WebStorm</a:t>
            </a:r>
            <a:r>
              <a:rPr lang="en-US"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, </a:t>
            </a:r>
            <a:r>
              <a:rPr lang="en-US" sz="3600" dirty="0" err="1" smtClean="0">
                <a:solidFill>
                  <a:srgbClr val="FFFFFF"/>
                </a:solidFill>
                <a:latin typeface="Myriad Pro Cond" panose="020B0506030403020204" pitchFamily="34" charset="0"/>
              </a:rPr>
              <a:t>SublimeText</a:t>
            </a:r>
            <a:endParaRPr sz="3600" spc="30" dirty="0">
              <a:solidFill>
                <a:srgbClr val="FFFFFF"/>
              </a:solidFill>
              <a:latin typeface="Myriad Pro Cond" panose="020B0506030403020204" pitchFamily="34" charset="0"/>
            </a:endParaRPr>
          </a:p>
          <a:p>
            <a:pPr lvl="0">
              <a:buFont typeface="Wingdings" panose="05000000000000000000" pitchFamily="2" charset="2"/>
              <a:buChar char="ü"/>
              <a:defRPr sz="1800" spc="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  </a:t>
            </a:r>
            <a:r>
              <a:rPr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Version </a:t>
            </a:r>
            <a:r>
              <a:rPr sz="3600" dirty="0">
                <a:solidFill>
                  <a:srgbClr val="FFFFFF"/>
                </a:solidFill>
                <a:latin typeface="Myriad Pro Cond" panose="020B0506030403020204" pitchFamily="34" charset="0"/>
              </a:rPr>
              <a:t>control tool: </a:t>
            </a:r>
            <a:r>
              <a:rPr sz="3600" dirty="0" err="1">
                <a:solidFill>
                  <a:srgbClr val="FFFFFF"/>
                </a:solidFill>
                <a:latin typeface="Myriad Pro Cond" panose="020B0506030403020204" pitchFamily="34" charset="0"/>
              </a:rPr>
              <a:t>GitHub</a:t>
            </a:r>
            <a:endParaRPr sz="3600" dirty="0">
              <a:solidFill>
                <a:srgbClr val="FFFFFF"/>
              </a:solidFill>
              <a:latin typeface="Myriad Pro Cond" panose="020B0506030403020204" pitchFamily="34" charset="0"/>
            </a:endParaRPr>
          </a:p>
          <a:p>
            <a:pPr lvl="0">
              <a:buFont typeface="Wingdings" panose="05000000000000000000" pitchFamily="2" charset="2"/>
              <a:buChar char="ü"/>
              <a:defRPr sz="1800" spc="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  </a:t>
            </a:r>
            <a:r>
              <a:rPr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Saviors</a:t>
            </a:r>
            <a:r>
              <a:rPr sz="3600" dirty="0">
                <a:solidFill>
                  <a:srgbClr val="FFFFFF"/>
                </a:solidFill>
                <a:latin typeface="Myriad Pro Cond" panose="020B0506030403020204" pitchFamily="34" charset="0"/>
              </a:rPr>
              <a:t>: Google, Red </a:t>
            </a:r>
            <a:r>
              <a:rPr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Bull</a:t>
            </a:r>
            <a:r>
              <a:rPr lang="en-US" sz="3600" dirty="0" smtClean="0">
                <a:solidFill>
                  <a:srgbClr val="FFFFFF"/>
                </a:solidFill>
                <a:latin typeface="Myriad Pro Cond" panose="020B0506030403020204" pitchFamily="34" charset="0"/>
              </a:rPr>
              <a:t>, Caffeine</a:t>
            </a:r>
            <a:endParaRPr lang="en-US" sz="3600" dirty="0" smtClean="0">
              <a:solidFill>
                <a:srgbClr val="FFFFFF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7" y="5351535"/>
            <a:ext cx="1600200" cy="1412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717" y="5350185"/>
            <a:ext cx="1611483" cy="13392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334000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316464"/>
            <a:ext cx="14478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609600" y="5257800"/>
            <a:ext cx="7924800" cy="5794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>
              <a:defRPr sz="2800"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 dirty="0">
                <a:solidFill>
                  <a:srgbClr val="FFFFFF"/>
                </a:solidFill>
                <a:latin typeface="Myriad Pro Cond" panose="020B0506030403020204" pitchFamily="34" charset="0"/>
              </a:rPr>
              <a:t>Source preview</a:t>
            </a:r>
          </a:p>
        </p:txBody>
      </p:sp>
      <p:pic>
        <p:nvPicPr>
          <p:cNvPr id="82" name="codePrevi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599" y="86667"/>
            <a:ext cx="7924801" cy="52008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idx="1"/>
          </p:nvPr>
        </p:nvSpPr>
        <p:spPr>
          <a:xfrm>
            <a:off x="609600" y="2514600"/>
            <a:ext cx="7924800" cy="762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ctr" defTabSz="768095">
              <a:spcBef>
                <a:spcPts val="1000"/>
              </a:spcBef>
              <a:buSzTx/>
              <a:buNone/>
              <a:defRPr sz="4535" spc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35" dirty="0" smtClean="0">
                <a:solidFill>
                  <a:srgbClr val="FFFFFF"/>
                </a:solidFill>
                <a:latin typeface="Myriad Pro Cond" panose="020B0506030403020204" pitchFamily="34" charset="0"/>
                <a:cs typeface="Segoe UI" panose="020B0502040204020203" pitchFamily="34" charset="0"/>
              </a:rPr>
              <a:t>Thank</a:t>
            </a:r>
            <a:r>
              <a:rPr lang="en-US" sz="4535" dirty="0" smtClean="0">
                <a:solidFill>
                  <a:srgbClr val="FFFFFF"/>
                </a:solidFill>
                <a:latin typeface="Myriad Pro Cond" panose="020B0506030403020204" pitchFamily="34" charset="0"/>
                <a:cs typeface="Segoe UI" panose="020B0502040204020203" pitchFamily="34" charset="0"/>
              </a:rPr>
              <a:t> you</a:t>
            </a:r>
            <a:r>
              <a:rPr sz="4535" dirty="0" smtClean="0">
                <a:solidFill>
                  <a:srgbClr val="FFFFFF"/>
                </a:solidFill>
                <a:latin typeface="Myriad Pro Cond" panose="020B0506030403020204" pitchFamily="34" charset="0"/>
                <a:cs typeface="Segoe UI" panose="020B0502040204020203" pitchFamily="34" charset="0"/>
              </a:rPr>
              <a:t> </a:t>
            </a:r>
            <a:r>
              <a:rPr sz="4535" dirty="0">
                <a:solidFill>
                  <a:srgbClr val="FFFFFF"/>
                </a:solidFill>
                <a:latin typeface="Myriad Pro Cond" panose="020B0506030403020204" pitchFamily="34" charset="0"/>
                <a:cs typeface="Segoe UI" panose="020B0502040204020203" pitchFamily="34" charset="0"/>
              </a:rPr>
              <a:t>for your </a:t>
            </a:r>
            <a:r>
              <a:rPr sz="4535" dirty="0" smtClean="0">
                <a:solidFill>
                  <a:srgbClr val="FFFFFF"/>
                </a:solidFill>
                <a:latin typeface="Myriad Pro Cond" panose="020B0506030403020204" pitchFamily="34" charset="0"/>
                <a:cs typeface="Segoe UI" panose="020B0502040204020203" pitchFamily="34" charset="0"/>
              </a:rPr>
              <a:t>attention</a:t>
            </a:r>
            <a:r>
              <a:rPr lang="en-US" sz="4535" dirty="0" smtClean="0">
                <a:solidFill>
                  <a:srgbClr val="FFFFFF"/>
                </a:solidFill>
                <a:latin typeface="Myriad Pro Cond" panose="020B0506030403020204" pitchFamily="34" charset="0"/>
                <a:cs typeface="Segoe UI" panose="020B0502040204020203" pitchFamily="34" charset="0"/>
              </a:rPr>
              <a:t>.</a:t>
            </a:r>
            <a:endParaRPr sz="4535" dirty="0">
              <a:solidFill>
                <a:srgbClr val="FFFFFF"/>
              </a:solidFill>
              <a:latin typeface="Myriad Pro Cond" panose="020B0506030403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rgbClr val="4F81BD"/>
          </a:solidFill>
          <a:prstDash val="solid"/>
          <a:beve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rgbClr val="4F81BD"/>
          </a:solidFill>
          <a:prstDash val="solid"/>
          <a:beve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138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Narrow</vt:lpstr>
      <vt:lpstr>Avenir Roman</vt:lpstr>
      <vt:lpstr>Calibri</vt:lpstr>
      <vt:lpstr>Century Gothic</vt:lpstr>
      <vt:lpstr>Myriad Pro Cond</vt:lpstr>
      <vt:lpstr>Segoe UI</vt:lpstr>
      <vt:lpstr>Wingdings</vt:lpstr>
      <vt:lpstr>Wingdings 3</vt:lpstr>
      <vt:lpstr>Ion</vt:lpstr>
      <vt:lpstr>Team “Japhette Orchid”</vt:lpstr>
      <vt:lpstr>Team members</vt:lpstr>
      <vt:lpstr>Project task</vt:lpstr>
      <vt:lpstr> Game preview</vt:lpstr>
      <vt:lpstr>result</vt:lpstr>
      <vt:lpstr>Tools and resources</vt:lpstr>
      <vt:lpstr>Source preview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“Japhette Orchid”</dc:title>
  <cp:lastModifiedBy>Ace</cp:lastModifiedBy>
  <cp:revision>11</cp:revision>
  <dcterms:modified xsi:type="dcterms:W3CDTF">2014-08-01T23:16:12Z</dcterms:modified>
</cp:coreProperties>
</file>