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F02DB37-EC8F-4460-8D74-37ADE48CE87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razi_final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6DB33DF-1197-4894-9BF4-EB0D8B75919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5/21/2022 12:54:05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2" id="2" name="slide2">
            <a:extLst>
              <a:ext uri="{FF2B5EF4-FFF2-40B4-BE49-F238E27FC236}">
                <a16:creationId xmlns:a16="http://schemas.microsoft.com/office/drawing/2014/main" id="{0BAD0F8A-BB27-46E0-8DE2-4DAC5E59F2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1" id="3" name="slide3">
            <a:extLst>
              <a:ext uri="{FF2B5EF4-FFF2-40B4-BE49-F238E27FC236}">
                <a16:creationId xmlns:a16="http://schemas.microsoft.com/office/drawing/2014/main" id="{5BDAEEC4-348D-4E5E-9884-BE1DC33EBC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4" id="4" name="slide4">
            <a:extLst>
              <a:ext uri="{FF2B5EF4-FFF2-40B4-BE49-F238E27FC236}">
                <a16:creationId xmlns:a16="http://schemas.microsoft.com/office/drawing/2014/main" id="{8A0FFB99-2888-46AC-A2C2-6E816A1664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5" id="5" name="slide5">
            <a:extLst>
              <a:ext uri="{FF2B5EF4-FFF2-40B4-BE49-F238E27FC236}">
                <a16:creationId xmlns:a16="http://schemas.microsoft.com/office/drawing/2014/main" id="{D7BC743F-93C0-42ED-BE00-ED88373492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6" id="6" name="slide6">
            <a:extLst>
              <a:ext uri="{FF2B5EF4-FFF2-40B4-BE49-F238E27FC236}">
                <a16:creationId xmlns:a16="http://schemas.microsoft.com/office/drawing/2014/main" id="{EAC38ED8-B838-4E05-BD9F-608821524E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7" id="7" name="slide7">
            <a:extLst>
              <a:ext uri="{FF2B5EF4-FFF2-40B4-BE49-F238E27FC236}">
                <a16:creationId xmlns:a16="http://schemas.microsoft.com/office/drawing/2014/main" id="{38F66881-AE3C-4D3D-8580-60E1ABAE84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8" id="8" name="slide8">
            <a:extLst>
              <a:ext uri="{FF2B5EF4-FFF2-40B4-BE49-F238E27FC236}">
                <a16:creationId xmlns:a16="http://schemas.microsoft.com/office/drawing/2014/main" id="{5FB0D09D-6AD5-4B31-81DB-074DF15E52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9" id="9" name="slide9">
            <a:extLst>
              <a:ext uri="{FF2B5EF4-FFF2-40B4-BE49-F238E27FC236}">
                <a16:creationId xmlns:a16="http://schemas.microsoft.com/office/drawing/2014/main" id="{56429D68-D719-4B53-9F66-845ACC9D34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2022-05-21T07:54:06Z</dcterms:created>
  <dcterms:modified xsi:type="dcterms:W3CDTF">2022-05-21T07:54:06Z</dcterms:modified>
</cp:coreProperties>
</file>