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B37596-6383-49C5-A561-7170D2041D0A}" v="8" dt="2023-03-12T22:10:42.6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RAZI  MOOSA - 18663" userId="47925556-1114-4975-a7bb-4361dd366737" providerId="ADAL" clId="{4AB37596-6383-49C5-A561-7170D2041D0A}"/>
    <pc:docChg chg="undo custSel addSld modSld sldOrd">
      <pc:chgData name="MUHAMMAD RAZI  MOOSA - 18663" userId="47925556-1114-4975-a7bb-4361dd366737" providerId="ADAL" clId="{4AB37596-6383-49C5-A561-7170D2041D0A}" dt="2023-03-13T00:37:22.680" v="3149" actId="207"/>
      <pc:docMkLst>
        <pc:docMk/>
      </pc:docMkLst>
      <pc:sldChg chg="addSp delSp modSp new mod">
        <pc:chgData name="MUHAMMAD RAZI  MOOSA - 18663" userId="47925556-1114-4975-a7bb-4361dd366737" providerId="ADAL" clId="{4AB37596-6383-49C5-A561-7170D2041D0A}" dt="2023-03-12T22:52:26.869" v="1251" actId="404"/>
        <pc:sldMkLst>
          <pc:docMk/>
          <pc:sldMk cId="1295783974" sldId="256"/>
        </pc:sldMkLst>
        <pc:spChg chg="del">
          <ac:chgData name="MUHAMMAD RAZI  MOOSA - 18663" userId="47925556-1114-4975-a7bb-4361dd366737" providerId="ADAL" clId="{4AB37596-6383-49C5-A561-7170D2041D0A}" dt="2023-03-12T21:39:30.468" v="3" actId="478"/>
          <ac:spMkLst>
            <pc:docMk/>
            <pc:sldMk cId="1295783974" sldId="256"/>
            <ac:spMk id="2" creationId="{5B63FB66-6BA8-6759-5CBF-883E571D277A}"/>
          </ac:spMkLst>
        </pc:spChg>
        <pc:spChg chg="del">
          <ac:chgData name="MUHAMMAD RAZI  MOOSA - 18663" userId="47925556-1114-4975-a7bb-4361dd366737" providerId="ADAL" clId="{4AB37596-6383-49C5-A561-7170D2041D0A}" dt="2023-03-12T21:39:32.622" v="4" actId="478"/>
          <ac:spMkLst>
            <pc:docMk/>
            <pc:sldMk cId="1295783974" sldId="256"/>
            <ac:spMk id="3" creationId="{2D7B607B-95BC-0DA5-100B-7A165AB0C360}"/>
          </ac:spMkLst>
        </pc:spChg>
        <pc:spChg chg="add del mod">
          <ac:chgData name="MUHAMMAD RAZI  MOOSA - 18663" userId="47925556-1114-4975-a7bb-4361dd366737" providerId="ADAL" clId="{4AB37596-6383-49C5-A561-7170D2041D0A}" dt="2023-03-12T22:10:02.447" v="39"/>
          <ac:spMkLst>
            <pc:docMk/>
            <pc:sldMk cId="1295783974" sldId="256"/>
            <ac:spMk id="9" creationId="{D0FFD416-4321-3273-DD2F-908611FD3410}"/>
          </ac:spMkLst>
        </pc:spChg>
        <pc:spChg chg="add mod">
          <ac:chgData name="MUHAMMAD RAZI  MOOSA - 18663" userId="47925556-1114-4975-a7bb-4361dd366737" providerId="ADAL" clId="{4AB37596-6383-49C5-A561-7170D2041D0A}" dt="2023-03-12T22:52:26.869" v="1251" actId="404"/>
          <ac:spMkLst>
            <pc:docMk/>
            <pc:sldMk cId="1295783974" sldId="256"/>
            <ac:spMk id="10" creationId="{98BC5DD1-DD7F-86D3-AC0F-4592852CFF9D}"/>
          </ac:spMkLst>
        </pc:spChg>
        <pc:graphicFrameChg chg="add del">
          <ac:chgData name="MUHAMMAD RAZI  MOOSA - 18663" userId="47925556-1114-4975-a7bb-4361dd366737" providerId="ADAL" clId="{4AB37596-6383-49C5-A561-7170D2041D0A}" dt="2023-03-12T21:39:27.365" v="2" actId="478"/>
          <ac:graphicFrameMkLst>
            <pc:docMk/>
            <pc:sldMk cId="1295783974" sldId="256"/>
            <ac:graphicFrameMk id="4" creationId="{AEDD5EE5-0420-690D-1D4A-91B80DCDA9F7}"/>
          </ac:graphicFrameMkLst>
        </pc:graphicFrameChg>
        <pc:graphicFrameChg chg="add del">
          <ac:chgData name="MUHAMMAD RAZI  MOOSA - 18663" userId="47925556-1114-4975-a7bb-4361dd366737" providerId="ADAL" clId="{4AB37596-6383-49C5-A561-7170D2041D0A}" dt="2023-03-12T21:39:47.869" v="6" actId="478"/>
          <ac:graphicFrameMkLst>
            <pc:docMk/>
            <pc:sldMk cId="1295783974" sldId="256"/>
            <ac:graphicFrameMk id="5" creationId="{8F45A0C4-4F80-FB74-7E33-425678766B38}"/>
          </ac:graphicFrameMkLst>
        </pc:graphicFrameChg>
        <pc:graphicFrameChg chg="add del">
          <ac:chgData name="MUHAMMAD RAZI  MOOSA - 18663" userId="47925556-1114-4975-a7bb-4361dd366737" providerId="ADAL" clId="{4AB37596-6383-49C5-A561-7170D2041D0A}" dt="2023-03-12T21:43:16.125" v="8" actId="478"/>
          <ac:graphicFrameMkLst>
            <pc:docMk/>
            <pc:sldMk cId="1295783974" sldId="256"/>
            <ac:graphicFrameMk id="6" creationId="{987A02A6-E917-D3D8-194E-4AD034643863}"/>
          </ac:graphicFrameMkLst>
        </pc:graphicFrameChg>
        <pc:graphicFrameChg chg="add del">
          <ac:chgData name="MUHAMMAD RAZI  MOOSA - 18663" userId="47925556-1114-4975-a7bb-4361dd366737" providerId="ADAL" clId="{4AB37596-6383-49C5-A561-7170D2041D0A}" dt="2023-03-12T21:43:46.351" v="10" actId="478"/>
          <ac:graphicFrameMkLst>
            <pc:docMk/>
            <pc:sldMk cId="1295783974" sldId="256"/>
            <ac:graphicFrameMk id="7" creationId="{03D6A4E0-98AE-0DB0-C54E-2FE8EEEAFEC0}"/>
          </ac:graphicFrameMkLst>
        </pc:graphicFrameChg>
        <pc:graphicFrameChg chg="add mod">
          <ac:chgData name="MUHAMMAD RAZI  MOOSA - 18663" userId="47925556-1114-4975-a7bb-4361dd366737" providerId="ADAL" clId="{4AB37596-6383-49C5-A561-7170D2041D0A}" dt="2023-03-12T22:08:55.552" v="33" actId="1076"/>
          <ac:graphicFrameMkLst>
            <pc:docMk/>
            <pc:sldMk cId="1295783974" sldId="256"/>
            <ac:graphicFrameMk id="8" creationId="{041A5CB1-658D-4706-ADD7-6289226FD79C}"/>
          </ac:graphicFrameMkLst>
        </pc:graphicFrameChg>
      </pc:sldChg>
      <pc:sldChg chg="addSp delSp modSp new mod">
        <pc:chgData name="MUHAMMAD RAZI  MOOSA - 18663" userId="47925556-1114-4975-a7bb-4361dd366737" providerId="ADAL" clId="{4AB37596-6383-49C5-A561-7170D2041D0A}" dt="2023-03-12T22:52:13.277" v="1246" actId="14100"/>
        <pc:sldMkLst>
          <pc:docMk/>
          <pc:sldMk cId="242721732" sldId="257"/>
        </pc:sldMkLst>
        <pc:spChg chg="del">
          <ac:chgData name="MUHAMMAD RAZI  MOOSA - 18663" userId="47925556-1114-4975-a7bb-4361dd366737" providerId="ADAL" clId="{4AB37596-6383-49C5-A561-7170D2041D0A}" dt="2023-03-12T21:55:02.782" v="14" actId="478"/>
          <ac:spMkLst>
            <pc:docMk/>
            <pc:sldMk cId="242721732" sldId="257"/>
            <ac:spMk id="2" creationId="{99743680-7F3A-697E-1D3F-78F9218EE149}"/>
          </ac:spMkLst>
        </pc:spChg>
        <pc:spChg chg="del">
          <ac:chgData name="MUHAMMAD RAZI  MOOSA - 18663" userId="47925556-1114-4975-a7bb-4361dd366737" providerId="ADAL" clId="{4AB37596-6383-49C5-A561-7170D2041D0A}" dt="2023-03-12T21:55:00.209" v="13" actId="478"/>
          <ac:spMkLst>
            <pc:docMk/>
            <pc:sldMk cId="242721732" sldId="257"/>
            <ac:spMk id="3" creationId="{B33813EF-9529-9049-A586-3F0E9AD8EF70}"/>
          </ac:spMkLst>
        </pc:spChg>
        <pc:spChg chg="add mod">
          <ac:chgData name="MUHAMMAD RAZI  MOOSA - 18663" userId="47925556-1114-4975-a7bb-4361dd366737" providerId="ADAL" clId="{4AB37596-6383-49C5-A561-7170D2041D0A}" dt="2023-03-12T22:52:13.277" v="1246" actId="14100"/>
          <ac:spMkLst>
            <pc:docMk/>
            <pc:sldMk cId="242721732" sldId="257"/>
            <ac:spMk id="5" creationId="{E03F0504-F8AB-859A-F8C9-B8A1ABD97A8F}"/>
          </ac:spMkLst>
        </pc:spChg>
        <pc:graphicFrameChg chg="add mod">
          <ac:chgData name="MUHAMMAD RAZI  MOOSA - 18663" userId="47925556-1114-4975-a7bb-4361dd366737" providerId="ADAL" clId="{4AB37596-6383-49C5-A561-7170D2041D0A}" dt="2023-03-12T22:08:50.033" v="32" actId="1076"/>
          <ac:graphicFrameMkLst>
            <pc:docMk/>
            <pc:sldMk cId="242721732" sldId="257"/>
            <ac:graphicFrameMk id="4" creationId="{5101E2C9-04FC-2382-5A6E-D796E84119FD}"/>
          </ac:graphicFrameMkLst>
        </pc:graphicFrameChg>
      </pc:sldChg>
      <pc:sldChg chg="addSp delSp modSp new mod">
        <pc:chgData name="MUHAMMAD RAZI  MOOSA - 18663" userId="47925556-1114-4975-a7bb-4361dd366737" providerId="ADAL" clId="{4AB37596-6383-49C5-A561-7170D2041D0A}" dt="2023-03-12T23:31:47.829" v="1925" actId="20577"/>
        <pc:sldMkLst>
          <pc:docMk/>
          <pc:sldMk cId="1183158362" sldId="258"/>
        </pc:sldMkLst>
        <pc:spChg chg="del">
          <ac:chgData name="MUHAMMAD RAZI  MOOSA - 18663" userId="47925556-1114-4975-a7bb-4361dd366737" providerId="ADAL" clId="{4AB37596-6383-49C5-A561-7170D2041D0A}" dt="2023-03-12T21:58:00.839" v="17" actId="478"/>
          <ac:spMkLst>
            <pc:docMk/>
            <pc:sldMk cId="1183158362" sldId="258"/>
            <ac:spMk id="2" creationId="{643E5E6D-6F20-5EAE-30C9-5C96C75D2172}"/>
          </ac:spMkLst>
        </pc:spChg>
        <pc:spChg chg="del">
          <ac:chgData name="MUHAMMAD RAZI  MOOSA - 18663" userId="47925556-1114-4975-a7bb-4361dd366737" providerId="ADAL" clId="{4AB37596-6383-49C5-A561-7170D2041D0A}" dt="2023-03-12T21:58:02.847" v="18" actId="478"/>
          <ac:spMkLst>
            <pc:docMk/>
            <pc:sldMk cId="1183158362" sldId="258"/>
            <ac:spMk id="3" creationId="{A5131593-2A0B-FBC0-5713-EABC5D563B8F}"/>
          </ac:spMkLst>
        </pc:spChg>
        <pc:spChg chg="add mod">
          <ac:chgData name="MUHAMMAD RAZI  MOOSA - 18663" userId="47925556-1114-4975-a7bb-4361dd366737" providerId="ADAL" clId="{4AB37596-6383-49C5-A561-7170D2041D0A}" dt="2023-03-12T23:31:47.829" v="1925" actId="20577"/>
          <ac:spMkLst>
            <pc:docMk/>
            <pc:sldMk cId="1183158362" sldId="258"/>
            <ac:spMk id="5" creationId="{80F5475F-B02B-13A3-04F6-0471E9010679}"/>
          </ac:spMkLst>
        </pc:spChg>
        <pc:graphicFrameChg chg="add mod">
          <ac:chgData name="MUHAMMAD RAZI  MOOSA - 18663" userId="47925556-1114-4975-a7bb-4361dd366737" providerId="ADAL" clId="{4AB37596-6383-49C5-A561-7170D2041D0A}" dt="2023-03-12T22:08:44.103" v="31" actId="1076"/>
          <ac:graphicFrameMkLst>
            <pc:docMk/>
            <pc:sldMk cId="1183158362" sldId="258"/>
            <ac:graphicFrameMk id="4" creationId="{42D79140-55E4-BA4D-B643-FF6C7B6DF8C9}"/>
          </ac:graphicFrameMkLst>
        </pc:graphicFrameChg>
      </pc:sldChg>
      <pc:sldChg chg="addSp delSp modSp new mod">
        <pc:chgData name="MUHAMMAD RAZI  MOOSA - 18663" userId="47925556-1114-4975-a7bb-4361dd366737" providerId="ADAL" clId="{4AB37596-6383-49C5-A561-7170D2041D0A}" dt="2023-03-12T23:46:29.128" v="2375" actId="20577"/>
        <pc:sldMkLst>
          <pc:docMk/>
          <pc:sldMk cId="3816183136" sldId="259"/>
        </pc:sldMkLst>
        <pc:spChg chg="del">
          <ac:chgData name="MUHAMMAD RAZI  MOOSA - 18663" userId="47925556-1114-4975-a7bb-4361dd366737" providerId="ADAL" clId="{4AB37596-6383-49C5-A561-7170D2041D0A}" dt="2023-03-12T21:59:07.332" v="21" actId="478"/>
          <ac:spMkLst>
            <pc:docMk/>
            <pc:sldMk cId="3816183136" sldId="259"/>
            <ac:spMk id="2" creationId="{F11949AE-CA82-84CE-27F0-78EE887448C0}"/>
          </ac:spMkLst>
        </pc:spChg>
        <pc:spChg chg="del">
          <ac:chgData name="MUHAMMAD RAZI  MOOSA - 18663" userId="47925556-1114-4975-a7bb-4361dd366737" providerId="ADAL" clId="{4AB37596-6383-49C5-A561-7170D2041D0A}" dt="2023-03-12T21:59:09.064" v="22" actId="478"/>
          <ac:spMkLst>
            <pc:docMk/>
            <pc:sldMk cId="3816183136" sldId="259"/>
            <ac:spMk id="3" creationId="{7B88A644-4F7B-D40A-AFF5-CBE89B531118}"/>
          </ac:spMkLst>
        </pc:spChg>
        <pc:spChg chg="add del mod">
          <ac:chgData name="MUHAMMAD RAZI  MOOSA - 18663" userId="47925556-1114-4975-a7bb-4361dd366737" providerId="ADAL" clId="{4AB37596-6383-49C5-A561-7170D2041D0A}" dt="2023-03-12T23:19:32.357" v="1319"/>
          <ac:spMkLst>
            <pc:docMk/>
            <pc:sldMk cId="3816183136" sldId="259"/>
            <ac:spMk id="5" creationId="{3C186157-3C10-DDF3-8EB8-F56CFA232DD0}"/>
          </ac:spMkLst>
        </pc:spChg>
        <pc:spChg chg="add mod">
          <ac:chgData name="MUHAMMAD RAZI  MOOSA - 18663" userId="47925556-1114-4975-a7bb-4361dd366737" providerId="ADAL" clId="{4AB37596-6383-49C5-A561-7170D2041D0A}" dt="2023-03-12T23:46:29.128" v="2375" actId="20577"/>
          <ac:spMkLst>
            <pc:docMk/>
            <pc:sldMk cId="3816183136" sldId="259"/>
            <ac:spMk id="6" creationId="{E4D23B20-CB7C-D2C7-F45E-A1C6C96E1EC6}"/>
          </ac:spMkLst>
        </pc:spChg>
        <pc:graphicFrameChg chg="add mod">
          <ac:chgData name="MUHAMMAD RAZI  MOOSA - 18663" userId="47925556-1114-4975-a7bb-4361dd366737" providerId="ADAL" clId="{4AB37596-6383-49C5-A561-7170D2041D0A}" dt="2023-03-12T22:08:39.294" v="30" actId="1076"/>
          <ac:graphicFrameMkLst>
            <pc:docMk/>
            <pc:sldMk cId="3816183136" sldId="259"/>
            <ac:graphicFrameMk id="4" creationId="{B1F83309-AB09-3831-C1B9-E9018BEA8F6A}"/>
          </ac:graphicFrameMkLst>
        </pc:graphicFrameChg>
      </pc:sldChg>
      <pc:sldChg chg="addSp delSp modSp new mod">
        <pc:chgData name="MUHAMMAD RAZI  MOOSA - 18663" userId="47925556-1114-4975-a7bb-4361dd366737" providerId="ADAL" clId="{4AB37596-6383-49C5-A561-7170D2041D0A}" dt="2023-03-12T23:47:06.859" v="2436" actId="20577"/>
        <pc:sldMkLst>
          <pc:docMk/>
          <pc:sldMk cId="3855850838" sldId="260"/>
        </pc:sldMkLst>
        <pc:spChg chg="del">
          <ac:chgData name="MUHAMMAD RAZI  MOOSA - 18663" userId="47925556-1114-4975-a7bb-4361dd366737" providerId="ADAL" clId="{4AB37596-6383-49C5-A561-7170D2041D0A}" dt="2023-03-12T22:00:01.147" v="25" actId="478"/>
          <ac:spMkLst>
            <pc:docMk/>
            <pc:sldMk cId="3855850838" sldId="260"/>
            <ac:spMk id="2" creationId="{931304EE-5F54-5D6C-D58C-2FF1585EC632}"/>
          </ac:spMkLst>
        </pc:spChg>
        <pc:spChg chg="del">
          <ac:chgData name="MUHAMMAD RAZI  MOOSA - 18663" userId="47925556-1114-4975-a7bb-4361dd366737" providerId="ADAL" clId="{4AB37596-6383-49C5-A561-7170D2041D0A}" dt="2023-03-12T22:00:03.630" v="26" actId="478"/>
          <ac:spMkLst>
            <pc:docMk/>
            <pc:sldMk cId="3855850838" sldId="260"/>
            <ac:spMk id="3" creationId="{0D0796D9-1CFD-3D66-129B-06CFB47F9490}"/>
          </ac:spMkLst>
        </pc:spChg>
        <pc:spChg chg="add mod">
          <ac:chgData name="MUHAMMAD RAZI  MOOSA - 18663" userId="47925556-1114-4975-a7bb-4361dd366737" providerId="ADAL" clId="{4AB37596-6383-49C5-A561-7170D2041D0A}" dt="2023-03-12T23:47:06.859" v="2436" actId="20577"/>
          <ac:spMkLst>
            <pc:docMk/>
            <pc:sldMk cId="3855850838" sldId="260"/>
            <ac:spMk id="5" creationId="{81A337F0-8772-6D89-9B0F-2733DB2899B9}"/>
          </ac:spMkLst>
        </pc:spChg>
        <pc:graphicFrameChg chg="add mod">
          <ac:chgData name="MUHAMMAD RAZI  MOOSA - 18663" userId="47925556-1114-4975-a7bb-4361dd366737" providerId="ADAL" clId="{4AB37596-6383-49C5-A561-7170D2041D0A}" dt="2023-03-12T22:08:21.624" v="29" actId="1076"/>
          <ac:graphicFrameMkLst>
            <pc:docMk/>
            <pc:sldMk cId="3855850838" sldId="260"/>
            <ac:graphicFrameMk id="4" creationId="{2DDAAC12-9B37-213E-22F8-4821964FF040}"/>
          </ac:graphicFrameMkLst>
        </pc:graphicFrameChg>
      </pc:sldChg>
      <pc:sldChg chg="modSp new mod setBg">
        <pc:chgData name="MUHAMMAD RAZI  MOOSA - 18663" userId="47925556-1114-4975-a7bb-4361dd366737" providerId="ADAL" clId="{4AB37596-6383-49C5-A561-7170D2041D0A}" dt="2023-03-13T00:37:22.680" v="3149" actId="207"/>
        <pc:sldMkLst>
          <pc:docMk/>
          <pc:sldMk cId="4032812688" sldId="261"/>
        </pc:sldMkLst>
        <pc:spChg chg="mod">
          <ac:chgData name="MUHAMMAD RAZI  MOOSA - 18663" userId="47925556-1114-4975-a7bb-4361dd366737" providerId="ADAL" clId="{4AB37596-6383-49C5-A561-7170D2041D0A}" dt="2023-03-13T00:37:22.680" v="3149" actId="207"/>
          <ac:spMkLst>
            <pc:docMk/>
            <pc:sldMk cId="4032812688" sldId="261"/>
            <ac:spMk id="2" creationId="{7681A0F1-34A5-DA45-4112-49FD802C1D64}"/>
          </ac:spMkLst>
        </pc:spChg>
        <pc:spChg chg="mod">
          <ac:chgData name="MUHAMMAD RAZI  MOOSA - 18663" userId="47925556-1114-4975-a7bb-4361dd366737" providerId="ADAL" clId="{4AB37596-6383-49C5-A561-7170D2041D0A}" dt="2023-03-13T00:37:18.462" v="3147" actId="207"/>
          <ac:spMkLst>
            <pc:docMk/>
            <pc:sldMk cId="4032812688" sldId="261"/>
            <ac:spMk id="3" creationId="{A0E28627-5AEC-418E-F5AC-2E841B76BB1B}"/>
          </ac:spMkLst>
        </pc:spChg>
      </pc:sldChg>
      <pc:sldChg chg="addSp delSp modSp new mod ord setBg setClrOvrMap">
        <pc:chgData name="MUHAMMAD RAZI  MOOSA - 18663" userId="47925556-1114-4975-a7bb-4361dd366737" providerId="ADAL" clId="{4AB37596-6383-49C5-A561-7170D2041D0A}" dt="2023-03-13T00:36:56.407" v="3140"/>
        <pc:sldMkLst>
          <pc:docMk/>
          <pc:sldMk cId="2481467862" sldId="262"/>
        </pc:sldMkLst>
        <pc:spChg chg="del">
          <ac:chgData name="MUHAMMAD RAZI  MOOSA - 18663" userId="47925556-1114-4975-a7bb-4361dd366737" providerId="ADAL" clId="{4AB37596-6383-49C5-A561-7170D2041D0A}" dt="2023-03-13T00:32:06" v="2981" actId="478"/>
          <ac:spMkLst>
            <pc:docMk/>
            <pc:sldMk cId="2481467862" sldId="262"/>
            <ac:spMk id="2" creationId="{B0980ADC-4B44-C99E-BB20-DD738A3B76EF}"/>
          </ac:spMkLst>
        </pc:spChg>
        <pc:spChg chg="del">
          <ac:chgData name="MUHAMMAD RAZI  MOOSA - 18663" userId="47925556-1114-4975-a7bb-4361dd366737" providerId="ADAL" clId="{4AB37596-6383-49C5-A561-7170D2041D0A}" dt="2023-03-13T00:32:08.169" v="2982" actId="478"/>
          <ac:spMkLst>
            <pc:docMk/>
            <pc:sldMk cId="2481467862" sldId="262"/>
            <ac:spMk id="3" creationId="{E3122895-1A8F-F0B3-8DA8-EE2B074993F9}"/>
          </ac:spMkLst>
        </pc:spChg>
        <pc:spChg chg="add mod">
          <ac:chgData name="MUHAMMAD RAZI  MOOSA - 18663" userId="47925556-1114-4975-a7bb-4361dd366737" providerId="ADAL" clId="{4AB37596-6383-49C5-A561-7170D2041D0A}" dt="2023-03-13T00:36:13.787" v="3138" actId="14100"/>
          <ac:spMkLst>
            <pc:docMk/>
            <pc:sldMk cId="2481467862" sldId="262"/>
            <ac:spMk id="8" creationId="{C7E5F357-2BC3-2622-7EEF-6F621BB14597}"/>
          </ac:spMkLst>
        </pc:spChg>
        <pc:picChg chg="add del mod">
          <ac:chgData name="MUHAMMAD RAZI  MOOSA - 18663" userId="47925556-1114-4975-a7bb-4361dd366737" providerId="ADAL" clId="{4AB37596-6383-49C5-A561-7170D2041D0A}" dt="2023-03-13T00:33:50.622" v="2990" actId="478"/>
          <ac:picMkLst>
            <pc:docMk/>
            <pc:sldMk cId="2481467862" sldId="262"/>
            <ac:picMk id="5" creationId="{CDF4C213-5170-953D-BE4E-9E34C38197F8}"/>
          </ac:picMkLst>
        </pc:picChg>
        <pc:picChg chg="add mod">
          <ac:chgData name="MUHAMMAD RAZI  MOOSA - 18663" userId="47925556-1114-4975-a7bb-4361dd366737" providerId="ADAL" clId="{4AB37596-6383-49C5-A561-7170D2041D0A}" dt="2023-03-13T00:36:02.407" v="3136" actId="14100"/>
          <ac:picMkLst>
            <pc:docMk/>
            <pc:sldMk cId="2481467862" sldId="262"/>
            <ac:picMk id="7" creationId="{9DE422A1-4AE9-AED3-C121-FFFBD2EF22B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62B01-3D83-3474-12BF-7B1598E267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10FE9A-E402-2388-D498-4864B83341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1DEFC3-9DFC-60DD-CA2E-C0D309C19112}"/>
              </a:ext>
            </a:extLst>
          </p:cNvPr>
          <p:cNvSpPr>
            <a:spLocks noGrp="1"/>
          </p:cNvSpPr>
          <p:nvPr>
            <p:ph type="dt" sz="half" idx="10"/>
          </p:nvPr>
        </p:nvSpPr>
        <p:spPr/>
        <p:txBody>
          <a:bodyPr/>
          <a:lstStyle/>
          <a:p>
            <a:fld id="{CACB26F3-FDE5-43EB-BD1A-8179E0508CD2}" type="datetimeFigureOut">
              <a:rPr lang="en-US" smtClean="0"/>
              <a:t>3/13/2023</a:t>
            </a:fld>
            <a:endParaRPr lang="en-US"/>
          </a:p>
        </p:txBody>
      </p:sp>
      <p:sp>
        <p:nvSpPr>
          <p:cNvPr id="5" name="Footer Placeholder 4">
            <a:extLst>
              <a:ext uri="{FF2B5EF4-FFF2-40B4-BE49-F238E27FC236}">
                <a16:creationId xmlns:a16="http://schemas.microsoft.com/office/drawing/2014/main" id="{E321F2D1-574A-4CAD-DC85-BD61B6D055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F1937D-6999-D9AE-DF6F-6E09ED3F7911}"/>
              </a:ext>
            </a:extLst>
          </p:cNvPr>
          <p:cNvSpPr>
            <a:spLocks noGrp="1"/>
          </p:cNvSpPr>
          <p:nvPr>
            <p:ph type="sldNum" sz="quarter" idx="12"/>
          </p:nvPr>
        </p:nvSpPr>
        <p:spPr/>
        <p:txBody>
          <a:bodyPr/>
          <a:lstStyle/>
          <a:p>
            <a:fld id="{3B839D8D-ED6A-495F-8990-E8183C743A8D}" type="slidenum">
              <a:rPr lang="en-US" smtClean="0"/>
              <a:t>‹#›</a:t>
            </a:fld>
            <a:endParaRPr lang="en-US"/>
          </a:p>
        </p:txBody>
      </p:sp>
    </p:spTree>
    <p:extLst>
      <p:ext uri="{BB962C8B-B14F-4D97-AF65-F5344CB8AC3E}">
        <p14:creationId xmlns:p14="http://schemas.microsoft.com/office/powerpoint/2010/main" val="1297175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DEF02-E776-0829-D857-490602A6F0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0C7C75-EB1C-3DB1-1B9B-EFD351210A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67C76C-0A84-C207-89B1-25606934B6A4}"/>
              </a:ext>
            </a:extLst>
          </p:cNvPr>
          <p:cNvSpPr>
            <a:spLocks noGrp="1"/>
          </p:cNvSpPr>
          <p:nvPr>
            <p:ph type="dt" sz="half" idx="10"/>
          </p:nvPr>
        </p:nvSpPr>
        <p:spPr/>
        <p:txBody>
          <a:bodyPr/>
          <a:lstStyle/>
          <a:p>
            <a:fld id="{CACB26F3-FDE5-43EB-BD1A-8179E0508CD2}" type="datetimeFigureOut">
              <a:rPr lang="en-US" smtClean="0"/>
              <a:t>3/13/2023</a:t>
            </a:fld>
            <a:endParaRPr lang="en-US"/>
          </a:p>
        </p:txBody>
      </p:sp>
      <p:sp>
        <p:nvSpPr>
          <p:cNvPr id="5" name="Footer Placeholder 4">
            <a:extLst>
              <a:ext uri="{FF2B5EF4-FFF2-40B4-BE49-F238E27FC236}">
                <a16:creationId xmlns:a16="http://schemas.microsoft.com/office/drawing/2014/main" id="{B5F58ED4-E1F4-8A91-B182-A28D5DE95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55ACF2-00CD-5635-5CB0-90DF1AF5E374}"/>
              </a:ext>
            </a:extLst>
          </p:cNvPr>
          <p:cNvSpPr>
            <a:spLocks noGrp="1"/>
          </p:cNvSpPr>
          <p:nvPr>
            <p:ph type="sldNum" sz="quarter" idx="12"/>
          </p:nvPr>
        </p:nvSpPr>
        <p:spPr/>
        <p:txBody>
          <a:bodyPr/>
          <a:lstStyle/>
          <a:p>
            <a:fld id="{3B839D8D-ED6A-495F-8990-E8183C743A8D}" type="slidenum">
              <a:rPr lang="en-US" smtClean="0"/>
              <a:t>‹#›</a:t>
            </a:fld>
            <a:endParaRPr lang="en-US"/>
          </a:p>
        </p:txBody>
      </p:sp>
    </p:spTree>
    <p:extLst>
      <p:ext uri="{BB962C8B-B14F-4D97-AF65-F5344CB8AC3E}">
        <p14:creationId xmlns:p14="http://schemas.microsoft.com/office/powerpoint/2010/main" val="1145691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B5241B-7471-1407-D61E-F9799B95DC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9CE4E5-0DF5-53DC-32B3-3ECCB8EC6B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574953-AFA1-5FDE-1ACD-1874DB09CF09}"/>
              </a:ext>
            </a:extLst>
          </p:cNvPr>
          <p:cNvSpPr>
            <a:spLocks noGrp="1"/>
          </p:cNvSpPr>
          <p:nvPr>
            <p:ph type="dt" sz="half" idx="10"/>
          </p:nvPr>
        </p:nvSpPr>
        <p:spPr/>
        <p:txBody>
          <a:bodyPr/>
          <a:lstStyle/>
          <a:p>
            <a:fld id="{CACB26F3-FDE5-43EB-BD1A-8179E0508CD2}" type="datetimeFigureOut">
              <a:rPr lang="en-US" smtClean="0"/>
              <a:t>3/13/2023</a:t>
            </a:fld>
            <a:endParaRPr lang="en-US"/>
          </a:p>
        </p:txBody>
      </p:sp>
      <p:sp>
        <p:nvSpPr>
          <p:cNvPr id="5" name="Footer Placeholder 4">
            <a:extLst>
              <a:ext uri="{FF2B5EF4-FFF2-40B4-BE49-F238E27FC236}">
                <a16:creationId xmlns:a16="http://schemas.microsoft.com/office/drawing/2014/main" id="{0CDF268D-8F4D-4CB5-0F58-799F5B1F72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50CC2C-00C6-FC34-F12A-13FCDABABBA4}"/>
              </a:ext>
            </a:extLst>
          </p:cNvPr>
          <p:cNvSpPr>
            <a:spLocks noGrp="1"/>
          </p:cNvSpPr>
          <p:nvPr>
            <p:ph type="sldNum" sz="quarter" idx="12"/>
          </p:nvPr>
        </p:nvSpPr>
        <p:spPr/>
        <p:txBody>
          <a:bodyPr/>
          <a:lstStyle/>
          <a:p>
            <a:fld id="{3B839D8D-ED6A-495F-8990-E8183C743A8D}" type="slidenum">
              <a:rPr lang="en-US" smtClean="0"/>
              <a:t>‹#›</a:t>
            </a:fld>
            <a:endParaRPr lang="en-US"/>
          </a:p>
        </p:txBody>
      </p:sp>
    </p:spTree>
    <p:extLst>
      <p:ext uri="{BB962C8B-B14F-4D97-AF65-F5344CB8AC3E}">
        <p14:creationId xmlns:p14="http://schemas.microsoft.com/office/powerpoint/2010/main" val="3980453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8F5DE-7F42-C7F2-3F2E-7BB7FFC9CB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F0DEC6-1CF6-C191-048C-AF7AE7177E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D50BB4-2493-4804-436A-357D97FF4DC0}"/>
              </a:ext>
            </a:extLst>
          </p:cNvPr>
          <p:cNvSpPr>
            <a:spLocks noGrp="1"/>
          </p:cNvSpPr>
          <p:nvPr>
            <p:ph type="dt" sz="half" idx="10"/>
          </p:nvPr>
        </p:nvSpPr>
        <p:spPr/>
        <p:txBody>
          <a:bodyPr/>
          <a:lstStyle/>
          <a:p>
            <a:fld id="{CACB26F3-FDE5-43EB-BD1A-8179E0508CD2}" type="datetimeFigureOut">
              <a:rPr lang="en-US" smtClean="0"/>
              <a:t>3/13/2023</a:t>
            </a:fld>
            <a:endParaRPr lang="en-US"/>
          </a:p>
        </p:txBody>
      </p:sp>
      <p:sp>
        <p:nvSpPr>
          <p:cNvPr id="5" name="Footer Placeholder 4">
            <a:extLst>
              <a:ext uri="{FF2B5EF4-FFF2-40B4-BE49-F238E27FC236}">
                <a16:creationId xmlns:a16="http://schemas.microsoft.com/office/drawing/2014/main" id="{421A3850-C453-2815-1531-067F0DA048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98E7A1-AE7D-C338-A77B-CAB9096D9FC6}"/>
              </a:ext>
            </a:extLst>
          </p:cNvPr>
          <p:cNvSpPr>
            <a:spLocks noGrp="1"/>
          </p:cNvSpPr>
          <p:nvPr>
            <p:ph type="sldNum" sz="quarter" idx="12"/>
          </p:nvPr>
        </p:nvSpPr>
        <p:spPr/>
        <p:txBody>
          <a:bodyPr/>
          <a:lstStyle/>
          <a:p>
            <a:fld id="{3B839D8D-ED6A-495F-8990-E8183C743A8D}" type="slidenum">
              <a:rPr lang="en-US" smtClean="0"/>
              <a:t>‹#›</a:t>
            </a:fld>
            <a:endParaRPr lang="en-US"/>
          </a:p>
        </p:txBody>
      </p:sp>
    </p:spTree>
    <p:extLst>
      <p:ext uri="{BB962C8B-B14F-4D97-AF65-F5344CB8AC3E}">
        <p14:creationId xmlns:p14="http://schemas.microsoft.com/office/powerpoint/2010/main" val="1661896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1C66E-8D08-7BE0-E773-B57742787C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6BD127-FD9E-4C69-3522-16EC3A2680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3BF43F-FF36-B8E7-6D03-001370D8F38E}"/>
              </a:ext>
            </a:extLst>
          </p:cNvPr>
          <p:cNvSpPr>
            <a:spLocks noGrp="1"/>
          </p:cNvSpPr>
          <p:nvPr>
            <p:ph type="dt" sz="half" idx="10"/>
          </p:nvPr>
        </p:nvSpPr>
        <p:spPr/>
        <p:txBody>
          <a:bodyPr/>
          <a:lstStyle/>
          <a:p>
            <a:fld id="{CACB26F3-FDE5-43EB-BD1A-8179E0508CD2}" type="datetimeFigureOut">
              <a:rPr lang="en-US" smtClean="0"/>
              <a:t>3/13/2023</a:t>
            </a:fld>
            <a:endParaRPr lang="en-US"/>
          </a:p>
        </p:txBody>
      </p:sp>
      <p:sp>
        <p:nvSpPr>
          <p:cNvPr id="5" name="Footer Placeholder 4">
            <a:extLst>
              <a:ext uri="{FF2B5EF4-FFF2-40B4-BE49-F238E27FC236}">
                <a16:creationId xmlns:a16="http://schemas.microsoft.com/office/drawing/2014/main" id="{E9BA9409-40F0-0BC6-4F53-F2BCFBAA53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D57DC1-96EE-FBCD-6DC1-56EF0EC8CEAE}"/>
              </a:ext>
            </a:extLst>
          </p:cNvPr>
          <p:cNvSpPr>
            <a:spLocks noGrp="1"/>
          </p:cNvSpPr>
          <p:nvPr>
            <p:ph type="sldNum" sz="quarter" idx="12"/>
          </p:nvPr>
        </p:nvSpPr>
        <p:spPr/>
        <p:txBody>
          <a:bodyPr/>
          <a:lstStyle/>
          <a:p>
            <a:fld id="{3B839D8D-ED6A-495F-8990-E8183C743A8D}" type="slidenum">
              <a:rPr lang="en-US" smtClean="0"/>
              <a:t>‹#›</a:t>
            </a:fld>
            <a:endParaRPr lang="en-US"/>
          </a:p>
        </p:txBody>
      </p:sp>
    </p:spTree>
    <p:extLst>
      <p:ext uri="{BB962C8B-B14F-4D97-AF65-F5344CB8AC3E}">
        <p14:creationId xmlns:p14="http://schemas.microsoft.com/office/powerpoint/2010/main" val="1280163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96859-D948-5205-50CD-D060AE146E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E55E63-2427-6E90-85CE-D5D64CDD92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446AA6-F065-E970-FFD3-948AD36586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60080E-5C84-9180-EF07-3215DE5518BC}"/>
              </a:ext>
            </a:extLst>
          </p:cNvPr>
          <p:cNvSpPr>
            <a:spLocks noGrp="1"/>
          </p:cNvSpPr>
          <p:nvPr>
            <p:ph type="dt" sz="half" idx="10"/>
          </p:nvPr>
        </p:nvSpPr>
        <p:spPr/>
        <p:txBody>
          <a:bodyPr/>
          <a:lstStyle/>
          <a:p>
            <a:fld id="{CACB26F3-FDE5-43EB-BD1A-8179E0508CD2}" type="datetimeFigureOut">
              <a:rPr lang="en-US" smtClean="0"/>
              <a:t>3/13/2023</a:t>
            </a:fld>
            <a:endParaRPr lang="en-US"/>
          </a:p>
        </p:txBody>
      </p:sp>
      <p:sp>
        <p:nvSpPr>
          <p:cNvPr id="6" name="Footer Placeholder 5">
            <a:extLst>
              <a:ext uri="{FF2B5EF4-FFF2-40B4-BE49-F238E27FC236}">
                <a16:creationId xmlns:a16="http://schemas.microsoft.com/office/drawing/2014/main" id="{52EFD5B6-7DD2-71CF-0ADD-50C21D7543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65B990-9FE4-9985-A33A-127F079FFD5D}"/>
              </a:ext>
            </a:extLst>
          </p:cNvPr>
          <p:cNvSpPr>
            <a:spLocks noGrp="1"/>
          </p:cNvSpPr>
          <p:nvPr>
            <p:ph type="sldNum" sz="quarter" idx="12"/>
          </p:nvPr>
        </p:nvSpPr>
        <p:spPr/>
        <p:txBody>
          <a:bodyPr/>
          <a:lstStyle/>
          <a:p>
            <a:fld id="{3B839D8D-ED6A-495F-8990-E8183C743A8D}" type="slidenum">
              <a:rPr lang="en-US" smtClean="0"/>
              <a:t>‹#›</a:t>
            </a:fld>
            <a:endParaRPr lang="en-US"/>
          </a:p>
        </p:txBody>
      </p:sp>
    </p:spTree>
    <p:extLst>
      <p:ext uri="{BB962C8B-B14F-4D97-AF65-F5344CB8AC3E}">
        <p14:creationId xmlns:p14="http://schemas.microsoft.com/office/powerpoint/2010/main" val="186754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6DAAF-3316-6C85-78E1-4E30D017C3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8F9D7D-FBAD-251C-2340-84F4224416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EE5DAF-05B2-1F3C-5C03-67920F8E4D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F4F91B-CE1F-9013-9523-7BFA0AD395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935BFC-51B5-FB9C-CB61-52F20053C7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BD5079-EC8D-FA96-5012-A9A4070760DB}"/>
              </a:ext>
            </a:extLst>
          </p:cNvPr>
          <p:cNvSpPr>
            <a:spLocks noGrp="1"/>
          </p:cNvSpPr>
          <p:nvPr>
            <p:ph type="dt" sz="half" idx="10"/>
          </p:nvPr>
        </p:nvSpPr>
        <p:spPr/>
        <p:txBody>
          <a:bodyPr/>
          <a:lstStyle/>
          <a:p>
            <a:fld id="{CACB26F3-FDE5-43EB-BD1A-8179E0508CD2}" type="datetimeFigureOut">
              <a:rPr lang="en-US" smtClean="0"/>
              <a:t>3/13/2023</a:t>
            </a:fld>
            <a:endParaRPr lang="en-US"/>
          </a:p>
        </p:txBody>
      </p:sp>
      <p:sp>
        <p:nvSpPr>
          <p:cNvPr id="8" name="Footer Placeholder 7">
            <a:extLst>
              <a:ext uri="{FF2B5EF4-FFF2-40B4-BE49-F238E27FC236}">
                <a16:creationId xmlns:a16="http://schemas.microsoft.com/office/drawing/2014/main" id="{56F20D1B-1A97-958C-D3B1-2253E07263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47DEE9-0438-29F4-AF98-A44AFB53529B}"/>
              </a:ext>
            </a:extLst>
          </p:cNvPr>
          <p:cNvSpPr>
            <a:spLocks noGrp="1"/>
          </p:cNvSpPr>
          <p:nvPr>
            <p:ph type="sldNum" sz="quarter" idx="12"/>
          </p:nvPr>
        </p:nvSpPr>
        <p:spPr/>
        <p:txBody>
          <a:bodyPr/>
          <a:lstStyle/>
          <a:p>
            <a:fld id="{3B839D8D-ED6A-495F-8990-E8183C743A8D}" type="slidenum">
              <a:rPr lang="en-US" smtClean="0"/>
              <a:t>‹#›</a:t>
            </a:fld>
            <a:endParaRPr lang="en-US"/>
          </a:p>
        </p:txBody>
      </p:sp>
    </p:spTree>
    <p:extLst>
      <p:ext uri="{BB962C8B-B14F-4D97-AF65-F5344CB8AC3E}">
        <p14:creationId xmlns:p14="http://schemas.microsoft.com/office/powerpoint/2010/main" val="613589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A2946-036B-985E-B024-5422E9DBD0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E478D1-0064-C653-F6A2-614F4A12E1EE}"/>
              </a:ext>
            </a:extLst>
          </p:cNvPr>
          <p:cNvSpPr>
            <a:spLocks noGrp="1"/>
          </p:cNvSpPr>
          <p:nvPr>
            <p:ph type="dt" sz="half" idx="10"/>
          </p:nvPr>
        </p:nvSpPr>
        <p:spPr/>
        <p:txBody>
          <a:bodyPr/>
          <a:lstStyle/>
          <a:p>
            <a:fld id="{CACB26F3-FDE5-43EB-BD1A-8179E0508CD2}" type="datetimeFigureOut">
              <a:rPr lang="en-US" smtClean="0"/>
              <a:t>3/13/2023</a:t>
            </a:fld>
            <a:endParaRPr lang="en-US"/>
          </a:p>
        </p:txBody>
      </p:sp>
      <p:sp>
        <p:nvSpPr>
          <p:cNvPr id="4" name="Footer Placeholder 3">
            <a:extLst>
              <a:ext uri="{FF2B5EF4-FFF2-40B4-BE49-F238E27FC236}">
                <a16:creationId xmlns:a16="http://schemas.microsoft.com/office/drawing/2014/main" id="{ACD7B9C2-FA9D-5CA2-9555-13C388D53A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824A0A-20A5-19E0-9B93-84A3AEA2CBB1}"/>
              </a:ext>
            </a:extLst>
          </p:cNvPr>
          <p:cNvSpPr>
            <a:spLocks noGrp="1"/>
          </p:cNvSpPr>
          <p:nvPr>
            <p:ph type="sldNum" sz="quarter" idx="12"/>
          </p:nvPr>
        </p:nvSpPr>
        <p:spPr/>
        <p:txBody>
          <a:bodyPr/>
          <a:lstStyle/>
          <a:p>
            <a:fld id="{3B839D8D-ED6A-495F-8990-E8183C743A8D}" type="slidenum">
              <a:rPr lang="en-US" smtClean="0"/>
              <a:t>‹#›</a:t>
            </a:fld>
            <a:endParaRPr lang="en-US"/>
          </a:p>
        </p:txBody>
      </p:sp>
    </p:spTree>
    <p:extLst>
      <p:ext uri="{BB962C8B-B14F-4D97-AF65-F5344CB8AC3E}">
        <p14:creationId xmlns:p14="http://schemas.microsoft.com/office/powerpoint/2010/main" val="197584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6F0F03-B0E3-1CAE-937E-7AE0C546121A}"/>
              </a:ext>
            </a:extLst>
          </p:cNvPr>
          <p:cNvSpPr>
            <a:spLocks noGrp="1"/>
          </p:cNvSpPr>
          <p:nvPr>
            <p:ph type="dt" sz="half" idx="10"/>
          </p:nvPr>
        </p:nvSpPr>
        <p:spPr/>
        <p:txBody>
          <a:bodyPr/>
          <a:lstStyle/>
          <a:p>
            <a:fld id="{CACB26F3-FDE5-43EB-BD1A-8179E0508CD2}" type="datetimeFigureOut">
              <a:rPr lang="en-US" smtClean="0"/>
              <a:t>3/13/2023</a:t>
            </a:fld>
            <a:endParaRPr lang="en-US"/>
          </a:p>
        </p:txBody>
      </p:sp>
      <p:sp>
        <p:nvSpPr>
          <p:cNvPr id="3" name="Footer Placeholder 2">
            <a:extLst>
              <a:ext uri="{FF2B5EF4-FFF2-40B4-BE49-F238E27FC236}">
                <a16:creationId xmlns:a16="http://schemas.microsoft.com/office/drawing/2014/main" id="{0C051E28-114C-D4C0-A56F-9FA430D896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591583-3AFC-BA38-67FE-5FFE8629193C}"/>
              </a:ext>
            </a:extLst>
          </p:cNvPr>
          <p:cNvSpPr>
            <a:spLocks noGrp="1"/>
          </p:cNvSpPr>
          <p:nvPr>
            <p:ph type="sldNum" sz="quarter" idx="12"/>
          </p:nvPr>
        </p:nvSpPr>
        <p:spPr/>
        <p:txBody>
          <a:bodyPr/>
          <a:lstStyle/>
          <a:p>
            <a:fld id="{3B839D8D-ED6A-495F-8990-E8183C743A8D}" type="slidenum">
              <a:rPr lang="en-US" smtClean="0"/>
              <a:t>‹#›</a:t>
            </a:fld>
            <a:endParaRPr lang="en-US"/>
          </a:p>
        </p:txBody>
      </p:sp>
    </p:spTree>
    <p:extLst>
      <p:ext uri="{BB962C8B-B14F-4D97-AF65-F5344CB8AC3E}">
        <p14:creationId xmlns:p14="http://schemas.microsoft.com/office/powerpoint/2010/main" val="1283960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5FA-DEE2-D2CC-EEAA-C365292D3C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A22AC0-40D5-125E-541D-981357A1F5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4C349F-4DB9-5B7E-7244-2F3A10DAA6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DCD50F-945A-A099-D0CC-A03FB8A9935C}"/>
              </a:ext>
            </a:extLst>
          </p:cNvPr>
          <p:cNvSpPr>
            <a:spLocks noGrp="1"/>
          </p:cNvSpPr>
          <p:nvPr>
            <p:ph type="dt" sz="half" idx="10"/>
          </p:nvPr>
        </p:nvSpPr>
        <p:spPr/>
        <p:txBody>
          <a:bodyPr/>
          <a:lstStyle/>
          <a:p>
            <a:fld id="{CACB26F3-FDE5-43EB-BD1A-8179E0508CD2}" type="datetimeFigureOut">
              <a:rPr lang="en-US" smtClean="0"/>
              <a:t>3/13/2023</a:t>
            </a:fld>
            <a:endParaRPr lang="en-US"/>
          </a:p>
        </p:txBody>
      </p:sp>
      <p:sp>
        <p:nvSpPr>
          <p:cNvPr id="6" name="Footer Placeholder 5">
            <a:extLst>
              <a:ext uri="{FF2B5EF4-FFF2-40B4-BE49-F238E27FC236}">
                <a16:creationId xmlns:a16="http://schemas.microsoft.com/office/drawing/2014/main" id="{FDF546C4-EC2C-D794-F4E8-2B26B90CA5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A3B951-B073-68BC-1B53-C8D57E8C9D3C}"/>
              </a:ext>
            </a:extLst>
          </p:cNvPr>
          <p:cNvSpPr>
            <a:spLocks noGrp="1"/>
          </p:cNvSpPr>
          <p:nvPr>
            <p:ph type="sldNum" sz="quarter" idx="12"/>
          </p:nvPr>
        </p:nvSpPr>
        <p:spPr/>
        <p:txBody>
          <a:bodyPr/>
          <a:lstStyle/>
          <a:p>
            <a:fld id="{3B839D8D-ED6A-495F-8990-E8183C743A8D}" type="slidenum">
              <a:rPr lang="en-US" smtClean="0"/>
              <a:t>‹#›</a:t>
            </a:fld>
            <a:endParaRPr lang="en-US"/>
          </a:p>
        </p:txBody>
      </p:sp>
    </p:spTree>
    <p:extLst>
      <p:ext uri="{BB962C8B-B14F-4D97-AF65-F5344CB8AC3E}">
        <p14:creationId xmlns:p14="http://schemas.microsoft.com/office/powerpoint/2010/main" val="3018600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2DE4B-9B42-1410-9985-FA151FB642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CF153E-67CC-4918-B196-755A332515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34A06E-AF9D-4224-79F0-8033342F38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FEF373-862E-B655-F28F-EC12824CBECF}"/>
              </a:ext>
            </a:extLst>
          </p:cNvPr>
          <p:cNvSpPr>
            <a:spLocks noGrp="1"/>
          </p:cNvSpPr>
          <p:nvPr>
            <p:ph type="dt" sz="half" idx="10"/>
          </p:nvPr>
        </p:nvSpPr>
        <p:spPr/>
        <p:txBody>
          <a:bodyPr/>
          <a:lstStyle/>
          <a:p>
            <a:fld id="{CACB26F3-FDE5-43EB-BD1A-8179E0508CD2}" type="datetimeFigureOut">
              <a:rPr lang="en-US" smtClean="0"/>
              <a:t>3/13/2023</a:t>
            </a:fld>
            <a:endParaRPr lang="en-US"/>
          </a:p>
        </p:txBody>
      </p:sp>
      <p:sp>
        <p:nvSpPr>
          <p:cNvPr id="6" name="Footer Placeholder 5">
            <a:extLst>
              <a:ext uri="{FF2B5EF4-FFF2-40B4-BE49-F238E27FC236}">
                <a16:creationId xmlns:a16="http://schemas.microsoft.com/office/drawing/2014/main" id="{FBE47CE3-5A39-C4EB-53CE-D1AD3DF4F0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374027-9BD1-5F58-B92B-59A7136095C8}"/>
              </a:ext>
            </a:extLst>
          </p:cNvPr>
          <p:cNvSpPr>
            <a:spLocks noGrp="1"/>
          </p:cNvSpPr>
          <p:nvPr>
            <p:ph type="sldNum" sz="quarter" idx="12"/>
          </p:nvPr>
        </p:nvSpPr>
        <p:spPr/>
        <p:txBody>
          <a:bodyPr/>
          <a:lstStyle/>
          <a:p>
            <a:fld id="{3B839D8D-ED6A-495F-8990-E8183C743A8D}" type="slidenum">
              <a:rPr lang="en-US" smtClean="0"/>
              <a:t>‹#›</a:t>
            </a:fld>
            <a:endParaRPr lang="en-US"/>
          </a:p>
        </p:txBody>
      </p:sp>
    </p:spTree>
    <p:extLst>
      <p:ext uri="{BB962C8B-B14F-4D97-AF65-F5344CB8AC3E}">
        <p14:creationId xmlns:p14="http://schemas.microsoft.com/office/powerpoint/2010/main" val="934615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1B986A-76DD-3826-F856-AF2EC7515B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10E8EC-5BE4-6764-D3F3-2DF3BC8540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72CD9C-D113-EC24-6A8C-1AC2A8A000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CB26F3-FDE5-43EB-BD1A-8179E0508CD2}" type="datetimeFigureOut">
              <a:rPr lang="en-US" smtClean="0"/>
              <a:t>3/13/2023</a:t>
            </a:fld>
            <a:endParaRPr lang="en-US"/>
          </a:p>
        </p:txBody>
      </p:sp>
      <p:sp>
        <p:nvSpPr>
          <p:cNvPr id="5" name="Footer Placeholder 4">
            <a:extLst>
              <a:ext uri="{FF2B5EF4-FFF2-40B4-BE49-F238E27FC236}">
                <a16:creationId xmlns:a16="http://schemas.microsoft.com/office/drawing/2014/main" id="{019CB7A7-A0A8-AC5A-8B2B-9CFDC02567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D4A8D6-8475-8CB9-617A-6768E146D9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839D8D-ED6A-495F-8990-E8183C743A8D}" type="slidenum">
              <a:rPr lang="en-US" smtClean="0"/>
              <a:t>‹#›</a:t>
            </a:fld>
            <a:endParaRPr lang="en-US"/>
          </a:p>
        </p:txBody>
      </p:sp>
    </p:spTree>
    <p:extLst>
      <p:ext uri="{BB962C8B-B14F-4D97-AF65-F5344CB8AC3E}">
        <p14:creationId xmlns:p14="http://schemas.microsoft.com/office/powerpoint/2010/main" val="1488828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1/relationships/webextension" Target="../webextensions/webextension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1/relationships/webextension" Target="../webextensions/webextension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1/relationships/webextension" Target="../webextensions/webextension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webextension" Target="../webextensions/webextension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pic>
        <p:nvPicPr>
          <p:cNvPr id="7" name="Picture 6" descr="A picture containing text&#10;&#10;Description automatically generated">
            <a:extLst>
              <a:ext uri="{FF2B5EF4-FFF2-40B4-BE49-F238E27FC236}">
                <a16:creationId xmlns:a16="http://schemas.microsoft.com/office/drawing/2014/main" id="{9DE422A1-4AE9-AED3-C121-FFFBD2EF22B7}"/>
              </a:ext>
            </a:extLst>
          </p:cNvPr>
          <p:cNvPicPr>
            <a:picLocks noChangeAspect="1"/>
          </p:cNvPicPr>
          <p:nvPr/>
        </p:nvPicPr>
        <p:blipFill rotWithShape="1">
          <a:blip r:embed="rId2">
            <a:extLst>
              <a:ext uri="{28A0092B-C50C-407E-A947-70E740481C1C}">
                <a14:useLocalDpi xmlns:a14="http://schemas.microsoft.com/office/drawing/2010/main" val="0"/>
              </a:ext>
            </a:extLst>
          </a:blip>
          <a:srcRect t="11485" r="-1" b="2414"/>
          <a:stretch/>
        </p:blipFill>
        <p:spPr>
          <a:xfrm>
            <a:off x="321733" y="321733"/>
            <a:ext cx="11548534" cy="4742636"/>
          </a:xfrm>
          <a:prstGeom prst="rect">
            <a:avLst/>
          </a:prstGeom>
        </p:spPr>
      </p:pic>
      <p:sp>
        <p:nvSpPr>
          <p:cNvPr id="8" name="Title 1">
            <a:extLst>
              <a:ext uri="{FF2B5EF4-FFF2-40B4-BE49-F238E27FC236}">
                <a16:creationId xmlns:a16="http://schemas.microsoft.com/office/drawing/2014/main" id="{C7E5F357-2BC3-2622-7EEF-6F621BB14597}"/>
              </a:ext>
            </a:extLst>
          </p:cNvPr>
          <p:cNvSpPr>
            <a:spLocks noGrp="1"/>
          </p:cNvSpPr>
          <p:nvPr>
            <p:ph type="title"/>
          </p:nvPr>
        </p:nvSpPr>
        <p:spPr>
          <a:xfrm>
            <a:off x="321733" y="5349557"/>
            <a:ext cx="11548534" cy="1325563"/>
          </a:xfrm>
        </p:spPr>
        <p:txBody>
          <a:bodyPr>
            <a:normAutofit/>
          </a:bodyPr>
          <a:lstStyle/>
          <a:p>
            <a:pPr algn="ctr"/>
            <a:r>
              <a:rPr lang="en-US" sz="3600" b="1" dirty="0">
                <a:latin typeface="Copperplate Gothic Bold" panose="020E0705020206020404" pitchFamily="34" charset="0"/>
                <a:cs typeface="Arial" panose="020B0604020202020204" pitchFamily="34" charset="0"/>
              </a:rPr>
              <a:t>DATA STORY FOR JB MUSIC – All charts are interactive and dynamic</a:t>
            </a:r>
          </a:p>
        </p:txBody>
      </p:sp>
    </p:spTree>
    <p:extLst>
      <p:ext uri="{BB962C8B-B14F-4D97-AF65-F5344CB8AC3E}">
        <p14:creationId xmlns:p14="http://schemas.microsoft.com/office/powerpoint/2010/main" val="248146786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8" name="Add-in 7" title="Microsoft Power BI">
                <a:extLst>
                  <a:ext uri="{FF2B5EF4-FFF2-40B4-BE49-F238E27FC236}">
                    <a16:creationId xmlns:a16="http://schemas.microsoft.com/office/drawing/2014/main" id="{041A5CB1-658D-4706-ADD7-6289226FD79C}"/>
                  </a:ext>
                </a:extLst>
              </p:cNvPr>
              <p:cNvGraphicFramePr>
                <a:graphicFrameLocks noGrp="1"/>
              </p:cNvGraphicFramePr>
              <p:nvPr>
                <p:extLst>
                  <p:ext uri="{D42A27DB-BD31-4B8C-83A1-F6EECF244321}">
                    <p14:modId xmlns:p14="http://schemas.microsoft.com/office/powerpoint/2010/main" val="3402229396"/>
                  </p:ext>
                </p:extLst>
              </p:nvPr>
            </p:nvGraphicFramePr>
            <p:xfrm>
              <a:off x="1333500" y="1143000"/>
              <a:ext cx="9525000" cy="5715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8" name="Add-in 7" title="Microsoft Power BI">
                <a:extLst>
                  <a:ext uri="{FF2B5EF4-FFF2-40B4-BE49-F238E27FC236}">
                    <a16:creationId xmlns:a16="http://schemas.microsoft.com/office/drawing/2014/main" id="{041A5CB1-658D-4706-ADD7-6289226FD79C}"/>
                  </a:ext>
                </a:extLst>
              </p:cNvPr>
              <p:cNvPicPr>
                <a:picLocks noGrp="1" noRot="1" noChangeAspect="1" noMove="1" noResize="1" noEditPoints="1" noAdjustHandles="1" noChangeArrowheads="1" noChangeShapeType="1"/>
              </p:cNvPicPr>
              <p:nvPr/>
            </p:nvPicPr>
            <p:blipFill>
              <a:blip r:embed="rId3"/>
              <a:stretch>
                <a:fillRect/>
              </a:stretch>
            </p:blipFill>
            <p:spPr>
              <a:xfrm>
                <a:off x="1333500" y="1143000"/>
                <a:ext cx="9525000" cy="5715000"/>
              </a:xfrm>
              <a:prstGeom prst="rect">
                <a:avLst/>
              </a:prstGeom>
            </p:spPr>
          </p:pic>
        </mc:Fallback>
      </mc:AlternateContent>
      <p:sp>
        <p:nvSpPr>
          <p:cNvPr id="10" name="TextBox 9">
            <a:extLst>
              <a:ext uri="{FF2B5EF4-FFF2-40B4-BE49-F238E27FC236}">
                <a16:creationId xmlns:a16="http://schemas.microsoft.com/office/drawing/2014/main" id="{98BC5DD1-DD7F-86D3-AC0F-4592852CFF9D}"/>
              </a:ext>
            </a:extLst>
          </p:cNvPr>
          <p:cNvSpPr txBox="1"/>
          <p:nvPr/>
        </p:nvSpPr>
        <p:spPr>
          <a:xfrm>
            <a:off x="196949" y="167362"/>
            <a:ext cx="11816860" cy="830997"/>
          </a:xfrm>
          <a:prstGeom prst="rect">
            <a:avLst/>
          </a:prstGeom>
          <a:noFill/>
        </p:spPr>
        <p:txBody>
          <a:bodyPr wrap="square" rtlCol="0" anchor="ctr">
            <a:spAutoFit/>
          </a:bodyPr>
          <a:lstStyle/>
          <a:p>
            <a:r>
              <a:rPr lang="en-US" sz="1600" dirty="0">
                <a:latin typeface="Eras Light ITC" panose="020B0402030504020804" pitchFamily="34" charset="0"/>
                <a:cs typeface="Mongolian Baiti" panose="03000500000000000000" pitchFamily="66" charset="0"/>
              </a:rPr>
              <a:t>Up to 73% people reported  improved mental health after listening to music. Moreover; 59% of users listen up to 2 or 3 hours per day. Dataset is imbalanced in favor of young adults (18-25 years of age). Spotify is popular streaming service and Rock and Pop are the top 2 popular genre.</a:t>
            </a:r>
          </a:p>
        </p:txBody>
      </p:sp>
    </p:spTree>
    <p:extLst>
      <p:ext uri="{BB962C8B-B14F-4D97-AF65-F5344CB8AC3E}">
        <p14:creationId xmlns:p14="http://schemas.microsoft.com/office/powerpoint/2010/main" val="1295783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5101E2C9-04FC-2382-5A6E-D796E84119FD}"/>
                  </a:ext>
                </a:extLst>
              </p:cNvPr>
              <p:cNvGraphicFramePr>
                <a:graphicFrameLocks noGrp="1"/>
              </p:cNvGraphicFramePr>
              <p:nvPr>
                <p:extLst>
                  <p:ext uri="{D42A27DB-BD31-4B8C-83A1-F6EECF244321}">
                    <p14:modId xmlns:p14="http://schemas.microsoft.com/office/powerpoint/2010/main" val="2163240550"/>
                  </p:ext>
                </p:extLst>
              </p:nvPr>
            </p:nvGraphicFramePr>
            <p:xfrm>
              <a:off x="1333500" y="1143000"/>
              <a:ext cx="9525000" cy="5715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Microsoft Power BI">
                <a:extLst>
                  <a:ext uri="{FF2B5EF4-FFF2-40B4-BE49-F238E27FC236}">
                    <a16:creationId xmlns:a16="http://schemas.microsoft.com/office/drawing/2014/main" id="{5101E2C9-04FC-2382-5A6E-D796E84119FD}"/>
                  </a:ext>
                </a:extLst>
              </p:cNvPr>
              <p:cNvPicPr>
                <a:picLocks noGrp="1" noRot="1" noChangeAspect="1" noMove="1" noResize="1" noEditPoints="1" noAdjustHandles="1" noChangeArrowheads="1" noChangeShapeType="1"/>
              </p:cNvPicPr>
              <p:nvPr/>
            </p:nvPicPr>
            <p:blipFill>
              <a:blip r:embed="rId3"/>
              <a:stretch>
                <a:fillRect/>
              </a:stretch>
            </p:blipFill>
            <p:spPr>
              <a:xfrm>
                <a:off x="1333500" y="1143000"/>
                <a:ext cx="9525000" cy="5715000"/>
              </a:xfrm>
              <a:prstGeom prst="rect">
                <a:avLst/>
              </a:prstGeom>
            </p:spPr>
          </p:pic>
        </mc:Fallback>
      </mc:AlternateContent>
      <p:sp>
        <p:nvSpPr>
          <p:cNvPr id="5" name="TextBox 4">
            <a:extLst>
              <a:ext uri="{FF2B5EF4-FFF2-40B4-BE49-F238E27FC236}">
                <a16:creationId xmlns:a16="http://schemas.microsoft.com/office/drawing/2014/main" id="{E03F0504-F8AB-859A-F8C9-B8A1ABD97A8F}"/>
              </a:ext>
            </a:extLst>
          </p:cNvPr>
          <p:cNvSpPr txBox="1"/>
          <p:nvPr/>
        </p:nvSpPr>
        <p:spPr>
          <a:xfrm>
            <a:off x="182880" y="184665"/>
            <a:ext cx="11718388" cy="830997"/>
          </a:xfrm>
          <a:prstGeom prst="rect">
            <a:avLst/>
          </a:prstGeom>
          <a:noFill/>
        </p:spPr>
        <p:txBody>
          <a:bodyPr wrap="square" rtlCol="0" anchor="ctr">
            <a:spAutoFit/>
          </a:bodyPr>
          <a:lstStyle/>
          <a:p>
            <a:r>
              <a:rPr lang="en-US" sz="1600" dirty="0">
                <a:latin typeface="Eras Light ITC" panose="020B0402030504020804" pitchFamily="34" charset="0"/>
                <a:cs typeface="Mongolian Baiti" panose="03000500000000000000" pitchFamily="66" charset="0"/>
              </a:rPr>
              <a:t>Children; Top 5 genre are classical, metal, pop, rock, video-game music. Surprisingly, majority of children have strong correlation between improved mood and Anxiety. Children who are composers or listen to Pop had a higher chance for improved mood. Children who listened to metal more likely to have insomnia and depression.</a:t>
            </a:r>
          </a:p>
        </p:txBody>
      </p:sp>
    </p:spTree>
    <p:extLst>
      <p:ext uri="{BB962C8B-B14F-4D97-AF65-F5344CB8AC3E}">
        <p14:creationId xmlns:p14="http://schemas.microsoft.com/office/powerpoint/2010/main" val="242721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42D79140-55E4-BA4D-B643-FF6C7B6DF8C9}"/>
                  </a:ext>
                </a:extLst>
              </p:cNvPr>
              <p:cNvGraphicFramePr>
                <a:graphicFrameLocks noGrp="1"/>
              </p:cNvGraphicFramePr>
              <p:nvPr>
                <p:extLst>
                  <p:ext uri="{D42A27DB-BD31-4B8C-83A1-F6EECF244321}">
                    <p14:modId xmlns:p14="http://schemas.microsoft.com/office/powerpoint/2010/main" val="2605066426"/>
                  </p:ext>
                </p:extLst>
              </p:nvPr>
            </p:nvGraphicFramePr>
            <p:xfrm>
              <a:off x="1333500" y="1143000"/>
              <a:ext cx="9525000" cy="5715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Microsoft Power BI">
                <a:extLst>
                  <a:ext uri="{FF2B5EF4-FFF2-40B4-BE49-F238E27FC236}">
                    <a16:creationId xmlns:a16="http://schemas.microsoft.com/office/drawing/2014/main" id="{42D79140-55E4-BA4D-B643-FF6C7B6DF8C9}"/>
                  </a:ext>
                </a:extLst>
              </p:cNvPr>
              <p:cNvPicPr>
                <a:picLocks noGrp="1" noRot="1" noChangeAspect="1" noMove="1" noResize="1" noEditPoints="1" noAdjustHandles="1" noChangeArrowheads="1" noChangeShapeType="1"/>
              </p:cNvPicPr>
              <p:nvPr/>
            </p:nvPicPr>
            <p:blipFill>
              <a:blip r:embed="rId3"/>
              <a:stretch>
                <a:fillRect/>
              </a:stretch>
            </p:blipFill>
            <p:spPr>
              <a:xfrm>
                <a:off x="1333500" y="1143000"/>
                <a:ext cx="9525000" cy="5715000"/>
              </a:xfrm>
              <a:prstGeom prst="rect">
                <a:avLst/>
              </a:prstGeom>
            </p:spPr>
          </p:pic>
        </mc:Fallback>
      </mc:AlternateContent>
      <p:sp>
        <p:nvSpPr>
          <p:cNvPr id="5" name="TextBox 4">
            <a:extLst>
              <a:ext uri="{FF2B5EF4-FFF2-40B4-BE49-F238E27FC236}">
                <a16:creationId xmlns:a16="http://schemas.microsoft.com/office/drawing/2014/main" id="{80F5475F-B02B-13A3-04F6-0471E9010679}"/>
              </a:ext>
            </a:extLst>
          </p:cNvPr>
          <p:cNvSpPr txBox="1"/>
          <p:nvPr/>
        </p:nvSpPr>
        <p:spPr>
          <a:xfrm>
            <a:off x="182880" y="184665"/>
            <a:ext cx="11718388" cy="830997"/>
          </a:xfrm>
          <a:prstGeom prst="rect">
            <a:avLst/>
          </a:prstGeom>
          <a:noFill/>
        </p:spPr>
        <p:txBody>
          <a:bodyPr wrap="square" rtlCol="0" anchor="ctr">
            <a:spAutoFit/>
          </a:bodyPr>
          <a:lstStyle/>
          <a:p>
            <a:r>
              <a:rPr lang="en-US" sz="1600" dirty="0">
                <a:latin typeface="Eras Light ITC" panose="020B0402030504020804" pitchFamily="34" charset="0"/>
                <a:cs typeface="Mongolian Baiti" panose="03000500000000000000" pitchFamily="66" charset="0"/>
              </a:rPr>
              <a:t>Young Adults reported higher anxiety and depression. Most streamed band among young adults is Rock and has a stronger correlation with Anxiety and Depression and worsens mental health. EDM genre seems to improve mental health among Young Adults. Composers tend to strongly correlate with higher insomnia among Young Adults.</a:t>
            </a:r>
          </a:p>
        </p:txBody>
      </p:sp>
    </p:spTree>
    <p:extLst>
      <p:ext uri="{BB962C8B-B14F-4D97-AF65-F5344CB8AC3E}">
        <p14:creationId xmlns:p14="http://schemas.microsoft.com/office/powerpoint/2010/main" val="1183158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B1F83309-AB09-3831-C1B9-E9018BEA8F6A}"/>
                  </a:ext>
                </a:extLst>
              </p:cNvPr>
              <p:cNvGraphicFramePr>
                <a:graphicFrameLocks noGrp="1"/>
              </p:cNvGraphicFramePr>
              <p:nvPr>
                <p:extLst>
                  <p:ext uri="{D42A27DB-BD31-4B8C-83A1-F6EECF244321}">
                    <p14:modId xmlns:p14="http://schemas.microsoft.com/office/powerpoint/2010/main" val="2533301928"/>
                  </p:ext>
                </p:extLst>
              </p:nvPr>
            </p:nvGraphicFramePr>
            <p:xfrm>
              <a:off x="1333500" y="1143000"/>
              <a:ext cx="9525000" cy="5715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Microsoft Power BI">
                <a:extLst>
                  <a:ext uri="{FF2B5EF4-FFF2-40B4-BE49-F238E27FC236}">
                    <a16:creationId xmlns:a16="http://schemas.microsoft.com/office/drawing/2014/main" id="{B1F83309-AB09-3831-C1B9-E9018BEA8F6A}"/>
                  </a:ext>
                </a:extLst>
              </p:cNvPr>
              <p:cNvPicPr>
                <a:picLocks noGrp="1" noRot="1" noChangeAspect="1" noMove="1" noResize="1" noEditPoints="1" noAdjustHandles="1" noChangeArrowheads="1" noChangeShapeType="1"/>
              </p:cNvPicPr>
              <p:nvPr/>
            </p:nvPicPr>
            <p:blipFill>
              <a:blip r:embed="rId3"/>
              <a:stretch>
                <a:fillRect/>
              </a:stretch>
            </p:blipFill>
            <p:spPr>
              <a:xfrm>
                <a:off x="1333500" y="1143000"/>
                <a:ext cx="9525000" cy="5715000"/>
              </a:xfrm>
              <a:prstGeom prst="rect">
                <a:avLst/>
              </a:prstGeom>
            </p:spPr>
          </p:pic>
        </mc:Fallback>
      </mc:AlternateContent>
      <p:sp>
        <p:nvSpPr>
          <p:cNvPr id="6" name="TextBox 5">
            <a:extLst>
              <a:ext uri="{FF2B5EF4-FFF2-40B4-BE49-F238E27FC236}">
                <a16:creationId xmlns:a16="http://schemas.microsoft.com/office/drawing/2014/main" id="{E4D23B20-CB7C-D2C7-F45E-A1C6C96E1EC6}"/>
              </a:ext>
            </a:extLst>
          </p:cNvPr>
          <p:cNvSpPr txBox="1"/>
          <p:nvPr/>
        </p:nvSpPr>
        <p:spPr>
          <a:xfrm>
            <a:off x="182880" y="184665"/>
            <a:ext cx="11718388" cy="830997"/>
          </a:xfrm>
          <a:prstGeom prst="rect">
            <a:avLst/>
          </a:prstGeom>
          <a:noFill/>
        </p:spPr>
        <p:txBody>
          <a:bodyPr wrap="square" rtlCol="0" anchor="ctr">
            <a:spAutoFit/>
          </a:bodyPr>
          <a:lstStyle/>
          <a:p>
            <a:r>
              <a:rPr lang="en-US" sz="1600" dirty="0">
                <a:latin typeface="Eras Light ITC" panose="020B0402030504020804" pitchFamily="34" charset="0"/>
                <a:cs typeface="Mongolian Baiti" panose="03000500000000000000" pitchFamily="66" charset="0"/>
              </a:rPr>
              <a:t>Among Middle Adults Top 3 genres are Metal, Pop, Rock. Due to limited data; Rock and Metal seems to increase Anxiety, Depression, and Insomnia. Pop genre improves the mood the most. Users who prefer exploring and listening to foreign music seems to increase Anxiety and Depression in Middle Adults.</a:t>
            </a:r>
          </a:p>
        </p:txBody>
      </p:sp>
    </p:spTree>
    <p:extLst>
      <p:ext uri="{BB962C8B-B14F-4D97-AF65-F5344CB8AC3E}">
        <p14:creationId xmlns:p14="http://schemas.microsoft.com/office/powerpoint/2010/main" val="3816183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2DDAAC12-9B37-213E-22F8-4821964FF040}"/>
                  </a:ext>
                </a:extLst>
              </p:cNvPr>
              <p:cNvGraphicFramePr>
                <a:graphicFrameLocks noGrp="1"/>
              </p:cNvGraphicFramePr>
              <p:nvPr>
                <p:extLst>
                  <p:ext uri="{D42A27DB-BD31-4B8C-83A1-F6EECF244321}">
                    <p14:modId xmlns:p14="http://schemas.microsoft.com/office/powerpoint/2010/main" val="130042935"/>
                  </p:ext>
                </p:extLst>
              </p:nvPr>
            </p:nvGraphicFramePr>
            <p:xfrm>
              <a:off x="1333500" y="1143000"/>
              <a:ext cx="9525000" cy="5715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Microsoft Power BI">
                <a:extLst>
                  <a:ext uri="{FF2B5EF4-FFF2-40B4-BE49-F238E27FC236}">
                    <a16:creationId xmlns:a16="http://schemas.microsoft.com/office/drawing/2014/main" id="{2DDAAC12-9B37-213E-22F8-4821964FF040}"/>
                  </a:ext>
                </a:extLst>
              </p:cNvPr>
              <p:cNvPicPr>
                <a:picLocks noGrp="1" noRot="1" noChangeAspect="1" noMove="1" noResize="1" noEditPoints="1" noAdjustHandles="1" noChangeArrowheads="1" noChangeShapeType="1"/>
              </p:cNvPicPr>
              <p:nvPr/>
            </p:nvPicPr>
            <p:blipFill>
              <a:blip r:embed="rId3"/>
              <a:stretch>
                <a:fillRect/>
              </a:stretch>
            </p:blipFill>
            <p:spPr>
              <a:xfrm>
                <a:off x="1333500" y="1143000"/>
                <a:ext cx="9525000" cy="5715000"/>
              </a:xfrm>
              <a:prstGeom prst="rect">
                <a:avLst/>
              </a:prstGeom>
            </p:spPr>
          </p:pic>
        </mc:Fallback>
      </mc:AlternateContent>
      <p:sp>
        <p:nvSpPr>
          <p:cNvPr id="5" name="TextBox 4">
            <a:extLst>
              <a:ext uri="{FF2B5EF4-FFF2-40B4-BE49-F238E27FC236}">
                <a16:creationId xmlns:a16="http://schemas.microsoft.com/office/drawing/2014/main" id="{81A337F0-8772-6D89-9B0F-2733DB2899B9}"/>
              </a:ext>
            </a:extLst>
          </p:cNvPr>
          <p:cNvSpPr txBox="1"/>
          <p:nvPr/>
        </p:nvSpPr>
        <p:spPr>
          <a:xfrm>
            <a:off x="182880" y="430886"/>
            <a:ext cx="11718388" cy="338554"/>
          </a:xfrm>
          <a:prstGeom prst="rect">
            <a:avLst/>
          </a:prstGeom>
          <a:noFill/>
        </p:spPr>
        <p:txBody>
          <a:bodyPr wrap="square" rtlCol="0" anchor="ctr">
            <a:spAutoFit/>
          </a:bodyPr>
          <a:lstStyle/>
          <a:p>
            <a:r>
              <a:rPr lang="en-US" sz="1600" dirty="0">
                <a:latin typeface="Eras Light ITC" panose="020B0402030504020804" pitchFamily="34" charset="0"/>
                <a:cs typeface="Mongolian Baiti" panose="03000500000000000000" pitchFamily="66" charset="0"/>
              </a:rPr>
              <a:t>Very limited data available for old adults.</a:t>
            </a:r>
          </a:p>
        </p:txBody>
      </p:sp>
    </p:spTree>
    <p:extLst>
      <p:ext uri="{BB962C8B-B14F-4D97-AF65-F5344CB8AC3E}">
        <p14:creationId xmlns:p14="http://schemas.microsoft.com/office/powerpoint/2010/main" val="3855850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1A0F1-34A5-DA45-4112-49FD802C1D64}"/>
              </a:ext>
            </a:extLst>
          </p:cNvPr>
          <p:cNvSpPr>
            <a:spLocks noGrp="1"/>
          </p:cNvSpPr>
          <p:nvPr>
            <p:ph type="title"/>
          </p:nvPr>
        </p:nvSpPr>
        <p:spPr/>
        <p:txBody>
          <a:bodyPr/>
          <a:lstStyle/>
          <a:p>
            <a:r>
              <a:rPr lang="en-US" b="1" dirty="0">
                <a:solidFill>
                  <a:schemeClr val="bg1"/>
                </a:solidFill>
                <a:latin typeface="Arial" panose="020B0604020202020204" pitchFamily="34" charset="0"/>
                <a:cs typeface="Arial" panose="020B0604020202020204" pitchFamily="34" charset="0"/>
              </a:rPr>
              <a:t>Suggestions and improvements for JB </a:t>
            </a:r>
          </a:p>
        </p:txBody>
      </p:sp>
      <p:sp>
        <p:nvSpPr>
          <p:cNvPr id="3" name="Content Placeholder 2">
            <a:extLst>
              <a:ext uri="{FF2B5EF4-FFF2-40B4-BE49-F238E27FC236}">
                <a16:creationId xmlns:a16="http://schemas.microsoft.com/office/drawing/2014/main" id="{A0E28627-5AEC-418E-F5AC-2E841B76BB1B}"/>
              </a:ext>
            </a:extLst>
          </p:cNvPr>
          <p:cNvSpPr>
            <a:spLocks noGrp="1"/>
          </p:cNvSpPr>
          <p:nvPr>
            <p:ph idx="1"/>
          </p:nvPr>
        </p:nvSpPr>
        <p:spPr/>
        <p:txBody>
          <a:bodyPr/>
          <a:lstStyle/>
          <a:p>
            <a:r>
              <a:rPr lang="en-US" dirty="0">
                <a:solidFill>
                  <a:schemeClr val="bg1"/>
                </a:solidFill>
                <a:latin typeface="Arial" panose="020B0604020202020204" pitchFamily="34" charset="0"/>
                <a:cs typeface="Arial" panose="020B0604020202020204" pitchFamily="34" charset="0"/>
              </a:rPr>
              <a:t>Based on observations; JB should suggest more Pop songs to children(0-17 age) to improve mental health.</a:t>
            </a:r>
          </a:p>
          <a:p>
            <a:r>
              <a:rPr lang="en-US" dirty="0">
                <a:solidFill>
                  <a:schemeClr val="bg1"/>
                </a:solidFill>
                <a:latin typeface="Arial" panose="020B0604020202020204" pitchFamily="34" charset="0"/>
                <a:cs typeface="Arial" panose="020B0604020202020204" pitchFamily="34" charset="0"/>
              </a:rPr>
              <a:t>JB should suggest more EDM songs to decrease Anxiety and depression among Young Adults (18-35 age).</a:t>
            </a:r>
          </a:p>
          <a:p>
            <a:r>
              <a:rPr lang="en-US" dirty="0">
                <a:solidFill>
                  <a:schemeClr val="bg1"/>
                </a:solidFill>
                <a:latin typeface="Arial" panose="020B0604020202020204" pitchFamily="34" charset="0"/>
                <a:cs typeface="Arial" panose="020B0604020202020204" pitchFamily="34" charset="0"/>
              </a:rPr>
              <a:t>JB should suggest more Pop songs to middle-aged adults.</a:t>
            </a:r>
          </a:p>
          <a:p>
            <a:r>
              <a:rPr lang="en-US" dirty="0">
                <a:solidFill>
                  <a:schemeClr val="bg1"/>
                </a:solidFill>
                <a:latin typeface="Arial" panose="020B0604020202020204" pitchFamily="34" charset="0"/>
                <a:cs typeface="Arial" panose="020B0604020202020204" pitchFamily="34" charset="0"/>
              </a:rPr>
              <a:t>In General, JB should also suggest all user's foreign music as it has strong correlation with decreased depression, insomnia and anxiety.</a:t>
            </a:r>
          </a:p>
        </p:txBody>
      </p:sp>
    </p:spTree>
    <p:extLst>
      <p:ext uri="{BB962C8B-B14F-4D97-AF65-F5344CB8AC3E}">
        <p14:creationId xmlns:p14="http://schemas.microsoft.com/office/powerpoint/2010/main" val="4032812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2.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3.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5.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6.png"/></Relationships>
</file>

<file path=ppt/webextensions/webextension1.xml><?xml version="1.0" encoding="utf-8"?>
<we:webextension xmlns:we="http://schemas.microsoft.com/office/webextensions/webextension/2010/11" id="{EC5DF99A-D2FB-4F95-800A-9197E6683FD9}">
  <we:reference id="wa200003233" version="2.0.0.3" store="en-US" storeType="OMEX"/>
  <we:alternateReferences>
    <we:reference id="WA200003233" version="2.0.0.3" store="WA200003233" storeType="OMEX"/>
  </we:alternateReferences>
  <we:properties>
    <we:property name="pptInsertionSessionID" value="&quot;B2B8F7C4-9C31-414F-B170-2998F799DEA7&quot;"/>
    <we:property name="reportUrl" value="&quot;/groups/me/reports/343f1a1b-18b2-46c2-88ae-9c8f2f1c179c/ReportSection?bookmarkGuid=6108a0b1-a859-4d0f-9355-1a3307c8fc09&amp;bookmarkUsage=1&amp;ctid=fee3b916-01c1-4987-a646-e193432b9eaa&amp;fromEntryPoint=export&quot;"/>
    <we:property name="reportName" value="&quot;WIP_Music_Health&quot;"/>
    <we:property name="reportState" value="&quot;CONNECTED&quot;"/>
    <we:property name="embedUrl" value="&quot;/reportEmbed?reportId=343f1a1b-18b2-46c2-88ae-9c8f2f1c179c&amp;config=eyJjbHVzdGVyVXJsIjoiaHR0cHM6Ly9XQUJJLVdFU1QtRVVST1BFLXJlZGlyZWN0LmFuYWx5c2lzLndpbmRvd3MubmV0IiwiZW1iZWRGZWF0dXJlcyI6eyJtb2Rlcm5FbWJlZCI6dHJ1ZSwidXNhZ2VNZXRyaWNzVk5leHQiOnRydWV9fQ%3D%3D&amp;disableSensitivityBanner=true&quot;"/>
    <we:property name="pageName" value="&quot;ReportSection&quot;"/>
    <we:property name="pageDisplayName" value="&quot;EDA &quot;"/>
    <we:property name="datasetId" value="&quot;acae247d-c749-415f-84ae-abfd798d3cbb&quot;"/>
    <we:property name="backgroundColor" value="&quot;#FAFFDE&quot;"/>
    <we:property name="bookmark" value="&quot;H4sIAAAAAAAAA+1ZW3PaOBT+K4yevTuyuRneCJtsd7okNHSyDzsMI0vHjlpjeSWbLZvhv++RbLcJCUk6bQlJw5OuR+fyfZ8EXBEhTZ6y9SlbAhmSI6U+Lpn+2PKJR7J67Ozs7WR0/nZxOpoc47DKC6kyQ4ZXpGA6geJCmpKl1gIO/j33CEvTKUtsL2apAY/koI3KWCr/g2oxThW6hI1H4FOeKs2syVnBCrBmV7gc+3i2/2sbT2S8kCuYAS+q0XPIlS6avkdM1XIu3ZyzxtyBY5UVTGZo2I61B2HoBzRq815E+yEVEA3seCzTol4SrY8/5RrjwSjXuc3DGL1LlJacpcT5rcGY+pCxSsulax3fGJ+pUnM4h9hNZYUs1mhpUhrJFywTiwmgW+niDbC0uFz8spiVegVrssHETLXCtH1Z34I4xqiMm7xU/441oEOCDOnG++zjSKxYxnF028FRkmhIWJOU4yf1/qTM6vJ0bwczxxEjsyStofKlhu+rGHMJ40umCwvF6IMzOrzCTUoL0EdrV7LfpG4Q4HtbUR1uKjbzBuu458M1UNfQq2Lbr4vzjV3Q93sxi7pd6nfbEeW0Jzg8SJgXAEbvANg/SuCcZQncQfwHucLT0mCBQFQuvvJmH1WqKBNCpy1CPhBAI9bhjAadYDdl6rv2xE3SYBBEURTwyI+AiQ7QIMCq1Uh8r/JT7FV2rJmL5roMMC9aLZ3B+kI3ZfRPCZiB7WrOmglsv2sa91laWhOPzo5HKgRSW5sZpFiUxxeh6rgzt7J8wlatBDKNafYax2IJqSD2nLO7kRx8fyTv9vARUMUCkmHHgaRKUmB15tvT/NclMr3OciZkE94fW8GY71wIFxKLUti9/TMKN/Yz3+xXQK/7+nM/nYTKyuJrLoEfQJ2XfAncYIUjuO8LOgAr/4NBv0t7/V4Qvj6c9uPyVEv8LrtumQL9WiIvWgb0SvJve0kdMf3KoCepWf1VJKa9djjw+yziofC7grY7DzLqZ34zvcEZ08JeS7D1wb6btrx8qe+m7TAP/e10uyzP6f30AKh+9E9Ph6T9j+DXU2v/LW44qgdRyIN+3OcBF7RHKe0y8ar390jM0XRysCrvfNup7T593uJeRXfokt7U4DkJ+Z24+Wr5xjclLFn+DNV7J2/u1OzftSrzPQh2jXeH4s31pJIl6MQRQJWFyRmHKcsqFubVdgluHQIMjwNRt51U/ylRs6vqXbC0dCJm/0Yk7hAsqKzJdc8G++diwy78/A+Muwg95xwAAA==&quot;"/>
    <we:property name="initialStateBookmark" value="&quot;H4sIAAAAAAAAA+1ZW3PaOBT+K4yevTuyuRneCJtsd7okNHSyDzsMI0vHjlpjeSWbLZvhv++RbLcJCUk6bQlJw5OuR+fyfZ8EXBEhTZ6y9SlbAhmSI6U+Lpn+2PKJR7J67Ozs7WR0/nZxOpoc47DKC6kyQ4ZXpGA6geJCmpKl1gIO/j33CEvTKUtsL2apAY/koI3KWCr/g2oxThW6hI1H4FOeKs2syVnBCrBmV7gc+3i2/2sbT2S8kCuYAS+q0XPIlS6avkdM1XIu3ZyzxtyBY5UVTGZo2I61B2HoBzRq815E+yEVEA3seCzTol4SrY8/5RrjwSjXuc3DGL1LlJacpcT5rcGY+pCxSsulax3fGJ+pUnM4h9hNZYUs1mhpUhrJFywTiwmgW+niDbC0uFz8spiVegVrssHETLXCtH1Z34I4xqiMm7xU/441oEOCDOnG++zjSKxYxnF028FRkmhIWJOU4yf1/qTM6vJ0bwczxxEjsyStofKlhu+rGHMJ40umCwvF6IMzOrzCTUoL0EdrV7LfpG4Q4HtbUR1uKjbzBuu458M1UNfQq2Lbr4vzjV3Q93sxi7pd6nfbEeW0Jzg8SJgXAEbvANg/SuCcZQncQfwHucLT0mCBQFQuvvJmH1WqKBNCpy1CPhBAI9bhjAadYDdl6rv2xE3SYBBEURTwyI+AiQ7QIMCq1Uh8r/JT7FV2rJmL5roMMC9aLZ3B+kI3ZfRPCZiB7WrOmglsv2sa91laWhOPzo5HKgRSW5sZpFiUxxeh6rgzt7J8wlatBDKNafYax2IJqSD2nLO7kRx8fyTv9vARUMUCkmHHgaRKUmB15tvT/NclMr3OciZkE94fW8GY71wIFxKLUti9/TMKN/Yz3+xXQK/7+nM/nYTKyuJrLoEfQJ2XfAncYIUjuO8LOgAr/4NBv0t7/V4Qvj6c9uPyVEv8LrtumQL9WiIvWgb0SvJve0kdMf3KoCepWf1VJKa9djjw+yziofC7grY7DzLqZ34zvcEZ08JeS7D1wb6btrx8qe+m7TAP/e10uyzP6f30AKh+9E9Ph6T9j+DXU2v/LW44qgdRyIN+3OcBF7RHKe0y8ar390jM0XRysCrvfNup7T593uJeRXfokt7U4DkJ+Z24+Wr5xjclLFn+DNV7J2/u1OzftSrzPQh2jXeH4s31pJIl6MQRQJWFyRmHKcsqFubVdgluHQIMjwNRt51U/ylRs6vqXbC0dCJm/0Yk7hAsqKzJdc8G++diwy78/A+Muwg95xwAAA==&quot;"/>
    <we:property name="isFiltersActionButtonVisible" value="true"/>
    <we:property name="reportEmbeddedTime" value="&quot;2023-03-12T21:54:34.827Z&quot;"/>
    <we:property name="creatorTenantId" value="&quot;fee3b916-01c1-4987-a646-e193432b9eaa&quot;"/>
    <we:property name="creatorUserId" value="&quot;100320005BC8D4A5&quot;"/>
    <we:property name="creatorSessionId" value="&quot;67025502-2034-43e7-8b47-5bd8b6348697&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694378B3-18D2-4283-BF96-BA487F7F5778}">
  <we:reference id="wa200003233" version="2.0.0.3" store="en-US" storeType="OMEX"/>
  <we:alternateReferences>
    <we:reference id="WA200003233" version="2.0.0.3" store="WA200003233" storeType="OMEX"/>
  </we:alternateReferences>
  <we:properties>
    <we:property name="pptInsertionSessionID" value="&quot;B2B8F7C4-9C31-414F-B170-2998F799DEA7&quot;"/>
    <we:property name="reportUrl" value="&quot;/groups/me/reports/343f1a1b-18b2-46c2-88ae-9c8f2f1c179c/ReportSectionce7bcf4270de3e5c32b8?bookmarkGuid=9693f8ea-4b15-49f2-8299-7755d705b1a9&amp;bookmarkUsage=1&amp;ctid=fee3b916-01c1-4987-a646-e193432b9eaa&amp;fromEntryPoint=export&quot;"/>
    <we:property name="reportName" value="&quot;WIP_Music_Health&quot;"/>
    <we:property name="reportState" value="&quot;CONNECTED&quot;"/>
    <we:property name="embedUrl" value="&quot;/reportEmbed?reportId=343f1a1b-18b2-46c2-88ae-9c8f2f1c179c&amp;config=eyJjbHVzdGVyVXJsIjoiaHR0cHM6Ly9XQUJJLVdFU1QtRVVST1BFLXJlZGlyZWN0LmFuYWx5c2lzLndpbmRvd3MubmV0IiwiZW1iZWRGZWF0dXJlcyI6eyJtb2Rlcm5FbWJlZCI6dHJ1ZSwidXNhZ2VNZXRyaWNzVk5leHQiOnRydWV9fQ%3D%3D&amp;disableSensitivityBanner=true&quot;"/>
    <we:property name="pageName" value="&quot;ReportSectionce7bcf4270de3e5c32b8&quot;"/>
    <we:property name="pageDisplayName" value="&quot;Mental Health Indicators - Children&quot;"/>
    <we:property name="datasetId" value="&quot;acae247d-c749-415f-84ae-abfd798d3cbb&quot;"/>
    <we:property name="backgroundColor" value="&quot;#FAFFDE&quot;"/>
    <we:property name="bookmark" value="&quot;H4sIAAAAAAAAA+1aWW/jNhD+K4Fe8uIWFHXvW9ZJ0MU2R5Ngi6JYBBQ5crRLiy4lpXED//cOKSlr53T28IGVHwyJHA2/ub6RRN06Ii8nkk2P2RicN85bpT6Pmf684zoDp2jHTk7eH+2dvb883js6wGE1qXJVlM6bW6diegTVh7ysmTQacPDvjwOHSXnKRuYsY7KEgTMBXaqCyfw/aIRxqtI1zAYO3Eyk0syoPK9YBUbtNYrjOa7t/urhioxX+TWcA6+a0TOYKF215xyilGc+jYgADwLu0TTGa8pm1sJ8Wd4saoENVVGxvEAAZizOCKd+kKUQBjFxWRikFmCWy6oVSacHNxONdt92/jq0kz4lPqSeHxISeVFMQcQEYVXTiZEZoqUjpXPOJA426oy2D53ldOAcajW2etvYjFHyoKjyaoonR3WZ80tWiMsjQMTy8jdgsrq6/OXyvNbXMEXZC7sUmWFA/rwCDVYX2ifyxo23zjv7b/BDWTbOsiKyHt+bMWfnqtYcziD7cmJRzTCKp1phjC2yvRGcsWIEOI4rf2CytmmBin/P0Uo02NhphlF4d3iVS6Gh2DXiH2f41+TE3LpL4VneMU/DHThX6t+hBoyNMI4b3Hbh2hPXDBNHOCvGVtzkUE2/DtreaKRhxLpYH6wJ92FdtGUbPDTDBLvMi5FsaeFLHTbJ63BZl5g0IBrAwyumK0NB6ScsZlN/qEBpAfrt1Obufq47lnAHa7LZpH3DWDj9aY6G2qKfLl9l3wGNqSlMDeDMdxkJvVjwlFAeh2FPZD2RrQjbPtzp3DYuuwf9Z6GzBbM3gdEWADWk5mUuS3jqJTHF2zji4i0d70mtJ7UVYXtXlGpc5GzrKG0B+M9CaHNGbwKdzcFpyMx3XZpCQPw0YURQEUBCejLryWxF2E6G+1vHYx3mtVEYvU9hm+aMTWC6BlhDcpTEcerxDIkudUMv4QFZ9jGUBAmJAxa6AXUhTpHlIr8nuS0iOXeOTS7U5HjpOJV1+k8N2oTgHuBuAo//6A5+UMTPQWL5fI94HrLrnREUmD843gLLcpDCMeucrIxplkL4GKFg8JrjzkHURHa7imreRGMSSyU8ffldBs5ma6ioxXC8sruVMudYYvP9zBmDHllrBauY9eakWS2HZl4JOw2WiB/nmbcMjdhtHWJ2W2SXqg/UlRXycnVuUXZl9Kxyu2nU+XpjHiDmw/BkX72j51WiaXprRnniE+5zT1DC3ZAHTCzbW0lCXS9zg5CLKEojRgj0vXVLe+tiuFYJ76DdylX6sS2rzaCqZ/jkQY9dpbfWzyiLeNrUZkXZbcw3GLSS9qjDhbAlXINsZm2XRCBW4iUAv86viHryEg2UbFKafDFfB+CQAGvOe5iuwQUG0mleFB0eM6KVsu2rQ9aFp6ilHDi8ZQiL9b7IE6xyrHa7xS7UCMujW22wtIq/oHxCx8c25YOIRXFKiAuUuj5DjodlX5WnoQDzEYTAJy7XYwJokvTNoW8Or71hURryUbEjEWNtPw7qW8TX+Gz9jeIxVM0tKKOQQExCHoWC+EACd+l32BGNISCJGwaUBuAFbhjTnmV6lnklvKEaT1SJydGTyytctX5OmQPTvin2vZB4LuGp4AH3PZEG7pJUAjQjkDFIQgIB44J4adhTSU8lr4Rn5XcgyywXbNve2EP037ZLNsnhmzb3N9cVm7BHdh9iw4EJ96NMCBJCQCMW05CyZ74+fykZj4CVtYYfZcL+FEk45xdwU31N8+VMi8Xcsr/Hm7Gqq3LCOJyyAh5pyva9hQDxQmO+e808MFDydgfgmQvME/VdG5/N/gcrZhTvPDEAAA==&quot;"/>
    <we:property name="initialStateBookmark" value="&quot;H4sIAAAAAAAAA+1aWW/jNhD+K4Fe8uIWFHXvW9ZJ0MU2R5Ngi6JYBBQ5crRLiy4lpXED//cOKSlr53T28IGVHwyJHA2/ub6RRN06Ii8nkk2P2RicN85bpT6Pmf684zoDp2jHTk7eH+2dvb883js6wGE1qXJVlM6bW6diegTVh7ysmTQacPDvjwOHSXnKRuYsY7KEgTMBXaqCyfw/aIRxqtI1zAYO3Eyk0syoPK9YBUbtNYrjOa7t/urhioxX+TWcA6+a0TOYKF215xyilGc+jYgADwLu0TTGa8pm1sJ8Wd4saoENVVGxvEAAZizOCKd+kKUQBjFxWRikFmCWy6oVSacHNxONdt92/jq0kz4lPqSeHxISeVFMQcQEYVXTiZEZoqUjpXPOJA426oy2D53ldOAcajW2etvYjFHyoKjyaoonR3WZ80tWiMsjQMTy8jdgsrq6/OXyvNbXMEXZC7sUmWFA/rwCDVYX2ifyxo23zjv7b/BDWTbOsiKyHt+bMWfnqtYcziD7cmJRzTCKp1phjC2yvRGcsWIEOI4rf2CytmmBin/P0Uo02NhphlF4d3iVS6Gh2DXiH2f41+TE3LpL4VneMU/DHThX6t+hBoyNMI4b3Hbh2hPXDBNHOCvGVtzkUE2/DtreaKRhxLpYH6wJ92FdtGUbPDTDBLvMi5FsaeFLHTbJ63BZl5g0IBrAwyumK0NB6ScsZlN/qEBpAfrt1Obufq47lnAHa7LZpH3DWDj9aY6G2qKfLl9l3wGNqSlMDeDMdxkJvVjwlFAeh2FPZD2RrQjbPtzp3DYuuwf9Z6GzBbM3gdEWADWk5mUuS3jqJTHF2zji4i0d70mtJ7UVYXtXlGpc5GzrKG0B+M9CaHNGbwKdzcFpyMx3XZpCQPw0YURQEUBCejLryWxF2E6G+1vHYx3mtVEYvU9hm+aMTWC6BlhDcpTEcerxDIkudUMv4QFZ9jGUBAmJAxa6AXUhTpHlIr8nuS0iOXeOTS7U5HjpOJV1+k8N2oTgHuBuAo//6A5+UMTPQWL5fI94HrLrnREUmD843gLLcpDCMeucrIxplkL4GKFg8JrjzkHURHa7imreRGMSSyU8ffldBs5ma6ioxXC8sruVMudYYvP9zBmDHllrBauY9eakWS2HZl4JOw2WiB/nmbcMjdhtHWJ2W2SXqg/UlRXycnVuUXZl9Kxyu2nU+XpjHiDmw/BkX72j51WiaXprRnniE+5zT1DC3ZAHTCzbW0lCXS9zg5CLKEojRgj0vXVLe+tiuFYJ76DdylX6sS2rzaCqZ/jkQY9dpbfWzyiLeNrUZkXZbcw3GLSS9qjDhbAlXINsZm2XRCBW4iUAv86viHryEg2UbFKafDFfB+CQAGvOe5iuwQUG0mleFB0eM6KVsu2rQ9aFp6ilHDi8ZQiL9b7IE6xyrHa7xS7UCMujW22wtIq/oHxCx8c25YOIRXFKiAuUuj5DjodlX5WnoQDzEYTAJy7XYwJokvTNoW8Or71hURryUbEjEWNtPw7qW8TX+Gz9jeIxVM0tKKOQQExCHoWC+EACd+l32BGNISCJGwaUBuAFbhjTnmV6lnklvKEaT1SJydGTyytctX5OmQPTvin2vZB4LuGp4AH3PZEG7pJUAjQjkDFIQgIB44J4adhTSU8lr4Rn5XcgyywXbNve2EP037ZLNsnhmzb3N9cVm7BHdh9iw4EJ96NMCBJCQCMW05CyZ74+fykZj4CVtYYfZcL+FEk45xdwU31N8+VMi8Xcsr/Hm7Gqq3LCOJyyAh5pyva9hQDxQmO+e808MFDydgfgmQvME/VdG5/N/gcrZhTvPDEAAA==&quot;"/>
    <we:property name="isFiltersActionButtonVisible" value="true"/>
    <we:property name="reportEmbeddedTime" value="&quot;2023-03-12T21:57:38.753Z&quot;"/>
    <we:property name="creatorTenantId" value="&quot;fee3b916-01c1-4987-a646-e193432b9eaa&quot;"/>
    <we:property name="creatorUserId" value="&quot;100320005BC8D4A5&quot;"/>
    <we:property name="creatorSessionId" value="&quot;fc460f8c-a22e-4738-9085-ae9800f0b7ed&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E7C35945-EFF3-4194-84E4-FE1E73D07EE8}">
  <we:reference id="wa200003233" version="2.0.0.3" store="en-US" storeType="OMEX"/>
  <we:alternateReferences>
    <we:reference id="WA200003233" version="2.0.0.3" store="WA200003233" storeType="OMEX"/>
  </we:alternateReferences>
  <we:properties>
    <we:property name="pptInsertionSessionID" value="&quot;B2B8F7C4-9C31-414F-B170-2998F799DEA7&quot;"/>
    <we:property name="reportUrl" value="&quot;/groups/me/reports/343f1a1b-18b2-46c2-88ae-9c8f2f1c179c/ReportSection19e2fc43656c34030863?bookmarkGuid=2956dcf0-a694-4a9c-ad48-05816cac94e1&amp;bookmarkUsage=1&amp;ctid=fee3b916-01c1-4987-a646-e193432b9eaa&amp;fromEntryPoint=export&quot;"/>
    <we:property name="reportName" value="&quot;WIP_Music_Health&quot;"/>
    <we:property name="reportState" value="&quot;CONNECTED&quot;"/>
    <we:property name="embedUrl" value="&quot;/reportEmbed?reportId=343f1a1b-18b2-46c2-88ae-9c8f2f1c179c&amp;config=eyJjbHVzdGVyVXJsIjoiaHR0cHM6Ly9XQUJJLVdFU1QtRVVST1BFLXJlZGlyZWN0LmFuYWx5c2lzLndpbmRvd3MubmV0IiwiZW1iZWRGZWF0dXJlcyI6eyJtb2Rlcm5FbWJlZCI6dHJ1ZSwidXNhZ2VNZXRyaWNzVk5leHQiOnRydWV9fQ%3D%3D&amp;disableSensitivityBanner=true&quot;"/>
    <we:property name="pageName" value="&quot;ReportSection19e2fc43656c34030863&quot;"/>
    <we:property name="pageDisplayName" value="&quot;Mental Health Indicators - Young Adults&quot;"/>
    <we:property name="datasetId" value="&quot;acae247d-c749-415f-84ae-abfd798d3cbb&quot;"/>
    <we:property name="backgroundColor" value="&quot;#FAFFDE&quot;"/>
    <we:property name="bookmark" value="&quot;H4sIAAAAAAAAA+1bWW/bRhD+KwZf/KIGe/AQ8+b4QIPUR20jRVAExnJ3SDNZkSoPxaqh/97ZJelKvqI4iQ6EehD24sw3x35DaqlbR6XlWIvpiRiB89p5k+efR6L4vEOdgZO1Y6en7473zt9dnewdH+JwPq7SPCud17dOJYoEqvdpWQttJODg3x8HjtD6TCSmFwtdwsAZQ1HmmdDpv9AsxqmqqGE2cOBmrPNCGJEXlajAiJ3gcuyjbvqKo0Yhq3QCFyCrZvQcxnlRtX0aAouly33Pl9wlnAx9c03ZzFqYX1+Pi+JUV6jXNKPp4c24QFtuOx8c2cnQIyxkbsRDoCQCrjiEqKqajs2afUSf5EUqhcbBRpyR9r6zhg2coyIfWbmtv0e48jCr0mqKneO6TOWVyNTVMWSV0Fe/g9DV9dVvVxd1MYEprr20qsgMnfzXNRRgZe3nmUob19w6b+23wQ9l2TjALtH16N6M6V3kdSHhHOL/OxbVDCNzVuQYN4tsL4FzkSWA46j5vdC1DTUK/iNFK9FgY6cZxsW7H/I6S3b2VK2rctdc8nGGX02s53QvhWl55zwNeeBc51/2C8D4KOc1tVAmNg3Rc5VIszbsw9DlcSwJZ0POmXCHTJElM8NlxIWIuz4hAQ+GDNSQ9JmxZZlBZoPbLmR7aiIyiaMrxpbdpFBNXwZtL0kKSEQX78M14T6qs5aovYdmmGCXaZbothBYuretJoEdqesSEwdUA3j/WhSVKTrRJ6RvswdRQF4oKN5Mbf4epEVXF+hgTTab1G9qFE5/mis87cafLr/TfgAas6cGjidDLoRPPOp6ngoCElG/J7OezFaI7QDuZG4bn92D/qtQ2oLZm8BqC4AaYosUlRSGUjIODMCTeA/fE1tPbCvE9jYr81GWiq2jtQXgvwqpzRm9CZQ2B6chNC5cN1aeHHpuyImrqBKyJ7Se0FaI7XT/YOu4rMO8Nhpj92ls05yxCWzXAGuJTrpShR6lPgB3XSFCly5JdMQLydATPvUY3vtFyHSB2xPdlhEdnWOUy3x8snSsyjr6p4bChOEe4G4C2392jZ8U9QvQuIV+REyPxGQngQxzCMdbYHEKWjlGz+nK2GYphI+RCgavaXcOYiay27Wx5k00JolIw9OX32XgbLaGHbUYjm+scKVOJW6x+ZrmjKBIrLVKVMJ6c9xoS6GZz5WdBkvGj3PNG4FG7LYOMedtukvVB+LKCrm5urAou230rHB7bNj5emMeJObD8GRtvaPoVaJp6qtgsZSEAaOBK/GBABRd9vyKkJBRHlPPlyoIokAQAn193eL6uhiyVcI7bA/08+KxY6zNoKtnOOVBnV2lt9bPKot42tQWmVFiX89oMBS5tq0OF8LWMAHdzNpKiUDsiq8BeDWvEeWkJRqoxbg0+WLeEcEhBdacdzBdgwsMpLM0yzo8ZqTIc1vCOmRdeLJa64Ejr1OtCmgq4f0lTzDLSb7bKbvME9wenbbB0iI+QPmEjI9tynPiD7mIY3x6kr7gMhAQLlkgIl+BZK6n8FrKhQIW9q++9AXiRTcueQFpku1oxFjb18T6MvESn62/WDyGqrkV9b3Q51wSoJIBZz53ebAk0wRsCB4Jqe8x5gH3qD9kPdP0TPMCePv5aJyXmCA9wXyDq9bPK3NgGjoBj4acRq4Lkg95IAM+XPaIDFhMIMYbHZ+AJ6QiPPJ7Ounp5AXw7PodiGPLB9t2XvYQ/fednI1T+K5D/811xSacm92H2PAgY5SryGXKC8EnASWR+8y7T19LxmMQZV3AzzLhYIpEnMpLuKleUoClKNRibtnP4wU5r6tyLCSciQweKcz2NwxlFC/3s7P9f0Dangg8c4F5ur4r5bPZf+tCxfdOMwAA&quot;"/>
    <we:property name="initialStateBookmark" value="&quot;H4sIAAAAAAAAA+1bWW/bRhD+KwZf/KIGe/AQ8+b4QIPUR20jRVAExnJ3SDNZkSoPxaqh/97ZJelKvqI4iQ6EehD24sw3x35DaqlbR6XlWIvpiRiB89p5k+efR6L4vEOdgZO1Y6en7473zt9dnewdH+JwPq7SPCud17dOJYoEqvdpWQttJODg3x8HjtD6TCSmFwtdwsAZQ1HmmdDpv9AsxqmqqGE2cOBmrPNCGJEXlajAiJ3gcuyjbvqKo0Yhq3QCFyCrZvQcxnlRtX0aAouly33Pl9wlnAx9c03ZzFqYX1+Pi+JUV6jXNKPp4c24QFtuOx8c2cnQIyxkbsRDoCQCrjiEqKqajs2afUSf5EUqhcbBRpyR9r6zhg2coyIfWbmtv0e48jCr0mqKneO6TOWVyNTVMWSV0Fe/g9DV9dVvVxd1MYEprr20qsgMnfzXNRRgZe3nmUob19w6b+23wQ9l2TjALtH16N6M6V3kdSHhHOL/OxbVDCNzVuQYN4tsL4FzkSWA46j5vdC1DTUK/iNFK9FgY6cZxsW7H/I6S3b2VK2rctdc8nGGX02s53QvhWl55zwNeeBc51/2C8D4KOc1tVAmNg3Rc5VIszbsw9DlcSwJZ0POmXCHTJElM8NlxIWIuz4hAQ+GDNSQ9JmxZZlBZoPbLmR7aiIyiaMrxpbdpFBNXwZtL0kKSEQX78M14T6qs5aovYdmmGCXaZbothBYuretJoEdqesSEwdUA3j/WhSVKTrRJ6RvswdRQF4oKN5Mbf4epEVXF+hgTTab1G9qFE5/mis87cafLr/TfgAas6cGjidDLoRPPOp6ngoCElG/J7OezFaI7QDuZG4bn92D/qtQ2oLZm8BqC4AaYosUlRSGUjIODMCTeA/fE1tPbCvE9jYr81GWiq2jtQXgvwqpzRm9CZQ2B6chNC5cN1aeHHpuyImrqBKyJ7Se0FaI7XT/YOu4rMO8Nhpj92ls05yxCWzXAGuJTrpShR6lPgB3XSFCly5JdMQLydATPvUY3vtFyHSB2xPdlhEdnWOUy3x8snSsyjr6p4bChOEe4G4C2392jZ8U9QvQuIV+REyPxGQngQxzCMdbYHEKWjlGz+nK2GYphI+RCgavaXcOYiay27Wx5k00JolIw9OX32XgbLaGHbUYjm+scKVOJW6x+ZrmjKBIrLVKVMJ6c9xoS6GZz5WdBkvGj3PNG4FG7LYOMedtukvVB+LKCrm5urAou230rHB7bNj5emMeJObD8GRtvaPoVaJp6qtgsZSEAaOBK/GBABRd9vyKkJBRHlPPlyoIokAQAn193eL6uhiyVcI7bA/08+KxY6zNoKtnOOVBnV2lt9bPKot42tQWmVFiX89oMBS5tq0OF8LWMAHdzNpKiUDsiq8BeDWvEeWkJRqoxbg0+WLeEcEhBdacdzBdgwsMpLM0yzo8ZqTIc1vCOmRdeLJa64Ejr1OtCmgq4f0lTzDLSb7bKbvME9wenbbB0iI+QPmEjI9tynPiD7mIY3x6kr7gMhAQLlkgIl+BZK6n8FrKhQIW9q++9AXiRTcueQFpku1oxFjb18T6MvESn62/WDyGqrkV9b3Q51wSoJIBZz53ebAk0wRsCB4Jqe8x5gH3qD9kPdP0TPMCePv5aJyXmCA9wXyDq9bPK3NgGjoBj4acRq4Lkg95IAM+XPaIDFhMIMYbHZ+AJ6QiPPJ7Ounp5AXw7PodiGPLB9t2XvYQ/fednI1T+K5D/811xSacm92H2PAgY5SryGXKC8EnASWR+8y7T19LxmMQZV3AzzLhYIpEnMpLuKleUoClKNRibtnP4wU5r6tyLCSciQweKcz2NwxlFC/3s7P9f0Dangg8c4F5ur4r5bPZf+tCxfdOMwAA&quot;"/>
    <we:property name="isFiltersActionButtonVisible" value="true"/>
    <we:property name="reportEmbeddedTime" value="&quot;2023-03-12T21:58:46.593Z&quot;"/>
    <we:property name="creatorTenantId" value="&quot;fee3b916-01c1-4987-a646-e193432b9eaa&quot;"/>
    <we:property name="creatorUserId" value="&quot;100320005BC8D4A5&quot;"/>
    <we:property name="creatorSessionId" value="&quot;8b768e97-9544-44d6-b6a3-058660166ada&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2B08210B-A08C-4D9B-9EBC-6407CF10E3C1}">
  <we:reference id="wa200003233" version="2.0.0.3" store="en-US" storeType="OMEX"/>
  <we:alternateReferences>
    <we:reference id="WA200003233" version="2.0.0.3" store="WA200003233" storeType="OMEX"/>
  </we:alternateReferences>
  <we:properties>
    <we:property name="pptInsertionSessionID" value="&quot;B2B8F7C4-9C31-414F-B170-2998F799DEA7&quot;"/>
    <we:property name="reportUrl" value="&quot;/groups/me/reports/343f1a1b-18b2-46c2-88ae-9c8f2f1c179c/ReportSection08760bd3d9c1470c5a21?bookmarkGuid=0ea138b2-ccc3-4680-8340-d1f9631f97f2&amp;bookmarkUsage=1&amp;ctid=fee3b916-01c1-4987-a646-e193432b9eaa&amp;fromEntryPoint=export&quot;"/>
    <we:property name="reportName" value="&quot;WIP_Music_Health&quot;"/>
    <we:property name="reportState" value="&quot;CONNECTED&quot;"/>
    <we:property name="embedUrl" value="&quot;/reportEmbed?reportId=343f1a1b-18b2-46c2-88ae-9c8f2f1c179c&amp;config=eyJjbHVzdGVyVXJsIjoiaHR0cHM6Ly9XQUJJLVdFU1QtRVVST1BFLXJlZGlyZWN0LmFuYWx5c2lzLndpbmRvd3MubmV0IiwiZW1iZWRGZWF0dXJlcyI6eyJtb2Rlcm5FbWJlZCI6dHJ1ZSwidXNhZ2VNZXRyaWNzVk5leHQiOnRydWV9fQ%3D%3D&amp;disableSensitivityBanner=true&quot;"/>
    <we:property name="pageName" value="&quot;ReportSection08760bd3d9c1470c5a21&quot;"/>
    <we:property name="pageDisplayName" value="&quot;Mental Health Indicators - Middle Age Adults&quot;"/>
    <we:property name="datasetId" value="&quot;acae247d-c749-415f-84ae-abfd798d3cbb&quot;"/>
    <we:property name="backgroundColor" value="&quot;#FAFFDE&quot;"/>
    <we:property name="bookmark" value="&quot;H4sIAAAAAAAAA+1bW2/bNhT+K4Fe8uIVJCXqkrc0F6zY0mVN0GEYioAijx21tORRkhcv8H/fISVldi6Nm7a+oPKDIZHU4Xcu/D7JlG89lZUTLWZvxRi8A+91UXwaC/Npj3oDL19uUzQIgULAaAKMK0qTROGoYlJlRV56B7deJcwIqvdZWQttDWLjXx8GntD6XIzs2VDoEgbeBExZ5EJn/0IzGLsqU8N84MHNRBdGWJMXlajAmp3icDxHKPSVjzMKWWVTuABZNa3vYFKYqj0ncRSSVPkqkTSIiOSCWV/KptfBfH48DhpmusJ57WE6O7mZGPTltgvJqetMOGEJC1I/AUpS8JUPCU5VzSZ2zBGiHxUmk0JjY2POWnvfecMG3qkpxs5uG/4xjjzJq6ya4clZXWbySuTq6gzySuirn0Ho6vrqp6uL2kxhhmMv3VRkjkH+4xoMOFtHRa6yJjS33hv3bfFDWTYBcEN0Pb7XY88uitpIeAfD/08cqjlm5twUmDeH7HAE70Q+AmzHmd8LXbtUo+FfM/QSHbZ+2mYcvH+WKaVhDy/aO1S1rsp9e92HOX41CV8AsBKw1SP0NO6Bd138c2QAk6S8A+qgTF0tYvgqkeVt7smQhUwKxjnzuSKSBGTV8ggYCSD1g5CQyI9iBiomfXnsYnmQ+eC2y9uhmopcgmW+tWLLbzKoZi+DdjgaGRiJLuknG8J9WuctZfOHbthkl1k+0q0kOOJ3R00Ve1LXJVYPqAbw0bUwlZWf9CMSuV2IaKAwCszrmSvi48x0CkEHG/LZ1n+jVtj9cUGC2tU/W325fQM0dk0NvCRlECV8yIUghCM5kTjsGa1ntHUz2jHc2dw1UrsH/UfhtSW3t4HalgA17BYTTqOEDEnKE86ilFGpenbr2W3d7PYmL4txnomd47Yl4D8Ksy04vQ28tgCnvWeL41RSykMgnMkojEka9KzWs9q6We23o+OdI7QO88a4jN3nsm0LxjZQXgOsvYeTSYyMFadEyABYRCmRK7Id4QmJuQgpZxTiFOkuCnq220W2owu0cllM3q6csLJO/67B2FzcA9x14PHv3cF3Sv0FaFxH3yKxp2K6N4IcCwnbW2DDDLTy7Dy/rY1yVkL4GLNg8rwD3y3sJkDMZna3Vteii9YlkWp4+vK7CpzPN7CiltPxhTJX6kziElsUNm8MZuS8VaISLpqTZrYMmv5CuW5wjPw44bwW6MR+GxC7G6e7Un1grqyQoKsLh7JbRp817jYVu1hvzSPFYhqeFNg7nl4nmkZkBcdHCsn8gDBBEhpEkpFVRZYkjPpDfByRKorSSBACvcjuusgu522d8E7aPf/CPLa/tR2c9RlieSC264zW5qllGU9b2iK3k7g3OBoMptDuqMOFsDVMQTe9Ti4RiBvxHIBXizOinaxEB7WYlLZe7Gsk2KTAufMLzDYQAgvpPMvzDo9tMUXhdKxD1qUnr7UeePI608pAI4f3hzxBL2+L/W6yy2KEy6ObbbCyiT+hfMLGh7bkk5DGTCg/kBAmFAjgZ0WVSEMFkgVc4TMY9YUClvRvx/Qq8fJbmMJANsr3NGKs3etkvVa8JGabV4zHUDU3pTThaQJECBWFlDDg0k9XpJuIxcDxRjbkjHHwOQ1j1tNNTzcvhXdUjCdFiVXSs8wXhGrz5LIApuGUMAlAhYmfJARiPyYguViRU4ANCQwFJCEBLqQifhr2nNJzykvhufF7MBw6Uti1jbSH6L9uS22SwVe9ErC9odiGDbX7ENtf/WIScuUDUcwPEs5ETP2nyfC5YjwDUdYGvpcLxzNk40xewk31EhWWwqjl2nKfx1W5qKtyIiScixweUWf3k4YC9YxC3/0U7f5MkLW7BJ+5wD5s3+n5fP4fiO60ho8zAAA=&quot;"/>
    <we:property name="initialStateBookmark" value="&quot;H4sIAAAAAAAAA+1bW2/bNhT+K4Fe8uIVFCXqkrc0F6zoclkSdBiGIqDIY0UtLXmU5MUL/N93SEmZnUvjpq0vqPxgSCR1+J0Lv08y5TtHZuVY8ekpH4Gz57wtis8jrj/vuM7Aydu2s7P3J/sX769P90+OsLkYV1mRl87enVNxnUL1IStrrowFbPzr48DhSp3z1JwNuSph4IxBl0XOVfYvNIOxq9I1zAYO3I5VobkxeVnxCozZCQ7Hc5zbfePhjFxU2QQuQVRN6wWMC1215yQKA5JIT8bC9UMiGKcGfNn0Wpgvj8dBw0xVOK85TKZHt2ONvtx1MTi2nTEjNKZ+4sXgkgQ86UGMU1XTsRlzgOjTQmeCK2xszBlrHzpv6MA51sXI2m3jPcKRR3mVVVM8OanLTFzzXF6fQF5xdf0rcFXdXP9yfVnrCUxx7JWdiswwyH/cgAZr66DIZdaE5s55Z78NfijLJgB2iKpHD3rM2WVRawEXMPz/xKKaYWbOdYF5s8j2U7jgeQrYjjN/4Kq2qUbDv2XoJTps/DTNOHj3JJNSwQ5etLMva1WVu+a6jzP8ahI+B2ApYMtH6HncA+em+OdAAyZJOnuuhTKxtYjhq3iWt7knQxpQwSlj1GOSCOKTZcvDp8SHxPMDQkIvjCjIiPTlsY3lQWaDuy5v+3LCc4GtK8aW32ZQTV8HbT9NNaS8S/rRmnAf13lL2eyxGybZZZanqpUES/z2qKliR6i6xOoB2QA+uOG6MvKTfEIiNwsRDRRagn47tUV8mOlOIdzBmnw29d+oFXZ/mpOgdvVPl19u3wGNWVMDJ04ohDEbMs4JYUhOJAp6RusZbdWMdgj3NreN1B5A/1l4bcHtTaC2BUANu0WEuWFMhiRhMaNhQl0he3br2W3V7PYuL4tRnvGt47YF4D8Ls805vQm8NgenvWeLokS4LguAMCrCICKJ37Naz2qrZrWzg8OtI7QO89q4jD7ksk0LxiZQXgOsvYcTcYSMFSWECx9o6LpELMl2hMUkYjxwGXUhSpDuQr9nu21kO3eOVq6K8enSCSvr5O8atMnFA8BdBx7/3h38oNRfgsJ19D0Se8wnOynkWEjY3gIbZqCkY+Y5WxnlLIXwKWbB5Dl7nl3YTYCoyex2ra55F41LPFHw/OX3FTibrWFFLabjK2WuVJnAJTYvbM4IdGq9lbziNprjZrYMmv5C2m6wjPw04bzl6MRuGxCzG6e6Un1krqyQoKtLi7JbRl80bjcVu1hvzCPFfBqeFdh7nl4lmkZkOcNHCkE9n1BOYtcPBSXLiiyJqesN8XFEyDBMQk4I9CK77SK7mLdVwjtq9/wL/dT+1mZw1heI5ZHYrjJa66eWRTxtafPcTGLf4Ggw6ELZow4XwlYwAdX0WrlEIHbESwDezM+IdrISHVR8XJp6Ma+RYJME6857mK4hBAbSeZbnHR7ToovC6liHrEtPXis1cMRNpqSGRg4fDnmGXk6L3W6yqyLF5dHNNljaxJ9QPmPjY1vyceBGlEvPFxDELhDAz5IqkQQSBPWZxGcw1+MSaNy/HdOrxOtvYQoNWZrvKMRY29fJeq14TczWrxhPoWpuSt2YJTEQzmUYuIQCE16yJN2ENAKGN7IBo5SBx9wgoj3d9HTzWngHxWhclFglPct8RajWTy5zYBpOCWIfZBB7cUwg8iICgvElOQXokMCQQxwQYFxI4iVBzyk9p7wWnh2/A8OhJYVt20h7jP7bttTGGXzTKwGbG4pN2FB7CLH91S8iAZMeEEk9P2aUR673PBm+VIwnwMtaw49y4XCKbJyJK7itXqPCgmu5WFv287QqF3VVjrmAc57DE+psf9KQIF9Q6Pufou2fCbJ2l+ALF5iH7Xs9n83+A2M16uOAMwAA&quot;"/>
    <we:property name="isFiltersActionButtonVisible" value="true"/>
    <we:property name="reportEmbeddedTime" value="&quot;2023-03-12T21:59:42.710Z&quot;"/>
    <we:property name="creatorTenantId" value="&quot;fee3b916-01c1-4987-a646-e193432b9eaa&quot;"/>
    <we:property name="creatorUserId" value="&quot;100320005BC8D4A5&quot;"/>
    <we:property name="creatorSessionId" value="&quot;ad2bda79-4f25-4a47-99c2-6d57a08c5611&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3CC9481F-C92C-4ABD-A3AB-78ED1F681D9E}">
  <we:reference id="wa200003233" version="2.0.0.3" store="en-US" storeType="OMEX"/>
  <we:alternateReferences>
    <we:reference id="WA200003233" version="2.0.0.3" store="WA200003233" storeType="OMEX"/>
  </we:alternateReferences>
  <we:properties>
    <we:property name="pptInsertionSessionID" value="&quot;B2B8F7C4-9C31-414F-B170-2998F799DEA7&quot;"/>
    <we:property name="reportUrl" value="&quot;/groups/me/reports/343f1a1b-18b2-46c2-88ae-9c8f2f1c179c/ReportSection41a3f7da77ee610d7ee5?bookmarkGuid=00799d5e-152a-4102-ba38-63f28fb92728&amp;bookmarkUsage=1&amp;ctid=fee3b916-01c1-4987-a646-e193432b9eaa&amp;fromEntryPoint=export&quot;"/>
    <we:property name="reportName" value="&quot;WIP_Music_Health&quot;"/>
    <we:property name="reportState" value="&quot;CONNECTED&quot;"/>
    <we:property name="embedUrl" value="&quot;/reportEmbed?reportId=343f1a1b-18b2-46c2-88ae-9c8f2f1c179c&amp;config=eyJjbHVzdGVyVXJsIjoiaHR0cHM6Ly9XQUJJLVdFU1QtRVVST1BFLXJlZGlyZWN0LmFuYWx5c2lzLndpbmRvd3MubmV0IiwiZW1iZWRGZWF0dXJlcyI6eyJtb2Rlcm5FbWJlZCI6dHJ1ZSwidXNhZ2VNZXRyaWNzVk5leHQiOnRydWV9fQ%3D%3D&amp;disableSensitivityBanner=true&quot;"/>
    <we:property name="pageName" value="&quot;ReportSection41a3f7da77ee610d7ee5&quot;"/>
    <we:property name="pageDisplayName" value="&quot;Mental Health Indicators - Old Adults&quot;"/>
    <we:property name="datasetId" value="&quot;acae247d-c749-415f-84ae-abfd798d3cbb&quot;"/>
    <we:property name="backgroundColor" value="&quot;#FAFFDE&quot;"/>
    <we:property name="bookmark" value="&quot;H4sIAAAAAAAAA+1bWW/jNhD+K4Fe8uIWFHXvWzYHutjmaBxsURSLgBLHinZpUaUkN27g/94hZaW2YyfaI7HTVYA4EjkcfnPwG0tk7iyelYVg0zM2BuuN9VbKz2OmPu/Z1sDK523n5+9PDy7fX58dnB5jsyyqTOal9ebOqphKofqQlTUTWgM2/vlxYDEhLliq70ZMlDCwClClzJnI/oFGGLsqVcNsYMFtIaRiWuWwYhVotRMUx3uc2/7ZwRlZUmUTGEJSNa2XUEhVze9dmzmjgLMgAPBtwvGPh2PKptfAfFoehUaZqHBefRlPj28LhbbctT44MZ2RR2hE3diJwCYxONyBCKeqpoWWOUT0qVRZwgQ2Nuq0tg+tNXRgnSg5Nnrn/h6j5HFeZdUUb07rMkuuWc6vTyGvmLj+BZiobq5/uh7WagJTlL0yU5EZOvn3G1BgdB3KnGeNa+6sd+ZT44eybBxgREQ9XunRd0NZqwQuYfTfjUE1w8hcKIlxM8gOUrhkeQrYjjN/YKI2oUbFv2ZoJRqs7dTNKLyPBk/3zgXfO+C1qMp9M2qD7IrYxxl+NFmxgLIT+u5u3GzcwLqRfx8qwEhy641toExMwqKPK5blbYLEiQtxZDuuz0ji0yAh0DGHXEpwKA4kJHCCkAIPSZ9DT+XFpvRZl2o7lUNkNrhrg3vAJyxPsPWFseW3GVTTr4N2kKYKUtZmxvGWcJ/U+Zz8vYdm6GCXWZ6KeXExJcRcNaluJaIuMXeAN4APb5iqdCGLP2FJ0KsVFUjFQb2dmkw/ylRba+zBlmzWi6Spe9j9aaGYzSli2n1Nfgc0ek0hHsf3XOIxx3VYFIWEQ+z3tNfT3k7S3hHc63xtzLcC/UchvyWzd4H/lgA1FBiT2IshcBwSIZOFLo0I7Smwp8CdpMB3eSnHecZeHQEuAf9R6G/B6F0gvwU4DfUFzPM4ZR71fHzcDXxKHNJTX099O0l954dHr471WsxbIzy6Sni75oxd4MUGWEOJLneDKHa9xI2QEp0wIWHX94DEi0joMd/2qA1hjJwYuD0l/m8p0V7gnitZnHWOalnHf9VonbW6NodtB17/1l48U34MQeBi+x7RP2GTvRRyzDZsnwMbZSC4pec5fzFe6oRwHf1g8Jrr1kFUR/Z1LcFFE7VJLBawefh9Bs5mW1hRy+H4wlpYiizBJbZY/awxqNRYy1nFjDeLZrYMmn7JTTcY2l5PN28ZGrE/d4jeaxRtqj5QV1bI4tXQoGyX0aPKzZZp6+udeThZDMPGKnxP5i+JpqnEEYkdiBIgIXWxpBLGSdC1EpOI2s7IxscaHgRxwAiBvhL/EJV4ObgvCe94fuxBqnUbc7tBbI+wz4OK/JLe2j7/LOOZpzbL9STmEEuDQUlhrlpcCFvABETTa2oqAjESTwH4eXFG1JOVaKBgRanzRZ+kwSYOxpz3MN2CCzSkiyzPWzy6RUlpil2LrA1PXgsxsJKbTHAFTc1cFdlALmdyv53sSqa4PNrZBp1V/AHlBh0f5ynvsIDSIHS92I+4EwSUg92xlMQ+h4S6HsenOdthHGjUHxDqS8kzfxmSCrI03xOIsTbH7vqC8jU+235ZWYeq+XqbEI/RmJGYOZ7rx4EfkrAjJwU0BI9Etu9R6oHj2X5Ie07qOelZ4R3KcSFLTKWeir7AVdtnoAUwDfEQ2wnsUeJHYRB5xA1cJ2AdiQfoiMCIQeQT8FjCiRP7PfH0xPOs8Iz8HoxGhjle2w7gQ/TfthdYZPBNBx521xW7sBO4CnF+QgwizkeJHXrUj8MAf8kjxySeSsZTYGWt4LlMOJoiZWfJFdxWX1OqE6b4cm6Zn/WlW9ZVWbAELlgOa0q4eYPC9cTdXo+b/8zI5jsXjwzQz/b3RX82+xei5itp8jQAAA==&quot;"/>
    <we:property name="initialStateBookmark" value="&quot;H4sIAAAAAAAAA+1bWW/jNhD+K4Fe8uIWFHXvWzYHutjmaBxsURSLgBLHinZpUaUkN27g/94hZaW2YyfaI7HTVYA4EjkcfnPwG0tk7iyelYVg0zM2BuuN9VbKz2OmPu/Z1sDK523n5+9PDy7fX58dnB5jsyyqTOal9ebOqphKofqQlTUTWgM2/vlxYDEhLliq70ZMlDCwClClzJnI/oFGGLsqVcNsYMFtIaRiWuWwYhVotRMUx3uc2/7ZwRlZUmUTGEJSNa2XUEhVze9dmzmjgLMgAPBtwvGPh2PKptfAfFoehUaZqHBefRlPj28LhbbctT44MZ2RR2hE3diJwCYxONyBCKeqpoWWOUT0qVRZwgQ2Nuq0tg+tNXRgnSg5Nnrn/h6j5HFeZdUUb07rMkuuWc6vTyGvmLj+BZiobq5/uh7WagJTlL0yU5EZOvn3G1BgdB3KnGeNa+6sd+ZT44eybBxgREQ9XunRd0NZqwQuYfTfjUE1w8hcKIlxM8gOUrhkeQrYjjN/YKI2oUbFv2ZoJRqs7dTNKLyPBk/3zgXfO+C1qMp9M2qD7IrYxxl+NFmxgLIT+u5u3GzcwLqRfx8qwEhy641toExMwqKPK5blbYLEiQtxZDuuz0ji0yAh0DGHXEpwKA4kJHCCkAIPSZ9DT+XFpvRZl2o7lUNkNrhrg3vAJyxPsPWFseW3GVTTr4N2kKYKUtZmxvGWcJ/U+Zz8vYdm6GCXWZ6KeXExJcRcNaluJaIuMXeAN4APb5iqdCGLP2FJ0KsVFUjFQb2dmkw/ylRba+zBlmzWi6Spe9j9aaGYzSli2n1Nfgc0ek0hHsf3XOIxx3VYFIWEQ+z3tNfT3k7S3hHc63xtzLcC/UchvyWzd4H/lgA1FBiT2IshcBwSIZOFLo0I7Smwp8CdpMB3eSnHecZeHQEuAf9R6G/B6F0gvwU4DfUFzPM4ZR71fHzcDXxKHNJTX099O0l954dHr471WsxbIzy6Sni75oxd4MUGWEOJLneDKHa9xI2QEp0wIWHX94DEi0joMd/2qA1hjJwYuD0l/m8p0V7gnitZnHWOalnHf9VonbW6NodtB17/1l48U34MQeBi+x7RP2GTvRRyzDZsnwMbZSC4pec5fzFe6oRwHf1g8Jrr1kFUR/Z1LcFFE7VJLBawefh9Bs5mW1hRy+H4wlpYiizBJbZY/awxqNRYy1nFjDeLZrYMmn7JTTcY2l5PN28ZGrE/d4jeaxRtqj5QV1bI4tXQoGyX0aPKzZZp6+udeThZDMPGKnxP5i+JpqnEEYkdiBIgIXWxpBLGSdC1EpOI2s7IxscaHgRxwAiBvhL/EJV4ObgvCe94fuxBqnUbc7tBbI+wz4OK/JLe2j7/LOOZpzbL9STmEEuDQUlhrlpcCFvABETTa2oqAjESTwH4eXFG1JOVaKBgRanzRZ+kwSYOxpz3MN2CCzSkiyzPWzy6RUlpil2LrA1PXgsxsJKbTHAFTc1cFdlALmdyv53sSqa4PNrZBp1V/AHlBh0f5ynvsIDSIHS92I+4EwSUg92xlMQ+h4S6HsenOdthHGjUHxDqS8kzfxmSCrI03xOIsTbH7vqC8jU+235ZWYeq+XqbEI/RmJGYOZ7rx4EfkrAjJwU0BI9Etu9R6oHj2X5Ie07qOelZ4R3KcSFLTKWeir7AVdtnoAUwDfEQ2wnsUeJHYRB5xA1cJ2AdiQfoiMCIQeQT8FjCiRP7PfH0xPOs8Iz8HoxGhjle2w7gQ/TfthdYZPBNBx521xW7sBO4CnF+QgwizkeJHXrUj8MAf8kjxySeSsZTYGWt4LlMOJoiZWfJFdxWX1OqE6b4cm6Zn/WlW9ZVWbAELlgOa0q4eYPC9cTdXo+b/8zI5jsXjwzQz/b3RX82+xei5itp8jQAAA==&quot;"/>
    <we:property name="isFiltersActionButtonVisible" value="true"/>
    <we:property name="reportEmbeddedTime" value="&quot;2023-03-12T22:00:39.746Z&quot;"/>
    <we:property name="creatorTenantId" value="&quot;fee3b916-01c1-4987-a646-e193432b9eaa&quot;"/>
    <we:property name="creatorUserId" value="&quot;100320005BC8D4A5&quot;"/>
    <we:property name="creatorSessionId" value="&quot;6f1e26bf-a5b3-4f13-ad1e-f3c386a344d9&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178</TotalTime>
  <Words>329</Words>
  <Application>Microsoft Office PowerPoint</Application>
  <PresentationFormat>Widescreen</PresentationFormat>
  <Paragraphs>11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Copperplate Gothic Bold</vt:lpstr>
      <vt:lpstr>Eras Light ITC</vt:lpstr>
      <vt:lpstr>Office Theme</vt:lpstr>
      <vt:lpstr>DATA STORY FOR JB MUSIC – All charts are interactive and dynamic</vt:lpstr>
      <vt:lpstr>PowerPoint Presentation</vt:lpstr>
      <vt:lpstr>PowerPoint Presentation</vt:lpstr>
      <vt:lpstr>PowerPoint Presentation</vt:lpstr>
      <vt:lpstr>PowerPoint Presentation</vt:lpstr>
      <vt:lpstr>PowerPoint Presentation</vt:lpstr>
      <vt:lpstr>Suggestions and improvements for JB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STORY FOR JB MUSIC – All charts are interactive and dynamic</dc:title>
  <dc:creator>MUHAMMAD RAZI  MOOSA - 18663</dc:creator>
  <cp:lastModifiedBy>DEll</cp:lastModifiedBy>
  <cp:revision>1</cp:revision>
  <dcterms:created xsi:type="dcterms:W3CDTF">2023-03-12T21:39:00Z</dcterms:created>
  <dcterms:modified xsi:type="dcterms:W3CDTF">2023-03-13T00:37:38Z</dcterms:modified>
</cp:coreProperties>
</file>