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7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E2017B35-C732-4CBF-97BA-17239F18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F2164-A6B4-734A-E686-B318BAF1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33" y="1540934"/>
            <a:ext cx="5895822" cy="1190096"/>
          </a:xfrm>
        </p:spPr>
        <p:txBody>
          <a:bodyPr>
            <a:normAutofit/>
          </a:bodyPr>
          <a:lstStyle/>
          <a:p>
            <a:r>
              <a:rPr lang="en-US" dirty="0"/>
              <a:t>FLYWITH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AB900-24C5-5223-411B-792541A5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5897" y="2617204"/>
            <a:ext cx="3809639" cy="726072"/>
          </a:xfrm>
        </p:spPr>
        <p:txBody>
          <a:bodyPr>
            <a:normAutofit/>
          </a:bodyPr>
          <a:lstStyle/>
          <a:p>
            <a:r>
              <a:rPr lang="en-US" dirty="0"/>
              <a:t>GROUP 1 </a:t>
            </a:r>
          </a:p>
        </p:txBody>
      </p:sp>
      <p:pic>
        <p:nvPicPr>
          <p:cNvPr id="2050" name="Picture 2" descr="boeing, 747, Airliner, Aircraft, Plane, Airplane, Boeing 747, Transport ...">
            <a:extLst>
              <a:ext uri="{FF2B5EF4-FFF2-40B4-BE49-F238E27FC236}">
                <a16:creationId xmlns:a16="http://schemas.microsoft.com/office/drawing/2014/main" id="{D6D87790-2377-4557-970C-167E41B8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r="13848" b="1"/>
          <a:stretch/>
        </p:blipFill>
        <p:spPr bwMode="auto">
          <a:xfrm>
            <a:off x="31205" y="-1"/>
            <a:ext cx="5319727" cy="4189296"/>
          </a:xfrm>
          <a:custGeom>
            <a:avLst/>
            <a:gdLst/>
            <a:ahLst/>
            <a:cxnLst/>
            <a:rect l="l" t="t" r="r" b="b"/>
            <a:pathLst>
              <a:path w="4555700" h="3857756">
                <a:moveTo>
                  <a:pt x="2107785" y="3084895"/>
                </a:moveTo>
                <a:cubicBezTo>
                  <a:pt x="2209151" y="3092059"/>
                  <a:pt x="2305263" y="3147809"/>
                  <a:pt x="2359896" y="3242437"/>
                </a:cubicBezTo>
                <a:cubicBezTo>
                  <a:pt x="2447309" y="3393840"/>
                  <a:pt x="2395436" y="3587439"/>
                  <a:pt x="2244031" y="3674853"/>
                </a:cubicBezTo>
                <a:cubicBezTo>
                  <a:pt x="2092626" y="3762267"/>
                  <a:pt x="1899026" y="3710392"/>
                  <a:pt x="1811613" y="3558987"/>
                </a:cubicBezTo>
                <a:cubicBezTo>
                  <a:pt x="1724201" y="3407583"/>
                  <a:pt x="1776074" y="3213984"/>
                  <a:pt x="1927478" y="3126570"/>
                </a:cubicBezTo>
                <a:cubicBezTo>
                  <a:pt x="1984256" y="3093791"/>
                  <a:pt x="2046967" y="3080598"/>
                  <a:pt x="2107785" y="3084895"/>
                </a:cubicBezTo>
                <a:close/>
                <a:moveTo>
                  <a:pt x="4050627" y="1299558"/>
                </a:moveTo>
                <a:cubicBezTo>
                  <a:pt x="4203368" y="1310353"/>
                  <a:pt x="4348194" y="1394357"/>
                  <a:pt x="4430518" y="1536945"/>
                </a:cubicBezTo>
                <a:cubicBezTo>
                  <a:pt x="4562235" y="1765086"/>
                  <a:pt x="4484067" y="2056809"/>
                  <a:pt x="4255926" y="2188526"/>
                </a:cubicBezTo>
                <a:cubicBezTo>
                  <a:pt x="4027786" y="2320243"/>
                  <a:pt x="3736063" y="2242077"/>
                  <a:pt x="3604346" y="2013936"/>
                </a:cubicBezTo>
                <a:cubicBezTo>
                  <a:pt x="3472629" y="1785795"/>
                  <a:pt x="3550795" y="1494072"/>
                  <a:pt x="3778936" y="1362354"/>
                </a:cubicBezTo>
                <a:cubicBezTo>
                  <a:pt x="3864489" y="1312961"/>
                  <a:pt x="3958983" y="1293081"/>
                  <a:pt x="4050627" y="1299558"/>
                </a:cubicBezTo>
                <a:close/>
                <a:moveTo>
                  <a:pt x="0" y="0"/>
                </a:moveTo>
                <a:lnTo>
                  <a:pt x="4529097" y="0"/>
                </a:lnTo>
                <a:lnTo>
                  <a:pt x="4535843" y="25325"/>
                </a:lnTo>
                <a:cubicBezTo>
                  <a:pt x="4577827" y="236829"/>
                  <a:pt x="4554212" y="469368"/>
                  <a:pt x="4455678" y="653481"/>
                </a:cubicBezTo>
                <a:cubicBezTo>
                  <a:pt x="4164647" y="1195940"/>
                  <a:pt x="3380292" y="1016671"/>
                  <a:pt x="3195624" y="1499039"/>
                </a:cubicBezTo>
                <a:cubicBezTo>
                  <a:pt x="3085299" y="1787251"/>
                  <a:pt x="3249922" y="2150579"/>
                  <a:pt x="3415345" y="2343771"/>
                </a:cubicBezTo>
                <a:cubicBezTo>
                  <a:pt x="3730352" y="2711637"/>
                  <a:pt x="4109235" y="2582455"/>
                  <a:pt x="4278226" y="2903986"/>
                </a:cubicBezTo>
                <a:cubicBezTo>
                  <a:pt x="4403695" y="3142877"/>
                  <a:pt x="4345693" y="3502422"/>
                  <a:pt x="4130404" y="3699883"/>
                </a:cubicBezTo>
                <a:cubicBezTo>
                  <a:pt x="4100325" y="3727426"/>
                  <a:pt x="4067350" y="3751612"/>
                  <a:pt x="4031968" y="3772040"/>
                </a:cubicBezTo>
                <a:lnTo>
                  <a:pt x="4032420" y="3772617"/>
                </a:lnTo>
                <a:cubicBezTo>
                  <a:pt x="3793984" y="3910280"/>
                  <a:pt x="3505752" y="3844510"/>
                  <a:pt x="3416625" y="3824122"/>
                </a:cubicBezTo>
                <a:cubicBezTo>
                  <a:pt x="2995274" y="3727921"/>
                  <a:pt x="3032247" y="3290470"/>
                  <a:pt x="2588044" y="3037308"/>
                </a:cubicBezTo>
                <a:cubicBezTo>
                  <a:pt x="2556864" y="3019388"/>
                  <a:pt x="2172127" y="2807209"/>
                  <a:pt x="1736592" y="2894261"/>
                </a:cubicBezTo>
                <a:cubicBezTo>
                  <a:pt x="1113560" y="3018675"/>
                  <a:pt x="1064951" y="3619108"/>
                  <a:pt x="526796" y="3679193"/>
                </a:cubicBezTo>
                <a:cubicBezTo>
                  <a:pt x="356708" y="3698182"/>
                  <a:pt x="171807" y="3659418"/>
                  <a:pt x="8401" y="3579745"/>
                </a:cubicBezTo>
                <a:lnTo>
                  <a:pt x="0" y="35749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op view of a background splashed with colours">
            <a:extLst>
              <a:ext uri="{FF2B5EF4-FFF2-40B4-BE49-F238E27FC236}">
                <a16:creationId xmlns:a16="http://schemas.microsoft.com/office/drawing/2014/main" id="{887A5FA1-82EB-5704-C67D-BD3C10FA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54" r="29929" b="-2"/>
          <a:stretch/>
        </p:blipFill>
        <p:spPr>
          <a:xfrm>
            <a:off x="-2" y="3509962"/>
            <a:ext cx="12192001" cy="3348037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8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498-7666-ED68-5B04-35932D2F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FLYWITH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124-52DE-1C2E-EC47-7F86EAC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AIRLINE BOOKING SYSTEM DATABASE DESIGN</a:t>
            </a:r>
          </a:p>
          <a:p>
            <a:pPr rtl="0"/>
            <a:r>
              <a:rPr lang="en-GB" b="1" dirty="0"/>
              <a:t>PROJECT OVERVIEW</a:t>
            </a:r>
            <a:r>
              <a:rPr lang="en-GB" dirty="0"/>
              <a:t>: </a:t>
            </a:r>
          </a:p>
          <a:p>
            <a:pPr rtl="0"/>
            <a:r>
              <a:rPr lang="en-GB" dirty="0"/>
              <a:t>Database System that stores and manages passenger flights  operation</a:t>
            </a:r>
          </a:p>
          <a:p>
            <a:pPr rtl="0"/>
            <a:r>
              <a:rPr lang="en-GB" b="1" dirty="0"/>
              <a:t>SCOPE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 Flight operators, flight details, bookings, and passenger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3D9F-977E-9304-DF7E-FEC7647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 Introduction</a:t>
            </a:r>
            <a:br>
              <a:rPr lang="en-GB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3EE3-43F7-2B2D-E6E2-5958272C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Company Overview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FlyWithUS</a:t>
            </a:r>
            <a:r>
              <a:rPr lang="en-GB" dirty="0"/>
              <a:t> is a dynamic airline travel company committed to providing exceptional service.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mission is to connect passengers with their destinations efficiently and safely.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949-F73D-4BAB-9F66-C2C47A61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AE87-4F92-CB26-F20A-90872D71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 err="1">
                <a:solidFill>
                  <a:srgbClr val="1F1F1F"/>
                </a:solidFill>
                <a:effectLst/>
                <a:latin typeface="Google Sans"/>
              </a:rPr>
              <a:t>forwardsurge.org</a:t>
            </a:r>
            <a:endParaRPr lang="en-GB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BEB69-A66A-F7DD-E5A4-98745A3A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0"/>
            <a:ext cx="1089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F10-4EB6-5EDE-04D2-53C4277E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1090712"/>
          </a:xfrm>
        </p:spPr>
        <p:txBody>
          <a:bodyPr/>
          <a:lstStyle/>
          <a:p>
            <a:r>
              <a:rPr lang="en-US" dirty="0"/>
              <a:t>SCHEMA MODEL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00D5-BFED-CADB-5B94-371E9411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/>
              <a:t>SCHEMA MODEL </a:t>
            </a:r>
            <a:endParaRPr lang="en-GB" b="1" dirty="0">
              <a:effectLst/>
            </a:endParaRPr>
          </a:p>
          <a:p>
            <a:pPr rtl="0"/>
            <a:r>
              <a:rPr lang="en-GB" b="1" dirty="0">
                <a:effectLst/>
              </a:rPr>
              <a:t>Database Tables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 err="1"/>
              <a:t>Passangers</a:t>
            </a:r>
            <a:r>
              <a:rPr lang="en-GB" dirty="0"/>
              <a:t>: This table captures essential customer information, including names, contact details, and preferences.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Bookings </a:t>
            </a:r>
            <a:r>
              <a:rPr lang="en-GB" dirty="0"/>
              <a:t>: Here, we track bookings made by customers. Each order includes departure and arrival details, as well as the total price.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Operators </a:t>
            </a:r>
            <a:r>
              <a:rPr lang="en-GB" dirty="0"/>
              <a:t>: Our flight details reside in this table. It holds flight IDs, operator information, and other relevant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Flight details </a:t>
            </a:r>
            <a:r>
              <a:rPr lang="en-GB" dirty="0"/>
              <a:t>:Flights.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91C-8C84-952F-BE16-7975ED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Data Integrity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22F-5760-F7E3-F37E-7F72C5C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b="1" dirty="0">
                <a:effectLst/>
              </a:rPr>
              <a:t>Normalization</a:t>
            </a:r>
            <a:endParaRPr lang="en-GB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Achieving the 2nd Normal Form (2NF) ensures data consistency and minimizes redundancy.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By organizing our data efficiently, we enhance data integrity and maintain a robust database.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91C-8C84-952F-BE16-7975ED2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Group Members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22F-5760-F7E3-F37E-7F72C5C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GB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r>
              <a:rPr lang="en-GB" b="1" dirty="0"/>
              <a:t>THANK YOU </a:t>
            </a:r>
          </a:p>
          <a:p>
            <a:pPr rtl="0"/>
            <a:r>
              <a:rPr lang="en-GB" b="1" dirty="0"/>
              <a:t>GROUP MEMBERS </a:t>
            </a:r>
          </a:p>
          <a:p>
            <a:pPr rtl="0"/>
            <a:r>
              <a:rPr lang="en-GB" dirty="0"/>
              <a:t>Lakshmi, Omar, </a:t>
            </a:r>
            <a:r>
              <a:rPr lang="en-GB" dirty="0" err="1"/>
              <a:t>Manraj</a:t>
            </a:r>
            <a:endParaRPr lang="en-GB" dirty="0"/>
          </a:p>
          <a:p>
            <a:pPr rtl="0"/>
            <a:r>
              <a:rPr lang="en-GB" dirty="0" err="1"/>
              <a:t>Raziah</a:t>
            </a:r>
            <a:r>
              <a:rPr lang="en-GB" dirty="0"/>
              <a:t>, Josh, </a:t>
            </a:r>
            <a:r>
              <a:rPr lang="en-GB" dirty="0" err="1"/>
              <a:t>Aldona</a:t>
            </a:r>
            <a:r>
              <a:rPr lang="en-GB" dirty="0"/>
              <a:t>, 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4173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Google Sans</vt:lpstr>
      <vt:lpstr>Posterama</vt:lpstr>
      <vt:lpstr>SplashVTI</vt:lpstr>
      <vt:lpstr>FLYWITH US </vt:lpstr>
      <vt:lpstr>FLYWITH US </vt:lpstr>
      <vt:lpstr> Introduction </vt:lpstr>
      <vt:lpstr>PowerPoint Presentation</vt:lpstr>
      <vt:lpstr>SCHEMA MODEL  </vt:lpstr>
      <vt:lpstr>Data Integrity </vt:lpstr>
      <vt:lpstr>Group Members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 US </dc:title>
  <dc:creator>Noel Maturlu</dc:creator>
  <cp:lastModifiedBy>Noel Maturlu</cp:lastModifiedBy>
  <cp:revision>6</cp:revision>
  <dcterms:created xsi:type="dcterms:W3CDTF">2024-07-31T14:21:05Z</dcterms:created>
  <dcterms:modified xsi:type="dcterms:W3CDTF">2024-09-14T19:18:56Z</dcterms:modified>
</cp:coreProperties>
</file>