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Arial Black"/>
      <p:regular r:id="rId23"/>
    </p:embeddedFont>
    <p:embeddedFont>
      <p:font typeface="Gill San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6" roundtripDataSignature="AMtx7mju00McjNm2GqLgf4ctUrUMphqO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GillSans-regular.fntdata"/><Relationship Id="rId23" Type="http://schemas.openxmlformats.org/officeDocument/2006/relationships/font" Target="fonts/ArialBlack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Gill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Resource Server a token er access limitation korte scope use kora hoi. Token diye koto tuku acees korte parbe tar define kora hoi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4" name="Google Shape;24;p20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92" name="Google Shape;92;p2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0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0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99" name="Google Shape;99;p30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1" name="Google Shape;31;p21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38" name="Google Shape;38;p22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3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46" name="Google Shape;46;p23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4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4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56" name="Google Shape;56;p2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62" name="Google Shape;62;p25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7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74" name="Google Shape;74;p27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28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28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1" name="Google Shape;81;p28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28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85" name="Google Shape;85;p28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19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19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7" name="Google Shape;17;p19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</a:pPr>
            <a:r>
              <a:rPr lang="en-GB"/>
              <a:t>OAUTH-2</a:t>
            </a:r>
            <a:endParaRPr/>
          </a:p>
        </p:txBody>
      </p:sp>
      <p:sp>
        <p:nvSpPr>
          <p:cNvPr id="105" name="Google Shape;105;p1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/>
              <a:t>OPEN AUTHORIZATION- AN AUTHORIZATION FRAMEWORK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GRANT TYPES</a:t>
            </a:r>
            <a:br>
              <a:rPr lang="en-GB"/>
            </a:br>
            <a:endParaRPr/>
          </a:p>
        </p:txBody>
      </p:sp>
      <p:sp>
        <p:nvSpPr>
          <p:cNvPr id="160" name="Google Shape;160;p10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The way of getting access token from authorization server.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Type: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GB"/>
              <a:t> Authorization code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GB"/>
              <a:t> Password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GB"/>
              <a:t> Refresh token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GB"/>
              <a:t> Client credential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 txBox="1"/>
          <p:nvPr>
            <p:ph type="title"/>
          </p:nvPr>
        </p:nvSpPr>
        <p:spPr>
          <a:xfrm>
            <a:off x="1451579" y="152444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GRANT TYPE- AUTHORIZATION CODE</a:t>
            </a:r>
            <a:br>
              <a:rPr lang="en-GB"/>
            </a:br>
            <a:endParaRPr/>
          </a:p>
        </p:txBody>
      </p:sp>
      <p:pic>
        <p:nvPicPr>
          <p:cNvPr id="166" name="Google Shape;16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800" y="714375"/>
            <a:ext cx="10364700" cy="60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1519029" y="174920"/>
            <a:ext cx="96033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GB"/>
              <a:t>GRANT TYPE- PASSWORD</a:t>
            </a:r>
            <a:br>
              <a:rPr lang="en-GB"/>
            </a:br>
            <a:endParaRPr/>
          </a:p>
        </p:txBody>
      </p:sp>
      <p:pic>
        <p:nvPicPr>
          <p:cNvPr id="172" name="Google Shape;172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099" y="762025"/>
            <a:ext cx="11537700" cy="596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3"/>
          <p:cNvSpPr txBox="1"/>
          <p:nvPr>
            <p:ph type="title"/>
          </p:nvPr>
        </p:nvSpPr>
        <p:spPr>
          <a:xfrm>
            <a:off x="1541529" y="174920"/>
            <a:ext cx="96033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GB"/>
              <a:t>GRANT TYPE- CLIENT CREDENTIAL</a:t>
            </a:r>
            <a:br>
              <a:rPr lang="en-GB"/>
            </a:br>
            <a:endParaRPr/>
          </a:p>
        </p:txBody>
      </p:sp>
      <p:pic>
        <p:nvPicPr>
          <p:cNvPr id="178" name="Google Shape;178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002" y="857450"/>
            <a:ext cx="11270400" cy="588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title"/>
          </p:nvPr>
        </p:nvSpPr>
        <p:spPr>
          <a:xfrm>
            <a:off x="1608979" y="174945"/>
            <a:ext cx="9603300" cy="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GRANT TYPE- REFRESH TOKEN</a:t>
            </a:r>
            <a:endParaRPr/>
          </a:p>
        </p:txBody>
      </p:sp>
      <p:pic>
        <p:nvPicPr>
          <p:cNvPr id="184" name="Google Shape;184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449" y="1196150"/>
            <a:ext cx="11567700" cy="551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WHEN WE USE WHICH TYPE!!!!!!!</a:t>
            </a:r>
            <a:endParaRPr/>
          </a:p>
        </p:txBody>
      </p:sp>
      <p:sp>
        <p:nvSpPr>
          <p:cNvPr id="190" name="Google Shape;190;p15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Password – When Authorization &amp; resource server developed by same vendor.  Not preferable when authorization server developed by another vendor.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Client Credential – Third party application wants to access some resource.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Refresh Token -  When we don’t want to logout user.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Authorization Code – Various 3</a:t>
            </a:r>
            <a:r>
              <a:rPr baseline="30000" lang="en-GB"/>
              <a:t>rd</a:t>
            </a:r>
            <a:r>
              <a:rPr lang="en-GB"/>
              <a:t> party application access resource server.  Mostly used types and recommended this authorization types.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PROS AND CONS</a:t>
            </a:r>
            <a:endParaRPr/>
          </a:p>
        </p:txBody>
      </p:sp>
      <p:sp>
        <p:nvSpPr>
          <p:cNvPr id="196" name="Google Shape;196;p1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Pros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Capability to authorize a user.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 OAuth 2.0 is a very flexible protocol that relies on SSL (Secure Sockets Layer) to save user access token.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 This protocols ensure data safety.</a:t>
            </a:r>
            <a:endParaRPr/>
          </a:p>
          <a:p>
            <a:pPr indent="-1143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 It has ability to share data for users without having to release personal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information.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GB"/>
              <a:t> It is easier to implement if  you know properly </a:t>
            </a:r>
            <a:endParaRPr/>
          </a:p>
        </p:txBody>
      </p:sp>
      <p:pic>
        <p:nvPicPr>
          <p:cNvPr descr="Head with gears with solid fill" id="197" name="Google Shape;19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1675" y="4845023"/>
            <a:ext cx="621322" cy="621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PROS AND CONS</a:t>
            </a:r>
            <a:endParaRPr/>
          </a:p>
        </p:txBody>
      </p:sp>
      <p:sp>
        <p:nvSpPr>
          <p:cNvPr id="203" name="Google Shape;203;p17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Cons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GB"/>
              <a:t>There is no common format, as a result, each service requires its own implementation.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GB"/>
              <a:t>When a token is stolen, an attacker gains access to the secure data for a while.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GB"/>
              <a:t>Hard to implement if you don’t know well about oauth2 architecture.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209" name="Google Shape;209;p18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39700" lvl="3" marL="1600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-1524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4" marL="1828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5400"/>
              <a:buNone/>
            </a:pPr>
            <a:r>
              <a:rPr lang="en-GB" sz="5400"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/>
          </a:p>
          <a:p>
            <a:pPr indent="-152400" lvl="4" marL="2057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OAUTH-2</a:t>
            </a:r>
            <a:br>
              <a:rPr lang="en-GB"/>
            </a:b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OAUTH-2 is referred to as an authorization framework whose primary purpose is to allow a third party website/App access to a resource.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191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6600"/>
              <a:buChar char="•"/>
            </a:pPr>
            <a:r>
              <a:rPr b="1" lang="en-GB" sz="6600"/>
              <a:t>Why oauth?</a:t>
            </a:r>
            <a:endParaRPr b="1" sz="6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EXAMPLE-1</a:t>
            </a:r>
            <a:endParaRPr/>
          </a:p>
        </p:txBody>
      </p:sp>
      <p:pic>
        <p:nvPicPr>
          <p:cNvPr id="123" name="Google Shape;12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151" y="361225"/>
            <a:ext cx="11425800" cy="58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EXAMPLE-2</a:t>
            </a:r>
            <a:endParaRPr/>
          </a:p>
        </p:txBody>
      </p:sp>
      <p:pic>
        <p:nvPicPr>
          <p:cNvPr id="129" name="Google Shape;12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374" y="804524"/>
            <a:ext cx="11657100" cy="594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EXAMPLE-3</a:t>
            </a:r>
            <a:endParaRPr/>
          </a:p>
        </p:txBody>
      </p:sp>
      <p:pic>
        <p:nvPicPr>
          <p:cNvPr id="135" name="Google Shape;13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8542" y="108442"/>
            <a:ext cx="10716300" cy="66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COMPONENTS OF OAUTH-2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Resource Server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User/Resource Owner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Client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Authorization Server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1496554" y="107469"/>
            <a:ext cx="96033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BASIC OAUTH-2 ARCHITECTURE</a:t>
            </a:r>
            <a:endParaRPr/>
          </a:p>
        </p:txBody>
      </p:sp>
      <p:pic>
        <p:nvPicPr>
          <p:cNvPr id="147" name="Google Shape;14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375" y="729775"/>
            <a:ext cx="11108100" cy="612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GB"/>
              <a:t>SCOPE</a:t>
            </a:r>
            <a:endParaRPr/>
          </a:p>
        </p:txBody>
      </p:sp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Scope is a mechanism in OAuth 2.0 to limit an application's access to a resource server.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GB"/>
              <a:t>Example: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</a:pPr>
            <a:r>
              <a:rPr lang="en-GB"/>
              <a:t>Read, Write, Name, Email, /user/list etc.</a:t>
            </a:r>
            <a:endParaRPr/>
          </a:p>
          <a:p>
            <a:pPr indent="-101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2022-09-17T10:49:23Z</dcterms:created>
  <dc:creator>RazibHossain</dc:creator>
</cp:coreProperties>
</file>