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3" r:id="rId5"/>
    <p:sldId id="257" r:id="rId6"/>
    <p:sldId id="264" r:id="rId7"/>
    <p:sldId id="265"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00299-C210-4DDE-9DBC-AE2FF86215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1260C8-AA73-4E96-A1C6-2A10B47FBE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01FA43-C1FE-4BD2-8E13-2817103C664E}"/>
              </a:ext>
            </a:extLst>
          </p:cNvPr>
          <p:cNvSpPr>
            <a:spLocks noGrp="1"/>
          </p:cNvSpPr>
          <p:nvPr>
            <p:ph type="dt" sz="half" idx="10"/>
          </p:nvPr>
        </p:nvSpPr>
        <p:spPr/>
        <p:txBody>
          <a:bodyPr/>
          <a:lstStyle/>
          <a:p>
            <a:fld id="{FE3CE86D-A984-4D35-A474-72234A1229F6}" type="datetimeFigureOut">
              <a:rPr lang="en-US" smtClean="0"/>
              <a:t>8/7/2021</a:t>
            </a:fld>
            <a:endParaRPr lang="en-US"/>
          </a:p>
        </p:txBody>
      </p:sp>
      <p:sp>
        <p:nvSpPr>
          <p:cNvPr id="5" name="Footer Placeholder 4">
            <a:extLst>
              <a:ext uri="{FF2B5EF4-FFF2-40B4-BE49-F238E27FC236}">
                <a16:creationId xmlns:a16="http://schemas.microsoft.com/office/drawing/2014/main" id="{7CD187E2-ED3D-4CA2-9B47-AEB60ADB40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F2C0ED-6722-405D-A7BA-0A5D6C1E7929}"/>
              </a:ext>
            </a:extLst>
          </p:cNvPr>
          <p:cNvSpPr>
            <a:spLocks noGrp="1"/>
          </p:cNvSpPr>
          <p:nvPr>
            <p:ph type="sldNum" sz="quarter" idx="12"/>
          </p:nvPr>
        </p:nvSpPr>
        <p:spPr/>
        <p:txBody>
          <a:bodyPr/>
          <a:lstStyle/>
          <a:p>
            <a:fld id="{90567BA9-09F9-4F5A-BD83-6306EAB07610}" type="slidenum">
              <a:rPr lang="en-US" smtClean="0"/>
              <a:t>‹#›</a:t>
            </a:fld>
            <a:endParaRPr lang="en-US"/>
          </a:p>
        </p:txBody>
      </p:sp>
    </p:spTree>
    <p:extLst>
      <p:ext uri="{BB962C8B-B14F-4D97-AF65-F5344CB8AC3E}">
        <p14:creationId xmlns:p14="http://schemas.microsoft.com/office/powerpoint/2010/main" val="3327706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FFB6-C0E6-412E-B1CA-82EDAA76DD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D3A511-4BAC-4837-8380-0D8491D43F3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69A9B-8AAF-4AF7-86EE-89DCC062A3BC}"/>
              </a:ext>
            </a:extLst>
          </p:cNvPr>
          <p:cNvSpPr>
            <a:spLocks noGrp="1"/>
          </p:cNvSpPr>
          <p:nvPr>
            <p:ph type="dt" sz="half" idx="10"/>
          </p:nvPr>
        </p:nvSpPr>
        <p:spPr/>
        <p:txBody>
          <a:bodyPr/>
          <a:lstStyle/>
          <a:p>
            <a:fld id="{FE3CE86D-A984-4D35-A474-72234A1229F6}" type="datetimeFigureOut">
              <a:rPr lang="en-US" smtClean="0"/>
              <a:t>8/7/2021</a:t>
            </a:fld>
            <a:endParaRPr lang="en-US"/>
          </a:p>
        </p:txBody>
      </p:sp>
      <p:sp>
        <p:nvSpPr>
          <p:cNvPr id="5" name="Footer Placeholder 4">
            <a:extLst>
              <a:ext uri="{FF2B5EF4-FFF2-40B4-BE49-F238E27FC236}">
                <a16:creationId xmlns:a16="http://schemas.microsoft.com/office/drawing/2014/main" id="{66397027-30A3-4AFF-B358-4DEA9E87C0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843F4-6120-4CF1-BE0C-F0422FB37358}"/>
              </a:ext>
            </a:extLst>
          </p:cNvPr>
          <p:cNvSpPr>
            <a:spLocks noGrp="1"/>
          </p:cNvSpPr>
          <p:nvPr>
            <p:ph type="sldNum" sz="quarter" idx="12"/>
          </p:nvPr>
        </p:nvSpPr>
        <p:spPr/>
        <p:txBody>
          <a:bodyPr/>
          <a:lstStyle/>
          <a:p>
            <a:fld id="{90567BA9-09F9-4F5A-BD83-6306EAB07610}" type="slidenum">
              <a:rPr lang="en-US" smtClean="0"/>
              <a:t>‹#›</a:t>
            </a:fld>
            <a:endParaRPr lang="en-US"/>
          </a:p>
        </p:txBody>
      </p:sp>
    </p:spTree>
    <p:extLst>
      <p:ext uri="{BB962C8B-B14F-4D97-AF65-F5344CB8AC3E}">
        <p14:creationId xmlns:p14="http://schemas.microsoft.com/office/powerpoint/2010/main" val="3622641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156C69-DDC8-4C10-B759-8A8840D53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A8DFEA-B00D-4A44-B941-55F6F569C0A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3EE12-552B-440D-B2AB-6AB248AC92EC}"/>
              </a:ext>
            </a:extLst>
          </p:cNvPr>
          <p:cNvSpPr>
            <a:spLocks noGrp="1"/>
          </p:cNvSpPr>
          <p:nvPr>
            <p:ph type="dt" sz="half" idx="10"/>
          </p:nvPr>
        </p:nvSpPr>
        <p:spPr/>
        <p:txBody>
          <a:bodyPr/>
          <a:lstStyle/>
          <a:p>
            <a:fld id="{FE3CE86D-A984-4D35-A474-72234A1229F6}" type="datetimeFigureOut">
              <a:rPr lang="en-US" smtClean="0"/>
              <a:t>8/7/2021</a:t>
            </a:fld>
            <a:endParaRPr lang="en-US"/>
          </a:p>
        </p:txBody>
      </p:sp>
      <p:sp>
        <p:nvSpPr>
          <p:cNvPr id="5" name="Footer Placeholder 4">
            <a:extLst>
              <a:ext uri="{FF2B5EF4-FFF2-40B4-BE49-F238E27FC236}">
                <a16:creationId xmlns:a16="http://schemas.microsoft.com/office/drawing/2014/main" id="{C9151CE3-9980-42FB-89F9-FC5D6F6F8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2F9462-D2D9-44D4-8985-19A929932F66}"/>
              </a:ext>
            </a:extLst>
          </p:cNvPr>
          <p:cNvSpPr>
            <a:spLocks noGrp="1"/>
          </p:cNvSpPr>
          <p:nvPr>
            <p:ph type="sldNum" sz="quarter" idx="12"/>
          </p:nvPr>
        </p:nvSpPr>
        <p:spPr/>
        <p:txBody>
          <a:bodyPr/>
          <a:lstStyle/>
          <a:p>
            <a:fld id="{90567BA9-09F9-4F5A-BD83-6306EAB07610}" type="slidenum">
              <a:rPr lang="en-US" smtClean="0"/>
              <a:t>‹#›</a:t>
            </a:fld>
            <a:endParaRPr lang="en-US"/>
          </a:p>
        </p:txBody>
      </p:sp>
    </p:spTree>
    <p:extLst>
      <p:ext uri="{BB962C8B-B14F-4D97-AF65-F5344CB8AC3E}">
        <p14:creationId xmlns:p14="http://schemas.microsoft.com/office/powerpoint/2010/main" val="1352900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0D2A9-E430-4CA4-BBE7-677A05EDD1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978FA4-EEE3-4C76-A7F2-2F9284A94DA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D85908-1C30-4C8E-B324-4FEDE2E6B480}"/>
              </a:ext>
            </a:extLst>
          </p:cNvPr>
          <p:cNvSpPr>
            <a:spLocks noGrp="1"/>
          </p:cNvSpPr>
          <p:nvPr>
            <p:ph type="dt" sz="half" idx="10"/>
          </p:nvPr>
        </p:nvSpPr>
        <p:spPr/>
        <p:txBody>
          <a:bodyPr/>
          <a:lstStyle/>
          <a:p>
            <a:fld id="{FE3CE86D-A984-4D35-A474-72234A1229F6}" type="datetimeFigureOut">
              <a:rPr lang="en-US" smtClean="0"/>
              <a:t>8/7/2021</a:t>
            </a:fld>
            <a:endParaRPr lang="en-US"/>
          </a:p>
        </p:txBody>
      </p:sp>
      <p:sp>
        <p:nvSpPr>
          <p:cNvPr id="5" name="Footer Placeholder 4">
            <a:extLst>
              <a:ext uri="{FF2B5EF4-FFF2-40B4-BE49-F238E27FC236}">
                <a16:creationId xmlns:a16="http://schemas.microsoft.com/office/drawing/2014/main" id="{3FACAB53-36A6-4B7A-B631-A79EBA2EF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5F5DDC-D202-4AE1-91ED-E26C8DB9623B}"/>
              </a:ext>
            </a:extLst>
          </p:cNvPr>
          <p:cNvSpPr>
            <a:spLocks noGrp="1"/>
          </p:cNvSpPr>
          <p:nvPr>
            <p:ph type="sldNum" sz="quarter" idx="12"/>
          </p:nvPr>
        </p:nvSpPr>
        <p:spPr/>
        <p:txBody>
          <a:bodyPr/>
          <a:lstStyle/>
          <a:p>
            <a:fld id="{90567BA9-09F9-4F5A-BD83-6306EAB07610}" type="slidenum">
              <a:rPr lang="en-US" smtClean="0"/>
              <a:t>‹#›</a:t>
            </a:fld>
            <a:endParaRPr lang="en-US"/>
          </a:p>
        </p:txBody>
      </p:sp>
    </p:spTree>
    <p:extLst>
      <p:ext uri="{BB962C8B-B14F-4D97-AF65-F5344CB8AC3E}">
        <p14:creationId xmlns:p14="http://schemas.microsoft.com/office/powerpoint/2010/main" val="1842748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0336B-4219-4358-87A1-17BA1035CC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D1441C-3D46-415F-9BB2-10C5A82DC0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692B502-8F3C-48E8-9CB1-8327DF83E078}"/>
              </a:ext>
            </a:extLst>
          </p:cNvPr>
          <p:cNvSpPr>
            <a:spLocks noGrp="1"/>
          </p:cNvSpPr>
          <p:nvPr>
            <p:ph type="dt" sz="half" idx="10"/>
          </p:nvPr>
        </p:nvSpPr>
        <p:spPr/>
        <p:txBody>
          <a:bodyPr/>
          <a:lstStyle/>
          <a:p>
            <a:fld id="{FE3CE86D-A984-4D35-A474-72234A1229F6}" type="datetimeFigureOut">
              <a:rPr lang="en-US" smtClean="0"/>
              <a:t>8/7/2021</a:t>
            </a:fld>
            <a:endParaRPr lang="en-US"/>
          </a:p>
        </p:txBody>
      </p:sp>
      <p:sp>
        <p:nvSpPr>
          <p:cNvPr id="5" name="Footer Placeholder 4">
            <a:extLst>
              <a:ext uri="{FF2B5EF4-FFF2-40B4-BE49-F238E27FC236}">
                <a16:creationId xmlns:a16="http://schemas.microsoft.com/office/drawing/2014/main" id="{BA65C76F-7990-42CE-A0BD-F04BF4A24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6A7D7D-14B8-48AB-8F2A-2EEBD446ED3F}"/>
              </a:ext>
            </a:extLst>
          </p:cNvPr>
          <p:cNvSpPr>
            <a:spLocks noGrp="1"/>
          </p:cNvSpPr>
          <p:nvPr>
            <p:ph type="sldNum" sz="quarter" idx="12"/>
          </p:nvPr>
        </p:nvSpPr>
        <p:spPr/>
        <p:txBody>
          <a:bodyPr/>
          <a:lstStyle/>
          <a:p>
            <a:fld id="{90567BA9-09F9-4F5A-BD83-6306EAB07610}" type="slidenum">
              <a:rPr lang="en-US" smtClean="0"/>
              <a:t>‹#›</a:t>
            </a:fld>
            <a:endParaRPr lang="en-US"/>
          </a:p>
        </p:txBody>
      </p:sp>
    </p:spTree>
    <p:extLst>
      <p:ext uri="{BB962C8B-B14F-4D97-AF65-F5344CB8AC3E}">
        <p14:creationId xmlns:p14="http://schemas.microsoft.com/office/powerpoint/2010/main" val="2062065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74040-4771-466E-B6CF-FF7CD16B76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12B9A2-2CB2-4FC0-8884-10A599B6201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33573C-4F07-4FC8-B4EF-E4B5C4C7347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643006-A05B-429D-942A-D0CB98367231}"/>
              </a:ext>
            </a:extLst>
          </p:cNvPr>
          <p:cNvSpPr>
            <a:spLocks noGrp="1"/>
          </p:cNvSpPr>
          <p:nvPr>
            <p:ph type="dt" sz="half" idx="10"/>
          </p:nvPr>
        </p:nvSpPr>
        <p:spPr/>
        <p:txBody>
          <a:bodyPr/>
          <a:lstStyle/>
          <a:p>
            <a:fld id="{FE3CE86D-A984-4D35-A474-72234A1229F6}" type="datetimeFigureOut">
              <a:rPr lang="en-US" smtClean="0"/>
              <a:t>8/7/2021</a:t>
            </a:fld>
            <a:endParaRPr lang="en-US"/>
          </a:p>
        </p:txBody>
      </p:sp>
      <p:sp>
        <p:nvSpPr>
          <p:cNvPr id="6" name="Footer Placeholder 5">
            <a:extLst>
              <a:ext uri="{FF2B5EF4-FFF2-40B4-BE49-F238E27FC236}">
                <a16:creationId xmlns:a16="http://schemas.microsoft.com/office/drawing/2014/main" id="{1DD578F2-F15F-4967-91EE-4B5C846B4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6F573-26B6-4568-8C23-A5355847C465}"/>
              </a:ext>
            </a:extLst>
          </p:cNvPr>
          <p:cNvSpPr>
            <a:spLocks noGrp="1"/>
          </p:cNvSpPr>
          <p:nvPr>
            <p:ph type="sldNum" sz="quarter" idx="12"/>
          </p:nvPr>
        </p:nvSpPr>
        <p:spPr/>
        <p:txBody>
          <a:bodyPr/>
          <a:lstStyle/>
          <a:p>
            <a:fld id="{90567BA9-09F9-4F5A-BD83-6306EAB07610}" type="slidenum">
              <a:rPr lang="en-US" smtClean="0"/>
              <a:t>‹#›</a:t>
            </a:fld>
            <a:endParaRPr lang="en-US"/>
          </a:p>
        </p:txBody>
      </p:sp>
    </p:spTree>
    <p:extLst>
      <p:ext uri="{BB962C8B-B14F-4D97-AF65-F5344CB8AC3E}">
        <p14:creationId xmlns:p14="http://schemas.microsoft.com/office/powerpoint/2010/main" val="2904209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58EE-5C2E-4897-A0C3-D090412F2C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E4BD4F-8326-46F6-922B-6D2CA1EF37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66232D3-ED11-45A1-9E2F-02D8B6BCBBE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EDE3D2-079E-42E6-A4D3-D5C18A5669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F0C0B55-BCED-4835-ACFD-4597752CEF9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22D660-6D80-4D13-997E-79D2F5E210A6}"/>
              </a:ext>
            </a:extLst>
          </p:cNvPr>
          <p:cNvSpPr>
            <a:spLocks noGrp="1"/>
          </p:cNvSpPr>
          <p:nvPr>
            <p:ph type="dt" sz="half" idx="10"/>
          </p:nvPr>
        </p:nvSpPr>
        <p:spPr/>
        <p:txBody>
          <a:bodyPr/>
          <a:lstStyle/>
          <a:p>
            <a:fld id="{FE3CE86D-A984-4D35-A474-72234A1229F6}" type="datetimeFigureOut">
              <a:rPr lang="en-US" smtClean="0"/>
              <a:t>8/7/2021</a:t>
            </a:fld>
            <a:endParaRPr lang="en-US"/>
          </a:p>
        </p:txBody>
      </p:sp>
      <p:sp>
        <p:nvSpPr>
          <p:cNvPr id="8" name="Footer Placeholder 7">
            <a:extLst>
              <a:ext uri="{FF2B5EF4-FFF2-40B4-BE49-F238E27FC236}">
                <a16:creationId xmlns:a16="http://schemas.microsoft.com/office/drawing/2014/main" id="{6810DF34-75A0-461E-A177-E75D43493C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FBE5B4-4679-41B6-AAB3-C2D74D0C3210}"/>
              </a:ext>
            </a:extLst>
          </p:cNvPr>
          <p:cNvSpPr>
            <a:spLocks noGrp="1"/>
          </p:cNvSpPr>
          <p:nvPr>
            <p:ph type="sldNum" sz="quarter" idx="12"/>
          </p:nvPr>
        </p:nvSpPr>
        <p:spPr/>
        <p:txBody>
          <a:bodyPr/>
          <a:lstStyle/>
          <a:p>
            <a:fld id="{90567BA9-09F9-4F5A-BD83-6306EAB07610}" type="slidenum">
              <a:rPr lang="en-US" smtClean="0"/>
              <a:t>‹#›</a:t>
            </a:fld>
            <a:endParaRPr lang="en-US"/>
          </a:p>
        </p:txBody>
      </p:sp>
    </p:spTree>
    <p:extLst>
      <p:ext uri="{BB962C8B-B14F-4D97-AF65-F5344CB8AC3E}">
        <p14:creationId xmlns:p14="http://schemas.microsoft.com/office/powerpoint/2010/main" val="414522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235B8-2EAB-4CAC-BA35-C812899825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464C18-E2BB-4CD9-A941-274BC5DE0C9B}"/>
              </a:ext>
            </a:extLst>
          </p:cNvPr>
          <p:cNvSpPr>
            <a:spLocks noGrp="1"/>
          </p:cNvSpPr>
          <p:nvPr>
            <p:ph type="dt" sz="half" idx="10"/>
          </p:nvPr>
        </p:nvSpPr>
        <p:spPr/>
        <p:txBody>
          <a:bodyPr/>
          <a:lstStyle/>
          <a:p>
            <a:fld id="{FE3CE86D-A984-4D35-A474-72234A1229F6}" type="datetimeFigureOut">
              <a:rPr lang="en-US" smtClean="0"/>
              <a:t>8/7/2021</a:t>
            </a:fld>
            <a:endParaRPr lang="en-US"/>
          </a:p>
        </p:txBody>
      </p:sp>
      <p:sp>
        <p:nvSpPr>
          <p:cNvPr id="4" name="Footer Placeholder 3">
            <a:extLst>
              <a:ext uri="{FF2B5EF4-FFF2-40B4-BE49-F238E27FC236}">
                <a16:creationId xmlns:a16="http://schemas.microsoft.com/office/drawing/2014/main" id="{ABC14AFD-C8EE-4ABE-BE65-FA8E81A3B0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A53B38-3CBE-4CDC-994D-EE042625E4AB}"/>
              </a:ext>
            </a:extLst>
          </p:cNvPr>
          <p:cNvSpPr>
            <a:spLocks noGrp="1"/>
          </p:cNvSpPr>
          <p:nvPr>
            <p:ph type="sldNum" sz="quarter" idx="12"/>
          </p:nvPr>
        </p:nvSpPr>
        <p:spPr/>
        <p:txBody>
          <a:bodyPr/>
          <a:lstStyle/>
          <a:p>
            <a:fld id="{90567BA9-09F9-4F5A-BD83-6306EAB07610}" type="slidenum">
              <a:rPr lang="en-US" smtClean="0"/>
              <a:t>‹#›</a:t>
            </a:fld>
            <a:endParaRPr lang="en-US"/>
          </a:p>
        </p:txBody>
      </p:sp>
    </p:spTree>
    <p:extLst>
      <p:ext uri="{BB962C8B-B14F-4D97-AF65-F5344CB8AC3E}">
        <p14:creationId xmlns:p14="http://schemas.microsoft.com/office/powerpoint/2010/main" val="2486201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7974B2-0EF8-47CB-9C80-354E493AD8C3}"/>
              </a:ext>
            </a:extLst>
          </p:cNvPr>
          <p:cNvSpPr>
            <a:spLocks noGrp="1"/>
          </p:cNvSpPr>
          <p:nvPr>
            <p:ph type="dt" sz="half" idx="10"/>
          </p:nvPr>
        </p:nvSpPr>
        <p:spPr/>
        <p:txBody>
          <a:bodyPr/>
          <a:lstStyle/>
          <a:p>
            <a:fld id="{FE3CE86D-A984-4D35-A474-72234A1229F6}" type="datetimeFigureOut">
              <a:rPr lang="en-US" smtClean="0"/>
              <a:t>8/7/2021</a:t>
            </a:fld>
            <a:endParaRPr lang="en-US"/>
          </a:p>
        </p:txBody>
      </p:sp>
      <p:sp>
        <p:nvSpPr>
          <p:cNvPr id="3" name="Footer Placeholder 2">
            <a:extLst>
              <a:ext uri="{FF2B5EF4-FFF2-40B4-BE49-F238E27FC236}">
                <a16:creationId xmlns:a16="http://schemas.microsoft.com/office/drawing/2014/main" id="{C9B4F451-D991-4CC9-A44F-1152485423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9BE0BF-9794-476E-92F8-8C85601E0001}"/>
              </a:ext>
            </a:extLst>
          </p:cNvPr>
          <p:cNvSpPr>
            <a:spLocks noGrp="1"/>
          </p:cNvSpPr>
          <p:nvPr>
            <p:ph type="sldNum" sz="quarter" idx="12"/>
          </p:nvPr>
        </p:nvSpPr>
        <p:spPr/>
        <p:txBody>
          <a:bodyPr/>
          <a:lstStyle/>
          <a:p>
            <a:fld id="{90567BA9-09F9-4F5A-BD83-6306EAB07610}" type="slidenum">
              <a:rPr lang="en-US" smtClean="0"/>
              <a:t>‹#›</a:t>
            </a:fld>
            <a:endParaRPr lang="en-US"/>
          </a:p>
        </p:txBody>
      </p:sp>
    </p:spTree>
    <p:extLst>
      <p:ext uri="{BB962C8B-B14F-4D97-AF65-F5344CB8AC3E}">
        <p14:creationId xmlns:p14="http://schemas.microsoft.com/office/powerpoint/2010/main" val="95461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A35C9-CD53-4FA0-932F-0463A050AA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A02364-66F0-472B-A6B9-8AD082FF3D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A3BF74-E32A-41DA-9CB4-E2FCA62EBF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C73D92-59AC-4718-9333-8A06C4CFB26B}"/>
              </a:ext>
            </a:extLst>
          </p:cNvPr>
          <p:cNvSpPr>
            <a:spLocks noGrp="1"/>
          </p:cNvSpPr>
          <p:nvPr>
            <p:ph type="dt" sz="half" idx="10"/>
          </p:nvPr>
        </p:nvSpPr>
        <p:spPr/>
        <p:txBody>
          <a:bodyPr/>
          <a:lstStyle/>
          <a:p>
            <a:fld id="{FE3CE86D-A984-4D35-A474-72234A1229F6}" type="datetimeFigureOut">
              <a:rPr lang="en-US" smtClean="0"/>
              <a:t>8/7/2021</a:t>
            </a:fld>
            <a:endParaRPr lang="en-US"/>
          </a:p>
        </p:txBody>
      </p:sp>
      <p:sp>
        <p:nvSpPr>
          <p:cNvPr id="6" name="Footer Placeholder 5">
            <a:extLst>
              <a:ext uri="{FF2B5EF4-FFF2-40B4-BE49-F238E27FC236}">
                <a16:creationId xmlns:a16="http://schemas.microsoft.com/office/drawing/2014/main" id="{313BC0B5-A3EB-44BC-ABA0-F7E53F3AB9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912761-F7E3-4D02-9030-828A0786790A}"/>
              </a:ext>
            </a:extLst>
          </p:cNvPr>
          <p:cNvSpPr>
            <a:spLocks noGrp="1"/>
          </p:cNvSpPr>
          <p:nvPr>
            <p:ph type="sldNum" sz="quarter" idx="12"/>
          </p:nvPr>
        </p:nvSpPr>
        <p:spPr/>
        <p:txBody>
          <a:bodyPr/>
          <a:lstStyle/>
          <a:p>
            <a:fld id="{90567BA9-09F9-4F5A-BD83-6306EAB07610}" type="slidenum">
              <a:rPr lang="en-US" smtClean="0"/>
              <a:t>‹#›</a:t>
            </a:fld>
            <a:endParaRPr lang="en-US"/>
          </a:p>
        </p:txBody>
      </p:sp>
    </p:spTree>
    <p:extLst>
      <p:ext uri="{BB962C8B-B14F-4D97-AF65-F5344CB8AC3E}">
        <p14:creationId xmlns:p14="http://schemas.microsoft.com/office/powerpoint/2010/main" val="2000467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A1A69-A985-432A-9B30-B5635F069C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19C16E-5400-4E09-861A-01ED2FC06E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62A4B7-C717-4C38-A8D2-3155B9D57C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FFC976-1C2C-4A32-A918-D44C7B04E1D6}"/>
              </a:ext>
            </a:extLst>
          </p:cNvPr>
          <p:cNvSpPr>
            <a:spLocks noGrp="1"/>
          </p:cNvSpPr>
          <p:nvPr>
            <p:ph type="dt" sz="half" idx="10"/>
          </p:nvPr>
        </p:nvSpPr>
        <p:spPr/>
        <p:txBody>
          <a:bodyPr/>
          <a:lstStyle/>
          <a:p>
            <a:fld id="{FE3CE86D-A984-4D35-A474-72234A1229F6}" type="datetimeFigureOut">
              <a:rPr lang="en-US" smtClean="0"/>
              <a:t>8/7/2021</a:t>
            </a:fld>
            <a:endParaRPr lang="en-US"/>
          </a:p>
        </p:txBody>
      </p:sp>
      <p:sp>
        <p:nvSpPr>
          <p:cNvPr id="6" name="Footer Placeholder 5">
            <a:extLst>
              <a:ext uri="{FF2B5EF4-FFF2-40B4-BE49-F238E27FC236}">
                <a16:creationId xmlns:a16="http://schemas.microsoft.com/office/drawing/2014/main" id="{0792F01C-2919-43B9-A363-5382E3ECAE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139F43-D5EB-48F2-9B5E-C310273C31B9}"/>
              </a:ext>
            </a:extLst>
          </p:cNvPr>
          <p:cNvSpPr>
            <a:spLocks noGrp="1"/>
          </p:cNvSpPr>
          <p:nvPr>
            <p:ph type="sldNum" sz="quarter" idx="12"/>
          </p:nvPr>
        </p:nvSpPr>
        <p:spPr/>
        <p:txBody>
          <a:bodyPr/>
          <a:lstStyle/>
          <a:p>
            <a:fld id="{90567BA9-09F9-4F5A-BD83-6306EAB07610}" type="slidenum">
              <a:rPr lang="en-US" smtClean="0"/>
              <a:t>‹#›</a:t>
            </a:fld>
            <a:endParaRPr lang="en-US"/>
          </a:p>
        </p:txBody>
      </p:sp>
    </p:spTree>
    <p:extLst>
      <p:ext uri="{BB962C8B-B14F-4D97-AF65-F5344CB8AC3E}">
        <p14:creationId xmlns:p14="http://schemas.microsoft.com/office/powerpoint/2010/main" val="3227159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176898-B2FD-4FC6-BCC7-DC25FA762A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96E18C-672A-4A61-B980-AAE5D5A774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4DBA75-000C-4296-99E7-EBE3134222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3CE86D-A984-4D35-A474-72234A1229F6}" type="datetimeFigureOut">
              <a:rPr lang="en-US" smtClean="0"/>
              <a:t>8/7/2021</a:t>
            </a:fld>
            <a:endParaRPr lang="en-US"/>
          </a:p>
        </p:txBody>
      </p:sp>
      <p:sp>
        <p:nvSpPr>
          <p:cNvPr id="5" name="Footer Placeholder 4">
            <a:extLst>
              <a:ext uri="{FF2B5EF4-FFF2-40B4-BE49-F238E27FC236}">
                <a16:creationId xmlns:a16="http://schemas.microsoft.com/office/drawing/2014/main" id="{F5DC437E-A506-44F9-94CD-5733E8C6C5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FAC0FE-DED0-4D63-8D16-58C2CD9D8C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567BA9-09F9-4F5A-BD83-6306EAB07610}" type="slidenum">
              <a:rPr lang="en-US" smtClean="0"/>
              <a:t>‹#›</a:t>
            </a:fld>
            <a:endParaRPr lang="en-US"/>
          </a:p>
        </p:txBody>
      </p:sp>
    </p:spTree>
    <p:extLst>
      <p:ext uri="{BB962C8B-B14F-4D97-AF65-F5344CB8AC3E}">
        <p14:creationId xmlns:p14="http://schemas.microsoft.com/office/powerpoint/2010/main" val="2218668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DD2841A-04E7-4D14-9F1D-A505445F274D}"/>
              </a:ext>
            </a:extLst>
          </p:cNvPr>
          <p:cNvSpPr>
            <a:spLocks noGrp="1"/>
          </p:cNvSpPr>
          <p:nvPr>
            <p:ph type="subTitle" idx="1"/>
          </p:nvPr>
        </p:nvSpPr>
        <p:spPr>
          <a:xfrm>
            <a:off x="1524000" y="622852"/>
            <a:ext cx="9144000" cy="4634948"/>
          </a:xfrm>
        </p:spPr>
        <p:txBody>
          <a:bodyPr/>
          <a:lstStyle/>
          <a:p>
            <a:endParaRPr lang="en-US" dirty="0"/>
          </a:p>
        </p:txBody>
      </p:sp>
      <p:pic>
        <p:nvPicPr>
          <p:cNvPr id="5" name="Picture 4">
            <a:extLst>
              <a:ext uri="{FF2B5EF4-FFF2-40B4-BE49-F238E27FC236}">
                <a16:creationId xmlns:a16="http://schemas.microsoft.com/office/drawing/2014/main" id="{DD1A2180-3E06-47C7-9C5C-50A181E057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09" y="76200"/>
            <a:ext cx="12085982" cy="6858000"/>
          </a:xfrm>
          <a:prstGeom prst="rect">
            <a:avLst/>
          </a:prstGeom>
        </p:spPr>
      </p:pic>
      <p:sp>
        <p:nvSpPr>
          <p:cNvPr id="6" name="TextBox 5">
            <a:extLst>
              <a:ext uri="{FF2B5EF4-FFF2-40B4-BE49-F238E27FC236}">
                <a16:creationId xmlns:a16="http://schemas.microsoft.com/office/drawing/2014/main" id="{27762CB1-0211-49BF-8034-E3122BD0500F}"/>
              </a:ext>
            </a:extLst>
          </p:cNvPr>
          <p:cNvSpPr txBox="1"/>
          <p:nvPr/>
        </p:nvSpPr>
        <p:spPr>
          <a:xfrm>
            <a:off x="2941981" y="622852"/>
            <a:ext cx="5817706" cy="584775"/>
          </a:xfrm>
          <a:prstGeom prst="rect">
            <a:avLst/>
          </a:prstGeom>
          <a:noFill/>
        </p:spPr>
        <p:txBody>
          <a:bodyPr wrap="square" rtlCol="0">
            <a:spAutoFit/>
          </a:bodyPr>
          <a:lstStyle/>
          <a:p>
            <a:r>
              <a:rPr lang="en-US" sz="3200" b="1" dirty="0"/>
              <a:t>Blood Bank Management System</a:t>
            </a:r>
          </a:p>
        </p:txBody>
      </p:sp>
      <p:sp>
        <p:nvSpPr>
          <p:cNvPr id="9" name="TextBox 8">
            <a:extLst>
              <a:ext uri="{FF2B5EF4-FFF2-40B4-BE49-F238E27FC236}">
                <a16:creationId xmlns:a16="http://schemas.microsoft.com/office/drawing/2014/main" id="{58E2E1E8-FA05-4176-8E1B-BAB75AAAFAEF}"/>
              </a:ext>
            </a:extLst>
          </p:cNvPr>
          <p:cNvSpPr txBox="1"/>
          <p:nvPr/>
        </p:nvSpPr>
        <p:spPr>
          <a:xfrm>
            <a:off x="8921612" y="4618672"/>
            <a:ext cx="2380256" cy="1477328"/>
          </a:xfrm>
          <a:prstGeom prst="rect">
            <a:avLst/>
          </a:prstGeom>
          <a:noFill/>
        </p:spPr>
        <p:txBody>
          <a:bodyPr wrap="square" rtlCol="0">
            <a:spAutoFit/>
          </a:bodyPr>
          <a:lstStyle/>
          <a:p>
            <a:r>
              <a:rPr lang="en-US" b="1" dirty="0"/>
              <a:t>Presented by:</a:t>
            </a:r>
          </a:p>
          <a:p>
            <a:endParaRPr lang="en-US" dirty="0"/>
          </a:p>
          <a:p>
            <a:endParaRPr lang="en-US" dirty="0"/>
          </a:p>
          <a:p>
            <a:r>
              <a:rPr lang="en-US" b="1" dirty="0"/>
              <a:t>Md Razib Hossain</a:t>
            </a:r>
          </a:p>
          <a:p>
            <a:r>
              <a:rPr lang="en-US" b="1" dirty="0"/>
              <a:t>Id:UG02-49-18-005</a:t>
            </a:r>
          </a:p>
        </p:txBody>
      </p:sp>
    </p:spTree>
    <p:extLst>
      <p:ext uri="{BB962C8B-B14F-4D97-AF65-F5344CB8AC3E}">
        <p14:creationId xmlns:p14="http://schemas.microsoft.com/office/powerpoint/2010/main" val="2480957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911D4451-E322-4ADC-8FD8-83B37BA1F5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58000"/>
          </a:xfrm>
        </p:spPr>
      </p:pic>
      <p:sp>
        <p:nvSpPr>
          <p:cNvPr id="9" name="TextBox 8">
            <a:extLst>
              <a:ext uri="{FF2B5EF4-FFF2-40B4-BE49-F238E27FC236}">
                <a16:creationId xmlns:a16="http://schemas.microsoft.com/office/drawing/2014/main" id="{D3CB0829-C533-4C09-9551-F1CEA74AE918}"/>
              </a:ext>
            </a:extLst>
          </p:cNvPr>
          <p:cNvSpPr txBox="1"/>
          <p:nvPr/>
        </p:nvSpPr>
        <p:spPr>
          <a:xfrm>
            <a:off x="-2" y="4189659"/>
            <a:ext cx="1855305" cy="861774"/>
          </a:xfrm>
          <a:prstGeom prst="rect">
            <a:avLst/>
          </a:prstGeom>
          <a:noFill/>
        </p:spPr>
        <p:txBody>
          <a:bodyPr wrap="square" rtlCol="0">
            <a:spAutoFit/>
          </a:bodyPr>
          <a:lstStyle/>
          <a:p>
            <a:r>
              <a:rPr lang="en-US" sz="3200" b="1" dirty="0"/>
              <a:t>Purpose</a:t>
            </a:r>
            <a:r>
              <a:rPr lang="en-US" sz="3200" dirty="0"/>
              <a:t>:</a:t>
            </a:r>
          </a:p>
          <a:p>
            <a:endParaRPr lang="en-US" dirty="0"/>
          </a:p>
        </p:txBody>
      </p:sp>
      <p:sp>
        <p:nvSpPr>
          <p:cNvPr id="10" name="TextBox 9">
            <a:extLst>
              <a:ext uri="{FF2B5EF4-FFF2-40B4-BE49-F238E27FC236}">
                <a16:creationId xmlns:a16="http://schemas.microsoft.com/office/drawing/2014/main" id="{EF04A7C9-77F4-43A2-822F-6790B8E0EA23}"/>
              </a:ext>
            </a:extLst>
          </p:cNvPr>
          <p:cNvSpPr txBox="1"/>
          <p:nvPr/>
        </p:nvSpPr>
        <p:spPr>
          <a:xfrm>
            <a:off x="0" y="5051433"/>
            <a:ext cx="8931967" cy="1569660"/>
          </a:xfrm>
          <a:prstGeom prst="rect">
            <a:avLst/>
          </a:prstGeom>
          <a:noFill/>
        </p:spPr>
        <p:txBody>
          <a:bodyPr wrap="square" rtlCol="0">
            <a:spAutoFit/>
          </a:bodyPr>
          <a:lstStyle/>
          <a:p>
            <a:r>
              <a:rPr lang="en-US" sz="2400" dirty="0"/>
              <a:t>The purpose of the blood bank management system is to simplify and automate the process of searching for blood in case of emergency and maintain the records of blood donors ,recipient ,blood donation programs and blood stocks in the bank.</a:t>
            </a:r>
          </a:p>
        </p:txBody>
      </p:sp>
    </p:spTree>
    <p:extLst>
      <p:ext uri="{BB962C8B-B14F-4D97-AF65-F5344CB8AC3E}">
        <p14:creationId xmlns:p14="http://schemas.microsoft.com/office/powerpoint/2010/main" val="2717701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C9F08FC7-F1AE-48C0-92C3-5A2C67B8F1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52" y="0"/>
            <a:ext cx="12178748" cy="6858000"/>
          </a:xfrm>
        </p:spPr>
      </p:pic>
    </p:spTree>
    <p:extLst>
      <p:ext uri="{BB962C8B-B14F-4D97-AF65-F5344CB8AC3E}">
        <p14:creationId xmlns:p14="http://schemas.microsoft.com/office/powerpoint/2010/main" val="767723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C86114C-9B7D-4F5E-AB6E-1A8D98EAB7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52" y="0"/>
            <a:ext cx="12192000" cy="6858000"/>
          </a:xfrm>
        </p:spPr>
      </p:pic>
      <p:sp>
        <p:nvSpPr>
          <p:cNvPr id="6" name="Rectangle 5">
            <a:extLst>
              <a:ext uri="{FF2B5EF4-FFF2-40B4-BE49-F238E27FC236}">
                <a16:creationId xmlns:a16="http://schemas.microsoft.com/office/drawing/2014/main" id="{6E762681-2660-479D-B97B-A38B5A9252B8}"/>
              </a:ext>
            </a:extLst>
          </p:cNvPr>
          <p:cNvSpPr/>
          <p:nvPr/>
        </p:nvSpPr>
        <p:spPr>
          <a:xfrm>
            <a:off x="13252" y="0"/>
            <a:ext cx="9130748" cy="3416320"/>
          </a:xfrm>
          <a:prstGeom prst="rect">
            <a:avLst/>
          </a:prstGeom>
        </p:spPr>
        <p:txBody>
          <a:bodyPr wrap="square">
            <a:spAutoFit/>
          </a:bodyPr>
          <a:lstStyle/>
          <a:p>
            <a:r>
              <a:rPr lang="en-US" sz="2400" dirty="0"/>
              <a:t> </a:t>
            </a:r>
            <a:r>
              <a:rPr lang="en-US" sz="2400" b="1" dirty="0"/>
              <a:t>Introduction:</a:t>
            </a:r>
          </a:p>
          <a:p>
            <a:r>
              <a:rPr lang="en-US" sz="2400" dirty="0"/>
              <a:t>A blood donation is a process whereby a person voluntarily has blood drawn to be used for future transfusions when in need at hospitals for treatment procedures that require them. Donation may be of whole blood (blood drawn directly from the body) or of specific components of the blood; such as red blood cells, white blood cells, plasma, and platelets. Blood banks often participate in the process of collecting blood and other procedures such as managing stocks, approving blood requests and updating donation information.</a:t>
            </a:r>
          </a:p>
        </p:txBody>
      </p:sp>
    </p:spTree>
    <p:extLst>
      <p:ext uri="{BB962C8B-B14F-4D97-AF65-F5344CB8AC3E}">
        <p14:creationId xmlns:p14="http://schemas.microsoft.com/office/powerpoint/2010/main" val="4063458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DF5A410-3FA0-43C3-8B6A-0AF0D4A437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9" name="TextBox 8">
            <a:extLst>
              <a:ext uri="{FF2B5EF4-FFF2-40B4-BE49-F238E27FC236}">
                <a16:creationId xmlns:a16="http://schemas.microsoft.com/office/drawing/2014/main" id="{853EB821-A590-4890-84BF-B1C8A6499564}"/>
              </a:ext>
            </a:extLst>
          </p:cNvPr>
          <p:cNvSpPr txBox="1"/>
          <p:nvPr/>
        </p:nvSpPr>
        <p:spPr>
          <a:xfrm>
            <a:off x="185529" y="238539"/>
            <a:ext cx="4200939" cy="369332"/>
          </a:xfrm>
          <a:prstGeom prst="rect">
            <a:avLst/>
          </a:prstGeom>
          <a:noFill/>
        </p:spPr>
        <p:txBody>
          <a:bodyPr wrap="square" rtlCol="0">
            <a:spAutoFit/>
          </a:bodyPr>
          <a:lstStyle/>
          <a:p>
            <a:r>
              <a:rPr lang="en-US" b="1" dirty="0"/>
              <a:t>Data about Donor and recipient Id:</a:t>
            </a:r>
          </a:p>
        </p:txBody>
      </p:sp>
      <p:sp>
        <p:nvSpPr>
          <p:cNvPr id="10" name="TextBox 9">
            <a:extLst>
              <a:ext uri="{FF2B5EF4-FFF2-40B4-BE49-F238E27FC236}">
                <a16:creationId xmlns:a16="http://schemas.microsoft.com/office/drawing/2014/main" id="{4D10E799-449F-411F-AFA4-6DE1C12303CF}"/>
              </a:ext>
            </a:extLst>
          </p:cNvPr>
          <p:cNvSpPr txBox="1"/>
          <p:nvPr/>
        </p:nvSpPr>
        <p:spPr>
          <a:xfrm>
            <a:off x="357808" y="993913"/>
            <a:ext cx="2239617" cy="2862322"/>
          </a:xfrm>
          <a:prstGeom prst="rect">
            <a:avLst/>
          </a:prstGeom>
          <a:noFill/>
        </p:spPr>
        <p:txBody>
          <a:bodyPr wrap="square" rtlCol="0">
            <a:spAutoFit/>
          </a:bodyPr>
          <a:lstStyle/>
          <a:p>
            <a:r>
              <a:rPr lang="en-US" dirty="0"/>
              <a:t>1.Donor/Recipient id</a:t>
            </a:r>
          </a:p>
          <a:p>
            <a:r>
              <a:rPr lang="en-US" dirty="0"/>
              <a:t>2.Name</a:t>
            </a:r>
          </a:p>
          <a:p>
            <a:r>
              <a:rPr lang="en-US" dirty="0"/>
              <a:t>3.Date of birth</a:t>
            </a:r>
          </a:p>
          <a:p>
            <a:r>
              <a:rPr lang="en-US" dirty="0"/>
              <a:t>4.Sex</a:t>
            </a:r>
          </a:p>
          <a:p>
            <a:r>
              <a:rPr lang="en-US" dirty="0"/>
              <a:t>5.Blood Group</a:t>
            </a:r>
          </a:p>
          <a:p>
            <a:r>
              <a:rPr lang="en-US" dirty="0"/>
              <a:t>6.Address</a:t>
            </a:r>
          </a:p>
          <a:p>
            <a:r>
              <a:rPr lang="en-US" dirty="0"/>
              <a:t>7.Contact number</a:t>
            </a:r>
          </a:p>
          <a:p>
            <a:r>
              <a:rPr lang="en-US" dirty="0"/>
              <a:t>8.Email Address</a:t>
            </a:r>
          </a:p>
          <a:p>
            <a:r>
              <a:rPr lang="en-US" dirty="0"/>
              <a:t>9.Blood id</a:t>
            </a:r>
          </a:p>
          <a:p>
            <a:r>
              <a:rPr lang="en-US" dirty="0"/>
              <a:t>10.Event id</a:t>
            </a:r>
          </a:p>
        </p:txBody>
      </p:sp>
      <p:sp>
        <p:nvSpPr>
          <p:cNvPr id="12" name="TextBox 11">
            <a:extLst>
              <a:ext uri="{FF2B5EF4-FFF2-40B4-BE49-F238E27FC236}">
                <a16:creationId xmlns:a16="http://schemas.microsoft.com/office/drawing/2014/main" id="{33170859-41B0-4ABB-A17A-400EC4682FDE}"/>
              </a:ext>
            </a:extLst>
          </p:cNvPr>
          <p:cNvSpPr txBox="1"/>
          <p:nvPr/>
        </p:nvSpPr>
        <p:spPr>
          <a:xfrm>
            <a:off x="8905459" y="238539"/>
            <a:ext cx="2650436" cy="369332"/>
          </a:xfrm>
          <a:prstGeom prst="rect">
            <a:avLst/>
          </a:prstGeom>
          <a:noFill/>
        </p:spPr>
        <p:txBody>
          <a:bodyPr wrap="square" rtlCol="0">
            <a:spAutoFit/>
          </a:bodyPr>
          <a:lstStyle/>
          <a:p>
            <a:r>
              <a:rPr lang="en-US" b="1" dirty="0"/>
              <a:t>Donation Program</a:t>
            </a:r>
          </a:p>
        </p:txBody>
      </p:sp>
      <p:sp>
        <p:nvSpPr>
          <p:cNvPr id="13" name="TextBox 12">
            <a:extLst>
              <a:ext uri="{FF2B5EF4-FFF2-40B4-BE49-F238E27FC236}">
                <a16:creationId xmlns:a16="http://schemas.microsoft.com/office/drawing/2014/main" id="{926A911A-5CC7-41AF-ACB3-D4992CBDF023}"/>
              </a:ext>
            </a:extLst>
          </p:cNvPr>
          <p:cNvSpPr txBox="1"/>
          <p:nvPr/>
        </p:nvSpPr>
        <p:spPr>
          <a:xfrm>
            <a:off x="9024731" y="1139687"/>
            <a:ext cx="2955234" cy="1754326"/>
          </a:xfrm>
          <a:prstGeom prst="rect">
            <a:avLst/>
          </a:prstGeom>
          <a:noFill/>
        </p:spPr>
        <p:txBody>
          <a:bodyPr wrap="square" rtlCol="0">
            <a:spAutoFit/>
          </a:bodyPr>
          <a:lstStyle/>
          <a:p>
            <a:r>
              <a:rPr lang="en-US" dirty="0"/>
              <a:t>1.Organizer</a:t>
            </a:r>
          </a:p>
          <a:p>
            <a:r>
              <a:rPr lang="en-US" dirty="0"/>
              <a:t>2.Event id</a:t>
            </a:r>
          </a:p>
          <a:p>
            <a:r>
              <a:rPr lang="en-US" dirty="0"/>
              <a:t>3.Date of Donation</a:t>
            </a:r>
          </a:p>
          <a:p>
            <a:r>
              <a:rPr lang="en-US" dirty="0"/>
              <a:t>4.Venue</a:t>
            </a:r>
          </a:p>
          <a:p>
            <a:r>
              <a:rPr lang="en-US" dirty="0"/>
              <a:t>5.Volunteers</a:t>
            </a:r>
          </a:p>
          <a:p>
            <a:r>
              <a:rPr lang="en-US" dirty="0"/>
              <a:t>6.Amount of blood collected</a:t>
            </a:r>
          </a:p>
        </p:txBody>
      </p:sp>
      <p:sp>
        <p:nvSpPr>
          <p:cNvPr id="17" name="TextBox 16">
            <a:extLst>
              <a:ext uri="{FF2B5EF4-FFF2-40B4-BE49-F238E27FC236}">
                <a16:creationId xmlns:a16="http://schemas.microsoft.com/office/drawing/2014/main" id="{E2215C1C-4AB4-40B7-995B-519C4D663D98}"/>
              </a:ext>
            </a:extLst>
          </p:cNvPr>
          <p:cNvSpPr txBox="1"/>
          <p:nvPr/>
        </p:nvSpPr>
        <p:spPr>
          <a:xfrm>
            <a:off x="357808" y="4651512"/>
            <a:ext cx="1179444" cy="369332"/>
          </a:xfrm>
          <a:prstGeom prst="rect">
            <a:avLst/>
          </a:prstGeom>
          <a:noFill/>
        </p:spPr>
        <p:txBody>
          <a:bodyPr wrap="square" rtlCol="0">
            <a:spAutoFit/>
          </a:bodyPr>
          <a:lstStyle/>
          <a:p>
            <a:r>
              <a:rPr lang="en-US" b="1" dirty="0"/>
              <a:t>Blood</a:t>
            </a:r>
          </a:p>
        </p:txBody>
      </p:sp>
      <p:sp>
        <p:nvSpPr>
          <p:cNvPr id="18" name="TextBox 17">
            <a:extLst>
              <a:ext uri="{FF2B5EF4-FFF2-40B4-BE49-F238E27FC236}">
                <a16:creationId xmlns:a16="http://schemas.microsoft.com/office/drawing/2014/main" id="{EFBB2137-783C-440A-9650-AFCA2D841325}"/>
              </a:ext>
            </a:extLst>
          </p:cNvPr>
          <p:cNvSpPr txBox="1"/>
          <p:nvPr/>
        </p:nvSpPr>
        <p:spPr>
          <a:xfrm>
            <a:off x="357808" y="5153367"/>
            <a:ext cx="2239616" cy="1200329"/>
          </a:xfrm>
          <a:prstGeom prst="rect">
            <a:avLst/>
          </a:prstGeom>
          <a:noFill/>
        </p:spPr>
        <p:txBody>
          <a:bodyPr wrap="square" rtlCol="0">
            <a:spAutoFit/>
          </a:bodyPr>
          <a:lstStyle/>
          <a:p>
            <a:r>
              <a:rPr lang="en-US" dirty="0"/>
              <a:t>1.Blood id</a:t>
            </a:r>
          </a:p>
          <a:p>
            <a:r>
              <a:rPr lang="en-US" dirty="0"/>
              <a:t>2.Blood Group</a:t>
            </a:r>
          </a:p>
          <a:p>
            <a:r>
              <a:rPr lang="en-US" dirty="0"/>
              <a:t>3.Date of collection</a:t>
            </a:r>
          </a:p>
          <a:p>
            <a:r>
              <a:rPr lang="en-US" dirty="0"/>
              <a:t>4.Expire date</a:t>
            </a:r>
          </a:p>
        </p:txBody>
      </p:sp>
      <p:sp>
        <p:nvSpPr>
          <p:cNvPr id="20" name="TextBox 19">
            <a:extLst>
              <a:ext uri="{FF2B5EF4-FFF2-40B4-BE49-F238E27FC236}">
                <a16:creationId xmlns:a16="http://schemas.microsoft.com/office/drawing/2014/main" id="{8986FCE9-4D0F-45E6-9498-D4DD15B617F7}"/>
              </a:ext>
            </a:extLst>
          </p:cNvPr>
          <p:cNvSpPr txBox="1"/>
          <p:nvPr/>
        </p:nvSpPr>
        <p:spPr>
          <a:xfrm>
            <a:off x="9362660" y="4414703"/>
            <a:ext cx="1736034" cy="369332"/>
          </a:xfrm>
          <a:prstGeom prst="rect">
            <a:avLst/>
          </a:prstGeom>
          <a:noFill/>
        </p:spPr>
        <p:txBody>
          <a:bodyPr wrap="square" rtlCol="0">
            <a:spAutoFit/>
          </a:bodyPr>
          <a:lstStyle/>
          <a:p>
            <a:r>
              <a:rPr lang="en-US" b="1" dirty="0"/>
              <a:t>Staff</a:t>
            </a:r>
          </a:p>
        </p:txBody>
      </p:sp>
      <p:sp>
        <p:nvSpPr>
          <p:cNvPr id="21" name="TextBox 20">
            <a:extLst>
              <a:ext uri="{FF2B5EF4-FFF2-40B4-BE49-F238E27FC236}">
                <a16:creationId xmlns:a16="http://schemas.microsoft.com/office/drawing/2014/main" id="{42B60320-0152-4616-8E81-9E6EE5E2CEDF}"/>
              </a:ext>
            </a:extLst>
          </p:cNvPr>
          <p:cNvSpPr txBox="1"/>
          <p:nvPr/>
        </p:nvSpPr>
        <p:spPr>
          <a:xfrm flipH="1">
            <a:off x="9176467" y="5153367"/>
            <a:ext cx="1498158" cy="1477328"/>
          </a:xfrm>
          <a:prstGeom prst="rect">
            <a:avLst/>
          </a:prstGeom>
          <a:noFill/>
        </p:spPr>
        <p:txBody>
          <a:bodyPr wrap="square" rtlCol="0">
            <a:spAutoFit/>
          </a:bodyPr>
          <a:lstStyle/>
          <a:p>
            <a:r>
              <a:rPr lang="en-US" dirty="0"/>
              <a:t>1.Staff id</a:t>
            </a:r>
          </a:p>
          <a:p>
            <a:r>
              <a:rPr lang="en-US" dirty="0"/>
              <a:t>2.Name</a:t>
            </a:r>
          </a:p>
          <a:p>
            <a:r>
              <a:rPr lang="en-US" dirty="0"/>
              <a:t>3.User Name</a:t>
            </a:r>
          </a:p>
          <a:p>
            <a:r>
              <a:rPr lang="en-US" dirty="0"/>
              <a:t>4.Password</a:t>
            </a:r>
          </a:p>
          <a:p>
            <a:endParaRPr lang="en-US" dirty="0"/>
          </a:p>
        </p:txBody>
      </p:sp>
    </p:spTree>
    <p:extLst>
      <p:ext uri="{BB962C8B-B14F-4D97-AF65-F5344CB8AC3E}">
        <p14:creationId xmlns:p14="http://schemas.microsoft.com/office/powerpoint/2010/main" val="2699744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356D7-938C-440A-B71C-D7AD68EDDE88}"/>
              </a:ext>
            </a:extLst>
          </p:cNvPr>
          <p:cNvSpPr>
            <a:spLocks noGrp="1"/>
          </p:cNvSpPr>
          <p:nvPr>
            <p:ph type="title"/>
          </p:nvPr>
        </p:nvSpPr>
        <p:spPr>
          <a:xfrm>
            <a:off x="-1" y="1"/>
            <a:ext cx="12191999" cy="1497495"/>
          </a:xfrm>
        </p:spPr>
        <p:txBody>
          <a:bodyPr/>
          <a:lstStyle/>
          <a:p>
            <a:r>
              <a:rPr lang="en-US" dirty="0"/>
              <a:t>                           </a:t>
            </a:r>
            <a:r>
              <a:rPr lang="en-US" dirty="0">
                <a:solidFill>
                  <a:schemeClr val="accent5"/>
                </a:solidFill>
              </a:rPr>
              <a:t>CODE</a:t>
            </a:r>
            <a:r>
              <a:rPr lang="en-US" sz="5400" dirty="0">
                <a:solidFill>
                  <a:schemeClr val="accent5"/>
                </a:solidFill>
              </a:rPr>
              <a:t>:</a:t>
            </a:r>
            <a:r>
              <a:rPr lang="en-US" dirty="0">
                <a:solidFill>
                  <a:schemeClr val="accent5"/>
                </a:solidFill>
              </a:rPr>
              <a:t>index.php</a:t>
            </a:r>
          </a:p>
        </p:txBody>
      </p:sp>
      <p:pic>
        <p:nvPicPr>
          <p:cNvPr id="5" name="Content Placeholder 4">
            <a:extLst>
              <a:ext uri="{FF2B5EF4-FFF2-40B4-BE49-F238E27FC236}">
                <a16:creationId xmlns:a16="http://schemas.microsoft.com/office/drawing/2014/main" id="{CF15A161-550E-4443-B16D-B17F35EB30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72209"/>
            <a:ext cx="12192000" cy="5585791"/>
          </a:xfrm>
        </p:spPr>
      </p:pic>
    </p:spTree>
    <p:extLst>
      <p:ext uri="{BB962C8B-B14F-4D97-AF65-F5344CB8AC3E}">
        <p14:creationId xmlns:p14="http://schemas.microsoft.com/office/powerpoint/2010/main" val="239136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2F04F-6700-496E-B075-819201ED831F}"/>
              </a:ext>
            </a:extLst>
          </p:cNvPr>
          <p:cNvSpPr>
            <a:spLocks noGrp="1"/>
          </p:cNvSpPr>
          <p:nvPr>
            <p:ph type="title"/>
          </p:nvPr>
        </p:nvSpPr>
        <p:spPr>
          <a:xfrm>
            <a:off x="-1" y="1"/>
            <a:ext cx="12191999" cy="1690687"/>
          </a:xfrm>
        </p:spPr>
        <p:txBody>
          <a:bodyPr/>
          <a:lstStyle/>
          <a:p>
            <a:r>
              <a:rPr lang="en-US" dirty="0"/>
              <a:t>                             </a:t>
            </a:r>
            <a:r>
              <a:rPr lang="en-US" dirty="0">
                <a:solidFill>
                  <a:schemeClr val="accent5"/>
                </a:solidFill>
              </a:rPr>
              <a:t>CODE</a:t>
            </a:r>
            <a:r>
              <a:rPr lang="en-US" sz="5400" dirty="0">
                <a:solidFill>
                  <a:schemeClr val="accent5"/>
                </a:solidFill>
              </a:rPr>
              <a:t>:</a:t>
            </a:r>
            <a:r>
              <a:rPr lang="en-US" dirty="0">
                <a:solidFill>
                  <a:schemeClr val="accent5"/>
                </a:solidFill>
              </a:rPr>
              <a:t>s1.css</a:t>
            </a:r>
          </a:p>
        </p:txBody>
      </p:sp>
      <p:pic>
        <p:nvPicPr>
          <p:cNvPr id="5" name="Content Placeholder 4">
            <a:extLst>
              <a:ext uri="{FF2B5EF4-FFF2-40B4-BE49-F238E27FC236}">
                <a16:creationId xmlns:a16="http://schemas.microsoft.com/office/drawing/2014/main" id="{52CECC82-A9CF-42BE-BA38-DC36AB86E6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90688"/>
            <a:ext cx="12191999" cy="5167311"/>
          </a:xfrm>
        </p:spPr>
      </p:pic>
    </p:spTree>
    <p:extLst>
      <p:ext uri="{BB962C8B-B14F-4D97-AF65-F5344CB8AC3E}">
        <p14:creationId xmlns:p14="http://schemas.microsoft.com/office/powerpoint/2010/main" val="722003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0E16231-17EC-4D60-9320-5CC98C53DC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7" name="TextBox 6">
            <a:extLst>
              <a:ext uri="{FF2B5EF4-FFF2-40B4-BE49-F238E27FC236}">
                <a16:creationId xmlns:a16="http://schemas.microsoft.com/office/drawing/2014/main" id="{754B048D-4D91-42CD-BD0F-E3066A651786}"/>
              </a:ext>
            </a:extLst>
          </p:cNvPr>
          <p:cNvSpPr txBox="1"/>
          <p:nvPr/>
        </p:nvSpPr>
        <p:spPr>
          <a:xfrm>
            <a:off x="371061" y="434009"/>
            <a:ext cx="4850295" cy="3816429"/>
          </a:xfrm>
          <a:prstGeom prst="rect">
            <a:avLst/>
          </a:prstGeom>
          <a:noFill/>
        </p:spPr>
        <p:txBody>
          <a:bodyPr wrap="square" rtlCol="0">
            <a:spAutoFit/>
          </a:bodyPr>
          <a:lstStyle/>
          <a:p>
            <a:r>
              <a:rPr lang="en-US" sz="3200" b="1" dirty="0"/>
              <a:t>Software Requirements:</a:t>
            </a:r>
          </a:p>
          <a:p>
            <a:endParaRPr lang="en-US" dirty="0"/>
          </a:p>
          <a:p>
            <a:r>
              <a:rPr lang="en-US" sz="2400" dirty="0"/>
              <a:t>Operating System – Windows 7 or HigherApache Server</a:t>
            </a:r>
          </a:p>
          <a:p>
            <a:r>
              <a:rPr lang="en-US" sz="2400" dirty="0"/>
              <a:t> (UWAMP/XAMMP)</a:t>
            </a:r>
          </a:p>
          <a:p>
            <a:r>
              <a:rPr lang="en-US" sz="2400" dirty="0"/>
              <a:t>Bootstrapphp</a:t>
            </a:r>
          </a:p>
          <a:p>
            <a:r>
              <a:rPr lang="en-US" sz="2400" dirty="0"/>
              <a:t>Myadmin</a:t>
            </a:r>
          </a:p>
          <a:p>
            <a:r>
              <a:rPr lang="en-US" sz="2400" dirty="0"/>
              <a:t>HTML</a:t>
            </a:r>
          </a:p>
          <a:p>
            <a:r>
              <a:rPr lang="en-US" sz="2400" dirty="0"/>
              <a:t>SUBLIN TEXT</a:t>
            </a:r>
          </a:p>
          <a:p>
            <a:r>
              <a:rPr lang="en-US" sz="2400" dirty="0"/>
              <a:t>Cascading Style Sheet(CSS)</a:t>
            </a:r>
          </a:p>
        </p:txBody>
      </p:sp>
    </p:spTree>
    <p:extLst>
      <p:ext uri="{BB962C8B-B14F-4D97-AF65-F5344CB8AC3E}">
        <p14:creationId xmlns:p14="http://schemas.microsoft.com/office/powerpoint/2010/main" val="2822884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2F138E0-0F73-4D7A-B019-F702D40611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
        <p:nvSpPr>
          <p:cNvPr id="9" name="TextBox 8">
            <a:extLst>
              <a:ext uri="{FF2B5EF4-FFF2-40B4-BE49-F238E27FC236}">
                <a16:creationId xmlns:a16="http://schemas.microsoft.com/office/drawing/2014/main" id="{069CC078-A34C-4ECE-BD7F-F08EE4111EF8}"/>
              </a:ext>
            </a:extLst>
          </p:cNvPr>
          <p:cNvSpPr txBox="1"/>
          <p:nvPr/>
        </p:nvSpPr>
        <p:spPr>
          <a:xfrm>
            <a:off x="4790660" y="1351721"/>
            <a:ext cx="3929270" cy="1846659"/>
          </a:xfrm>
          <a:prstGeom prst="rect">
            <a:avLst/>
          </a:prstGeom>
          <a:noFill/>
        </p:spPr>
        <p:txBody>
          <a:bodyPr wrap="square" rtlCol="0">
            <a:spAutoFit/>
          </a:bodyPr>
          <a:lstStyle/>
          <a:p>
            <a:r>
              <a:rPr lang="en-US" sz="6000" dirty="0"/>
              <a:t>Thank You</a:t>
            </a:r>
          </a:p>
          <a:p>
            <a:endParaRPr lang="en-US" sz="5400" dirty="0"/>
          </a:p>
        </p:txBody>
      </p:sp>
    </p:spTree>
    <p:extLst>
      <p:ext uri="{BB962C8B-B14F-4D97-AF65-F5344CB8AC3E}">
        <p14:creationId xmlns:p14="http://schemas.microsoft.com/office/powerpoint/2010/main" val="150187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303</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                           CODE:index.php</vt:lpstr>
      <vt:lpstr>                             CODE:s1.css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Razib Hossain</dc:creator>
  <cp:lastModifiedBy>Md Razib Hossain</cp:lastModifiedBy>
  <cp:revision>16</cp:revision>
  <dcterms:created xsi:type="dcterms:W3CDTF">2021-07-14T20:50:36Z</dcterms:created>
  <dcterms:modified xsi:type="dcterms:W3CDTF">2021-08-07T09:50:11Z</dcterms:modified>
</cp:coreProperties>
</file>