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57"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00299-C210-4DDE-9DBC-AE2FF86215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1260C8-AA73-4E96-A1C6-2A10B47FBE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01FA43-C1FE-4BD2-8E13-2817103C664E}"/>
              </a:ext>
            </a:extLst>
          </p:cNvPr>
          <p:cNvSpPr>
            <a:spLocks noGrp="1"/>
          </p:cNvSpPr>
          <p:nvPr>
            <p:ph type="dt" sz="half" idx="10"/>
          </p:nvPr>
        </p:nvSpPr>
        <p:spPr/>
        <p:txBody>
          <a:bodyPr/>
          <a:lstStyle/>
          <a:p>
            <a:fld id="{FE3CE86D-A984-4D35-A474-72234A1229F6}" type="datetimeFigureOut">
              <a:rPr lang="en-US" smtClean="0"/>
              <a:t>7/15/2021</a:t>
            </a:fld>
            <a:endParaRPr lang="en-US"/>
          </a:p>
        </p:txBody>
      </p:sp>
      <p:sp>
        <p:nvSpPr>
          <p:cNvPr id="5" name="Footer Placeholder 4">
            <a:extLst>
              <a:ext uri="{FF2B5EF4-FFF2-40B4-BE49-F238E27FC236}">
                <a16:creationId xmlns:a16="http://schemas.microsoft.com/office/drawing/2014/main" id="{7CD187E2-ED3D-4CA2-9B47-AEB60ADB40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2C0ED-6722-405D-A7BA-0A5D6C1E7929}"/>
              </a:ext>
            </a:extLst>
          </p:cNvPr>
          <p:cNvSpPr>
            <a:spLocks noGrp="1"/>
          </p:cNvSpPr>
          <p:nvPr>
            <p:ph type="sldNum" sz="quarter" idx="12"/>
          </p:nvPr>
        </p:nvSpPr>
        <p:spPr/>
        <p:txBody>
          <a:bodyPr/>
          <a:lstStyle/>
          <a:p>
            <a:fld id="{90567BA9-09F9-4F5A-BD83-6306EAB07610}" type="slidenum">
              <a:rPr lang="en-US" smtClean="0"/>
              <a:t>‹#›</a:t>
            </a:fld>
            <a:endParaRPr lang="en-US"/>
          </a:p>
        </p:txBody>
      </p:sp>
    </p:spTree>
    <p:extLst>
      <p:ext uri="{BB962C8B-B14F-4D97-AF65-F5344CB8AC3E}">
        <p14:creationId xmlns:p14="http://schemas.microsoft.com/office/powerpoint/2010/main" val="3327706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FFB6-C0E6-412E-B1CA-82EDAA76DD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D3A511-4BAC-4837-8380-0D8491D43F3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69A9B-8AAF-4AF7-86EE-89DCC062A3BC}"/>
              </a:ext>
            </a:extLst>
          </p:cNvPr>
          <p:cNvSpPr>
            <a:spLocks noGrp="1"/>
          </p:cNvSpPr>
          <p:nvPr>
            <p:ph type="dt" sz="half" idx="10"/>
          </p:nvPr>
        </p:nvSpPr>
        <p:spPr/>
        <p:txBody>
          <a:bodyPr/>
          <a:lstStyle/>
          <a:p>
            <a:fld id="{FE3CE86D-A984-4D35-A474-72234A1229F6}" type="datetimeFigureOut">
              <a:rPr lang="en-US" smtClean="0"/>
              <a:t>7/15/2021</a:t>
            </a:fld>
            <a:endParaRPr lang="en-US"/>
          </a:p>
        </p:txBody>
      </p:sp>
      <p:sp>
        <p:nvSpPr>
          <p:cNvPr id="5" name="Footer Placeholder 4">
            <a:extLst>
              <a:ext uri="{FF2B5EF4-FFF2-40B4-BE49-F238E27FC236}">
                <a16:creationId xmlns:a16="http://schemas.microsoft.com/office/drawing/2014/main" id="{66397027-30A3-4AFF-B358-4DEA9E87C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843F4-6120-4CF1-BE0C-F0422FB37358}"/>
              </a:ext>
            </a:extLst>
          </p:cNvPr>
          <p:cNvSpPr>
            <a:spLocks noGrp="1"/>
          </p:cNvSpPr>
          <p:nvPr>
            <p:ph type="sldNum" sz="quarter" idx="12"/>
          </p:nvPr>
        </p:nvSpPr>
        <p:spPr/>
        <p:txBody>
          <a:bodyPr/>
          <a:lstStyle/>
          <a:p>
            <a:fld id="{90567BA9-09F9-4F5A-BD83-6306EAB07610}" type="slidenum">
              <a:rPr lang="en-US" smtClean="0"/>
              <a:t>‹#›</a:t>
            </a:fld>
            <a:endParaRPr lang="en-US"/>
          </a:p>
        </p:txBody>
      </p:sp>
    </p:spTree>
    <p:extLst>
      <p:ext uri="{BB962C8B-B14F-4D97-AF65-F5344CB8AC3E}">
        <p14:creationId xmlns:p14="http://schemas.microsoft.com/office/powerpoint/2010/main" val="3622641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156C69-DDC8-4C10-B759-8A8840D53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A8DFEA-B00D-4A44-B941-55F6F569C0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3EE12-552B-440D-B2AB-6AB248AC92EC}"/>
              </a:ext>
            </a:extLst>
          </p:cNvPr>
          <p:cNvSpPr>
            <a:spLocks noGrp="1"/>
          </p:cNvSpPr>
          <p:nvPr>
            <p:ph type="dt" sz="half" idx="10"/>
          </p:nvPr>
        </p:nvSpPr>
        <p:spPr/>
        <p:txBody>
          <a:bodyPr/>
          <a:lstStyle/>
          <a:p>
            <a:fld id="{FE3CE86D-A984-4D35-A474-72234A1229F6}" type="datetimeFigureOut">
              <a:rPr lang="en-US" smtClean="0"/>
              <a:t>7/15/2021</a:t>
            </a:fld>
            <a:endParaRPr lang="en-US"/>
          </a:p>
        </p:txBody>
      </p:sp>
      <p:sp>
        <p:nvSpPr>
          <p:cNvPr id="5" name="Footer Placeholder 4">
            <a:extLst>
              <a:ext uri="{FF2B5EF4-FFF2-40B4-BE49-F238E27FC236}">
                <a16:creationId xmlns:a16="http://schemas.microsoft.com/office/drawing/2014/main" id="{C9151CE3-9980-42FB-89F9-FC5D6F6F8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2F9462-D2D9-44D4-8985-19A929932F66}"/>
              </a:ext>
            </a:extLst>
          </p:cNvPr>
          <p:cNvSpPr>
            <a:spLocks noGrp="1"/>
          </p:cNvSpPr>
          <p:nvPr>
            <p:ph type="sldNum" sz="quarter" idx="12"/>
          </p:nvPr>
        </p:nvSpPr>
        <p:spPr/>
        <p:txBody>
          <a:bodyPr/>
          <a:lstStyle/>
          <a:p>
            <a:fld id="{90567BA9-09F9-4F5A-BD83-6306EAB07610}" type="slidenum">
              <a:rPr lang="en-US" smtClean="0"/>
              <a:t>‹#›</a:t>
            </a:fld>
            <a:endParaRPr lang="en-US"/>
          </a:p>
        </p:txBody>
      </p:sp>
    </p:spTree>
    <p:extLst>
      <p:ext uri="{BB962C8B-B14F-4D97-AF65-F5344CB8AC3E}">
        <p14:creationId xmlns:p14="http://schemas.microsoft.com/office/powerpoint/2010/main" val="1352900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0D2A9-E430-4CA4-BBE7-677A05EDD1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978FA4-EEE3-4C76-A7F2-2F9284A94DA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D85908-1C30-4C8E-B324-4FEDE2E6B480}"/>
              </a:ext>
            </a:extLst>
          </p:cNvPr>
          <p:cNvSpPr>
            <a:spLocks noGrp="1"/>
          </p:cNvSpPr>
          <p:nvPr>
            <p:ph type="dt" sz="half" idx="10"/>
          </p:nvPr>
        </p:nvSpPr>
        <p:spPr/>
        <p:txBody>
          <a:bodyPr/>
          <a:lstStyle/>
          <a:p>
            <a:fld id="{FE3CE86D-A984-4D35-A474-72234A1229F6}" type="datetimeFigureOut">
              <a:rPr lang="en-US" smtClean="0"/>
              <a:t>7/15/2021</a:t>
            </a:fld>
            <a:endParaRPr lang="en-US"/>
          </a:p>
        </p:txBody>
      </p:sp>
      <p:sp>
        <p:nvSpPr>
          <p:cNvPr id="5" name="Footer Placeholder 4">
            <a:extLst>
              <a:ext uri="{FF2B5EF4-FFF2-40B4-BE49-F238E27FC236}">
                <a16:creationId xmlns:a16="http://schemas.microsoft.com/office/drawing/2014/main" id="{3FACAB53-36A6-4B7A-B631-A79EBA2EF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5F5DDC-D202-4AE1-91ED-E26C8DB9623B}"/>
              </a:ext>
            </a:extLst>
          </p:cNvPr>
          <p:cNvSpPr>
            <a:spLocks noGrp="1"/>
          </p:cNvSpPr>
          <p:nvPr>
            <p:ph type="sldNum" sz="quarter" idx="12"/>
          </p:nvPr>
        </p:nvSpPr>
        <p:spPr/>
        <p:txBody>
          <a:bodyPr/>
          <a:lstStyle/>
          <a:p>
            <a:fld id="{90567BA9-09F9-4F5A-BD83-6306EAB07610}" type="slidenum">
              <a:rPr lang="en-US" smtClean="0"/>
              <a:t>‹#›</a:t>
            </a:fld>
            <a:endParaRPr lang="en-US"/>
          </a:p>
        </p:txBody>
      </p:sp>
    </p:spTree>
    <p:extLst>
      <p:ext uri="{BB962C8B-B14F-4D97-AF65-F5344CB8AC3E}">
        <p14:creationId xmlns:p14="http://schemas.microsoft.com/office/powerpoint/2010/main" val="1842748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336B-4219-4358-87A1-17BA1035CC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D1441C-3D46-415F-9BB2-10C5A82DC0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692B502-8F3C-48E8-9CB1-8327DF83E078}"/>
              </a:ext>
            </a:extLst>
          </p:cNvPr>
          <p:cNvSpPr>
            <a:spLocks noGrp="1"/>
          </p:cNvSpPr>
          <p:nvPr>
            <p:ph type="dt" sz="half" idx="10"/>
          </p:nvPr>
        </p:nvSpPr>
        <p:spPr/>
        <p:txBody>
          <a:bodyPr/>
          <a:lstStyle/>
          <a:p>
            <a:fld id="{FE3CE86D-A984-4D35-A474-72234A1229F6}" type="datetimeFigureOut">
              <a:rPr lang="en-US" smtClean="0"/>
              <a:t>7/15/2021</a:t>
            </a:fld>
            <a:endParaRPr lang="en-US"/>
          </a:p>
        </p:txBody>
      </p:sp>
      <p:sp>
        <p:nvSpPr>
          <p:cNvPr id="5" name="Footer Placeholder 4">
            <a:extLst>
              <a:ext uri="{FF2B5EF4-FFF2-40B4-BE49-F238E27FC236}">
                <a16:creationId xmlns:a16="http://schemas.microsoft.com/office/drawing/2014/main" id="{BA65C76F-7990-42CE-A0BD-F04BF4A24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A7D7D-14B8-48AB-8F2A-2EEBD446ED3F}"/>
              </a:ext>
            </a:extLst>
          </p:cNvPr>
          <p:cNvSpPr>
            <a:spLocks noGrp="1"/>
          </p:cNvSpPr>
          <p:nvPr>
            <p:ph type="sldNum" sz="quarter" idx="12"/>
          </p:nvPr>
        </p:nvSpPr>
        <p:spPr/>
        <p:txBody>
          <a:bodyPr/>
          <a:lstStyle/>
          <a:p>
            <a:fld id="{90567BA9-09F9-4F5A-BD83-6306EAB07610}" type="slidenum">
              <a:rPr lang="en-US" smtClean="0"/>
              <a:t>‹#›</a:t>
            </a:fld>
            <a:endParaRPr lang="en-US"/>
          </a:p>
        </p:txBody>
      </p:sp>
    </p:spTree>
    <p:extLst>
      <p:ext uri="{BB962C8B-B14F-4D97-AF65-F5344CB8AC3E}">
        <p14:creationId xmlns:p14="http://schemas.microsoft.com/office/powerpoint/2010/main" val="206206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74040-4771-466E-B6CF-FF7CD16B76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12B9A2-2CB2-4FC0-8884-10A599B6201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33573C-4F07-4FC8-B4EF-E4B5C4C7347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643006-A05B-429D-942A-D0CB98367231}"/>
              </a:ext>
            </a:extLst>
          </p:cNvPr>
          <p:cNvSpPr>
            <a:spLocks noGrp="1"/>
          </p:cNvSpPr>
          <p:nvPr>
            <p:ph type="dt" sz="half" idx="10"/>
          </p:nvPr>
        </p:nvSpPr>
        <p:spPr/>
        <p:txBody>
          <a:bodyPr/>
          <a:lstStyle/>
          <a:p>
            <a:fld id="{FE3CE86D-A984-4D35-A474-72234A1229F6}" type="datetimeFigureOut">
              <a:rPr lang="en-US" smtClean="0"/>
              <a:t>7/15/2021</a:t>
            </a:fld>
            <a:endParaRPr lang="en-US"/>
          </a:p>
        </p:txBody>
      </p:sp>
      <p:sp>
        <p:nvSpPr>
          <p:cNvPr id="6" name="Footer Placeholder 5">
            <a:extLst>
              <a:ext uri="{FF2B5EF4-FFF2-40B4-BE49-F238E27FC236}">
                <a16:creationId xmlns:a16="http://schemas.microsoft.com/office/drawing/2014/main" id="{1DD578F2-F15F-4967-91EE-4B5C846B4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6F573-26B6-4568-8C23-A5355847C465}"/>
              </a:ext>
            </a:extLst>
          </p:cNvPr>
          <p:cNvSpPr>
            <a:spLocks noGrp="1"/>
          </p:cNvSpPr>
          <p:nvPr>
            <p:ph type="sldNum" sz="quarter" idx="12"/>
          </p:nvPr>
        </p:nvSpPr>
        <p:spPr/>
        <p:txBody>
          <a:bodyPr/>
          <a:lstStyle/>
          <a:p>
            <a:fld id="{90567BA9-09F9-4F5A-BD83-6306EAB07610}" type="slidenum">
              <a:rPr lang="en-US" smtClean="0"/>
              <a:t>‹#›</a:t>
            </a:fld>
            <a:endParaRPr lang="en-US"/>
          </a:p>
        </p:txBody>
      </p:sp>
    </p:spTree>
    <p:extLst>
      <p:ext uri="{BB962C8B-B14F-4D97-AF65-F5344CB8AC3E}">
        <p14:creationId xmlns:p14="http://schemas.microsoft.com/office/powerpoint/2010/main" val="2904209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58EE-5C2E-4897-A0C3-D090412F2C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E4BD4F-8326-46F6-922B-6D2CA1EF37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66232D3-ED11-45A1-9E2F-02D8B6BCBBE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EDE3D2-079E-42E6-A4D3-D5C18A5669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F0C0B55-BCED-4835-ACFD-4597752CEF9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22D660-6D80-4D13-997E-79D2F5E210A6}"/>
              </a:ext>
            </a:extLst>
          </p:cNvPr>
          <p:cNvSpPr>
            <a:spLocks noGrp="1"/>
          </p:cNvSpPr>
          <p:nvPr>
            <p:ph type="dt" sz="half" idx="10"/>
          </p:nvPr>
        </p:nvSpPr>
        <p:spPr/>
        <p:txBody>
          <a:bodyPr/>
          <a:lstStyle/>
          <a:p>
            <a:fld id="{FE3CE86D-A984-4D35-A474-72234A1229F6}" type="datetimeFigureOut">
              <a:rPr lang="en-US" smtClean="0"/>
              <a:t>7/15/2021</a:t>
            </a:fld>
            <a:endParaRPr lang="en-US"/>
          </a:p>
        </p:txBody>
      </p:sp>
      <p:sp>
        <p:nvSpPr>
          <p:cNvPr id="8" name="Footer Placeholder 7">
            <a:extLst>
              <a:ext uri="{FF2B5EF4-FFF2-40B4-BE49-F238E27FC236}">
                <a16:creationId xmlns:a16="http://schemas.microsoft.com/office/drawing/2014/main" id="{6810DF34-75A0-461E-A177-E75D43493C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FBE5B4-4679-41B6-AAB3-C2D74D0C3210}"/>
              </a:ext>
            </a:extLst>
          </p:cNvPr>
          <p:cNvSpPr>
            <a:spLocks noGrp="1"/>
          </p:cNvSpPr>
          <p:nvPr>
            <p:ph type="sldNum" sz="quarter" idx="12"/>
          </p:nvPr>
        </p:nvSpPr>
        <p:spPr/>
        <p:txBody>
          <a:bodyPr/>
          <a:lstStyle/>
          <a:p>
            <a:fld id="{90567BA9-09F9-4F5A-BD83-6306EAB07610}" type="slidenum">
              <a:rPr lang="en-US" smtClean="0"/>
              <a:t>‹#›</a:t>
            </a:fld>
            <a:endParaRPr lang="en-US"/>
          </a:p>
        </p:txBody>
      </p:sp>
    </p:spTree>
    <p:extLst>
      <p:ext uri="{BB962C8B-B14F-4D97-AF65-F5344CB8AC3E}">
        <p14:creationId xmlns:p14="http://schemas.microsoft.com/office/powerpoint/2010/main" val="414522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235B8-2EAB-4CAC-BA35-C812899825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464C18-E2BB-4CD9-A941-274BC5DE0C9B}"/>
              </a:ext>
            </a:extLst>
          </p:cNvPr>
          <p:cNvSpPr>
            <a:spLocks noGrp="1"/>
          </p:cNvSpPr>
          <p:nvPr>
            <p:ph type="dt" sz="half" idx="10"/>
          </p:nvPr>
        </p:nvSpPr>
        <p:spPr/>
        <p:txBody>
          <a:bodyPr/>
          <a:lstStyle/>
          <a:p>
            <a:fld id="{FE3CE86D-A984-4D35-A474-72234A1229F6}" type="datetimeFigureOut">
              <a:rPr lang="en-US" smtClean="0"/>
              <a:t>7/15/2021</a:t>
            </a:fld>
            <a:endParaRPr lang="en-US"/>
          </a:p>
        </p:txBody>
      </p:sp>
      <p:sp>
        <p:nvSpPr>
          <p:cNvPr id="4" name="Footer Placeholder 3">
            <a:extLst>
              <a:ext uri="{FF2B5EF4-FFF2-40B4-BE49-F238E27FC236}">
                <a16:creationId xmlns:a16="http://schemas.microsoft.com/office/drawing/2014/main" id="{ABC14AFD-C8EE-4ABE-BE65-FA8E81A3B0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A53B38-3CBE-4CDC-994D-EE042625E4AB}"/>
              </a:ext>
            </a:extLst>
          </p:cNvPr>
          <p:cNvSpPr>
            <a:spLocks noGrp="1"/>
          </p:cNvSpPr>
          <p:nvPr>
            <p:ph type="sldNum" sz="quarter" idx="12"/>
          </p:nvPr>
        </p:nvSpPr>
        <p:spPr/>
        <p:txBody>
          <a:bodyPr/>
          <a:lstStyle/>
          <a:p>
            <a:fld id="{90567BA9-09F9-4F5A-BD83-6306EAB07610}" type="slidenum">
              <a:rPr lang="en-US" smtClean="0"/>
              <a:t>‹#›</a:t>
            </a:fld>
            <a:endParaRPr lang="en-US"/>
          </a:p>
        </p:txBody>
      </p:sp>
    </p:spTree>
    <p:extLst>
      <p:ext uri="{BB962C8B-B14F-4D97-AF65-F5344CB8AC3E}">
        <p14:creationId xmlns:p14="http://schemas.microsoft.com/office/powerpoint/2010/main" val="2486201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7974B2-0EF8-47CB-9C80-354E493AD8C3}"/>
              </a:ext>
            </a:extLst>
          </p:cNvPr>
          <p:cNvSpPr>
            <a:spLocks noGrp="1"/>
          </p:cNvSpPr>
          <p:nvPr>
            <p:ph type="dt" sz="half" idx="10"/>
          </p:nvPr>
        </p:nvSpPr>
        <p:spPr/>
        <p:txBody>
          <a:bodyPr/>
          <a:lstStyle/>
          <a:p>
            <a:fld id="{FE3CE86D-A984-4D35-A474-72234A1229F6}" type="datetimeFigureOut">
              <a:rPr lang="en-US" smtClean="0"/>
              <a:t>7/15/2021</a:t>
            </a:fld>
            <a:endParaRPr lang="en-US"/>
          </a:p>
        </p:txBody>
      </p:sp>
      <p:sp>
        <p:nvSpPr>
          <p:cNvPr id="3" name="Footer Placeholder 2">
            <a:extLst>
              <a:ext uri="{FF2B5EF4-FFF2-40B4-BE49-F238E27FC236}">
                <a16:creationId xmlns:a16="http://schemas.microsoft.com/office/drawing/2014/main" id="{C9B4F451-D991-4CC9-A44F-1152485423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9BE0BF-9794-476E-92F8-8C85601E0001}"/>
              </a:ext>
            </a:extLst>
          </p:cNvPr>
          <p:cNvSpPr>
            <a:spLocks noGrp="1"/>
          </p:cNvSpPr>
          <p:nvPr>
            <p:ph type="sldNum" sz="quarter" idx="12"/>
          </p:nvPr>
        </p:nvSpPr>
        <p:spPr/>
        <p:txBody>
          <a:bodyPr/>
          <a:lstStyle/>
          <a:p>
            <a:fld id="{90567BA9-09F9-4F5A-BD83-6306EAB07610}" type="slidenum">
              <a:rPr lang="en-US" smtClean="0"/>
              <a:t>‹#›</a:t>
            </a:fld>
            <a:endParaRPr lang="en-US"/>
          </a:p>
        </p:txBody>
      </p:sp>
    </p:spTree>
    <p:extLst>
      <p:ext uri="{BB962C8B-B14F-4D97-AF65-F5344CB8AC3E}">
        <p14:creationId xmlns:p14="http://schemas.microsoft.com/office/powerpoint/2010/main" val="95461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A35C9-CD53-4FA0-932F-0463A050AA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A02364-66F0-472B-A6B9-8AD082FF3D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A3BF74-E32A-41DA-9CB4-E2FCA62EBF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C73D92-59AC-4718-9333-8A06C4CFB26B}"/>
              </a:ext>
            </a:extLst>
          </p:cNvPr>
          <p:cNvSpPr>
            <a:spLocks noGrp="1"/>
          </p:cNvSpPr>
          <p:nvPr>
            <p:ph type="dt" sz="half" idx="10"/>
          </p:nvPr>
        </p:nvSpPr>
        <p:spPr/>
        <p:txBody>
          <a:bodyPr/>
          <a:lstStyle/>
          <a:p>
            <a:fld id="{FE3CE86D-A984-4D35-A474-72234A1229F6}" type="datetimeFigureOut">
              <a:rPr lang="en-US" smtClean="0"/>
              <a:t>7/15/2021</a:t>
            </a:fld>
            <a:endParaRPr lang="en-US"/>
          </a:p>
        </p:txBody>
      </p:sp>
      <p:sp>
        <p:nvSpPr>
          <p:cNvPr id="6" name="Footer Placeholder 5">
            <a:extLst>
              <a:ext uri="{FF2B5EF4-FFF2-40B4-BE49-F238E27FC236}">
                <a16:creationId xmlns:a16="http://schemas.microsoft.com/office/drawing/2014/main" id="{313BC0B5-A3EB-44BC-ABA0-F7E53F3AB9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912761-F7E3-4D02-9030-828A0786790A}"/>
              </a:ext>
            </a:extLst>
          </p:cNvPr>
          <p:cNvSpPr>
            <a:spLocks noGrp="1"/>
          </p:cNvSpPr>
          <p:nvPr>
            <p:ph type="sldNum" sz="quarter" idx="12"/>
          </p:nvPr>
        </p:nvSpPr>
        <p:spPr/>
        <p:txBody>
          <a:bodyPr/>
          <a:lstStyle/>
          <a:p>
            <a:fld id="{90567BA9-09F9-4F5A-BD83-6306EAB07610}" type="slidenum">
              <a:rPr lang="en-US" smtClean="0"/>
              <a:t>‹#›</a:t>
            </a:fld>
            <a:endParaRPr lang="en-US"/>
          </a:p>
        </p:txBody>
      </p:sp>
    </p:spTree>
    <p:extLst>
      <p:ext uri="{BB962C8B-B14F-4D97-AF65-F5344CB8AC3E}">
        <p14:creationId xmlns:p14="http://schemas.microsoft.com/office/powerpoint/2010/main" val="2000467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A1A69-A985-432A-9B30-B5635F069C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19C16E-5400-4E09-861A-01ED2FC06E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62A4B7-C717-4C38-A8D2-3155B9D57C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FFC976-1C2C-4A32-A918-D44C7B04E1D6}"/>
              </a:ext>
            </a:extLst>
          </p:cNvPr>
          <p:cNvSpPr>
            <a:spLocks noGrp="1"/>
          </p:cNvSpPr>
          <p:nvPr>
            <p:ph type="dt" sz="half" idx="10"/>
          </p:nvPr>
        </p:nvSpPr>
        <p:spPr/>
        <p:txBody>
          <a:bodyPr/>
          <a:lstStyle/>
          <a:p>
            <a:fld id="{FE3CE86D-A984-4D35-A474-72234A1229F6}" type="datetimeFigureOut">
              <a:rPr lang="en-US" smtClean="0"/>
              <a:t>7/15/2021</a:t>
            </a:fld>
            <a:endParaRPr lang="en-US"/>
          </a:p>
        </p:txBody>
      </p:sp>
      <p:sp>
        <p:nvSpPr>
          <p:cNvPr id="6" name="Footer Placeholder 5">
            <a:extLst>
              <a:ext uri="{FF2B5EF4-FFF2-40B4-BE49-F238E27FC236}">
                <a16:creationId xmlns:a16="http://schemas.microsoft.com/office/drawing/2014/main" id="{0792F01C-2919-43B9-A363-5382E3ECAE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139F43-D5EB-48F2-9B5E-C310273C31B9}"/>
              </a:ext>
            </a:extLst>
          </p:cNvPr>
          <p:cNvSpPr>
            <a:spLocks noGrp="1"/>
          </p:cNvSpPr>
          <p:nvPr>
            <p:ph type="sldNum" sz="quarter" idx="12"/>
          </p:nvPr>
        </p:nvSpPr>
        <p:spPr/>
        <p:txBody>
          <a:bodyPr/>
          <a:lstStyle/>
          <a:p>
            <a:fld id="{90567BA9-09F9-4F5A-BD83-6306EAB07610}" type="slidenum">
              <a:rPr lang="en-US" smtClean="0"/>
              <a:t>‹#›</a:t>
            </a:fld>
            <a:endParaRPr lang="en-US"/>
          </a:p>
        </p:txBody>
      </p:sp>
    </p:spTree>
    <p:extLst>
      <p:ext uri="{BB962C8B-B14F-4D97-AF65-F5344CB8AC3E}">
        <p14:creationId xmlns:p14="http://schemas.microsoft.com/office/powerpoint/2010/main" val="3227159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176898-B2FD-4FC6-BCC7-DC25FA762A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96E18C-672A-4A61-B980-AAE5D5A774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4DBA75-000C-4296-99E7-EBE3134222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3CE86D-A984-4D35-A474-72234A1229F6}" type="datetimeFigureOut">
              <a:rPr lang="en-US" smtClean="0"/>
              <a:t>7/15/2021</a:t>
            </a:fld>
            <a:endParaRPr lang="en-US"/>
          </a:p>
        </p:txBody>
      </p:sp>
      <p:sp>
        <p:nvSpPr>
          <p:cNvPr id="5" name="Footer Placeholder 4">
            <a:extLst>
              <a:ext uri="{FF2B5EF4-FFF2-40B4-BE49-F238E27FC236}">
                <a16:creationId xmlns:a16="http://schemas.microsoft.com/office/drawing/2014/main" id="{F5DC437E-A506-44F9-94CD-5733E8C6C5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FAC0FE-DED0-4D63-8D16-58C2CD9D8C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567BA9-09F9-4F5A-BD83-6306EAB07610}" type="slidenum">
              <a:rPr lang="en-US" smtClean="0"/>
              <a:t>‹#›</a:t>
            </a:fld>
            <a:endParaRPr lang="en-US"/>
          </a:p>
        </p:txBody>
      </p:sp>
    </p:spTree>
    <p:extLst>
      <p:ext uri="{BB962C8B-B14F-4D97-AF65-F5344CB8AC3E}">
        <p14:creationId xmlns:p14="http://schemas.microsoft.com/office/powerpoint/2010/main" val="2218668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DD2841A-04E7-4D14-9F1D-A505445F274D}"/>
              </a:ext>
            </a:extLst>
          </p:cNvPr>
          <p:cNvSpPr>
            <a:spLocks noGrp="1"/>
          </p:cNvSpPr>
          <p:nvPr>
            <p:ph type="subTitle" idx="1"/>
          </p:nvPr>
        </p:nvSpPr>
        <p:spPr>
          <a:xfrm>
            <a:off x="1524000" y="622852"/>
            <a:ext cx="9144000" cy="4634948"/>
          </a:xfrm>
        </p:spPr>
        <p:txBody>
          <a:bodyPr/>
          <a:lstStyle/>
          <a:p>
            <a:endParaRPr lang="en-US" dirty="0"/>
          </a:p>
        </p:txBody>
      </p:sp>
      <p:pic>
        <p:nvPicPr>
          <p:cNvPr id="5" name="Picture 4">
            <a:extLst>
              <a:ext uri="{FF2B5EF4-FFF2-40B4-BE49-F238E27FC236}">
                <a16:creationId xmlns:a16="http://schemas.microsoft.com/office/drawing/2014/main" id="{DD1A2180-3E06-47C7-9C5C-50A181E05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9" y="76200"/>
            <a:ext cx="12085982" cy="6858000"/>
          </a:xfrm>
          <a:prstGeom prst="rect">
            <a:avLst/>
          </a:prstGeom>
        </p:spPr>
      </p:pic>
      <p:sp>
        <p:nvSpPr>
          <p:cNvPr id="6" name="TextBox 5">
            <a:extLst>
              <a:ext uri="{FF2B5EF4-FFF2-40B4-BE49-F238E27FC236}">
                <a16:creationId xmlns:a16="http://schemas.microsoft.com/office/drawing/2014/main" id="{27762CB1-0211-49BF-8034-E3122BD0500F}"/>
              </a:ext>
            </a:extLst>
          </p:cNvPr>
          <p:cNvSpPr txBox="1"/>
          <p:nvPr/>
        </p:nvSpPr>
        <p:spPr>
          <a:xfrm>
            <a:off x="2941981" y="622852"/>
            <a:ext cx="5817706" cy="584775"/>
          </a:xfrm>
          <a:prstGeom prst="rect">
            <a:avLst/>
          </a:prstGeom>
          <a:noFill/>
        </p:spPr>
        <p:txBody>
          <a:bodyPr wrap="square" rtlCol="0">
            <a:spAutoFit/>
          </a:bodyPr>
          <a:lstStyle/>
          <a:p>
            <a:r>
              <a:rPr lang="en-US" sz="3200" b="1" dirty="0"/>
              <a:t>Blood Bank Management System</a:t>
            </a:r>
          </a:p>
        </p:txBody>
      </p:sp>
      <p:sp>
        <p:nvSpPr>
          <p:cNvPr id="9" name="TextBox 8">
            <a:extLst>
              <a:ext uri="{FF2B5EF4-FFF2-40B4-BE49-F238E27FC236}">
                <a16:creationId xmlns:a16="http://schemas.microsoft.com/office/drawing/2014/main" id="{58E2E1E8-FA05-4176-8E1B-BAB75AAAFAEF}"/>
              </a:ext>
            </a:extLst>
          </p:cNvPr>
          <p:cNvSpPr txBox="1"/>
          <p:nvPr/>
        </p:nvSpPr>
        <p:spPr>
          <a:xfrm>
            <a:off x="8921612" y="4618672"/>
            <a:ext cx="2380256" cy="1477328"/>
          </a:xfrm>
          <a:prstGeom prst="rect">
            <a:avLst/>
          </a:prstGeom>
          <a:noFill/>
        </p:spPr>
        <p:txBody>
          <a:bodyPr wrap="square" rtlCol="0">
            <a:spAutoFit/>
          </a:bodyPr>
          <a:lstStyle/>
          <a:p>
            <a:r>
              <a:rPr lang="en-US" b="1" dirty="0"/>
              <a:t>Presented by:</a:t>
            </a:r>
          </a:p>
          <a:p>
            <a:endParaRPr lang="en-US" dirty="0"/>
          </a:p>
          <a:p>
            <a:endParaRPr lang="en-US" dirty="0"/>
          </a:p>
          <a:p>
            <a:r>
              <a:rPr lang="en-US" b="1" dirty="0"/>
              <a:t>Md Razib Hossain</a:t>
            </a:r>
          </a:p>
          <a:p>
            <a:r>
              <a:rPr lang="en-US" b="1" dirty="0"/>
              <a:t>Id:UG02-49-18-005</a:t>
            </a:r>
          </a:p>
        </p:txBody>
      </p:sp>
    </p:spTree>
    <p:extLst>
      <p:ext uri="{BB962C8B-B14F-4D97-AF65-F5344CB8AC3E}">
        <p14:creationId xmlns:p14="http://schemas.microsoft.com/office/powerpoint/2010/main" val="2480957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911D4451-E322-4ADC-8FD8-83B37BA1F5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sp>
        <p:nvSpPr>
          <p:cNvPr id="9" name="TextBox 8">
            <a:extLst>
              <a:ext uri="{FF2B5EF4-FFF2-40B4-BE49-F238E27FC236}">
                <a16:creationId xmlns:a16="http://schemas.microsoft.com/office/drawing/2014/main" id="{D3CB0829-C533-4C09-9551-F1CEA74AE918}"/>
              </a:ext>
            </a:extLst>
          </p:cNvPr>
          <p:cNvSpPr txBox="1"/>
          <p:nvPr/>
        </p:nvSpPr>
        <p:spPr>
          <a:xfrm>
            <a:off x="-2" y="4189659"/>
            <a:ext cx="1855305" cy="861774"/>
          </a:xfrm>
          <a:prstGeom prst="rect">
            <a:avLst/>
          </a:prstGeom>
          <a:noFill/>
        </p:spPr>
        <p:txBody>
          <a:bodyPr wrap="square" rtlCol="0">
            <a:spAutoFit/>
          </a:bodyPr>
          <a:lstStyle/>
          <a:p>
            <a:r>
              <a:rPr lang="en-US" sz="3200" b="1" dirty="0"/>
              <a:t>Purpose</a:t>
            </a:r>
            <a:r>
              <a:rPr lang="en-US" sz="3200" dirty="0"/>
              <a:t>:</a:t>
            </a:r>
          </a:p>
          <a:p>
            <a:endParaRPr lang="en-US" dirty="0"/>
          </a:p>
        </p:txBody>
      </p:sp>
      <p:sp>
        <p:nvSpPr>
          <p:cNvPr id="10" name="TextBox 9">
            <a:extLst>
              <a:ext uri="{FF2B5EF4-FFF2-40B4-BE49-F238E27FC236}">
                <a16:creationId xmlns:a16="http://schemas.microsoft.com/office/drawing/2014/main" id="{EF04A7C9-77F4-43A2-822F-6790B8E0EA23}"/>
              </a:ext>
            </a:extLst>
          </p:cNvPr>
          <p:cNvSpPr txBox="1"/>
          <p:nvPr/>
        </p:nvSpPr>
        <p:spPr>
          <a:xfrm>
            <a:off x="0" y="5051433"/>
            <a:ext cx="8931967" cy="1569660"/>
          </a:xfrm>
          <a:prstGeom prst="rect">
            <a:avLst/>
          </a:prstGeom>
          <a:noFill/>
        </p:spPr>
        <p:txBody>
          <a:bodyPr wrap="square" rtlCol="0">
            <a:spAutoFit/>
          </a:bodyPr>
          <a:lstStyle/>
          <a:p>
            <a:r>
              <a:rPr lang="en-US" sz="2400" dirty="0"/>
              <a:t>The purpose of the blood bank management system is to simplify and automate the process of searching for blood in case of emergency and maintain the records of blood donors ,recipient ,blood donation programs and blood stocks in the bank.</a:t>
            </a:r>
          </a:p>
        </p:txBody>
      </p:sp>
    </p:spTree>
    <p:extLst>
      <p:ext uri="{BB962C8B-B14F-4D97-AF65-F5344CB8AC3E}">
        <p14:creationId xmlns:p14="http://schemas.microsoft.com/office/powerpoint/2010/main" val="2717701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C9F08FC7-F1AE-48C0-92C3-5A2C67B8F1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52" y="0"/>
            <a:ext cx="12178748" cy="6858000"/>
          </a:xfrm>
        </p:spPr>
      </p:pic>
    </p:spTree>
    <p:extLst>
      <p:ext uri="{BB962C8B-B14F-4D97-AF65-F5344CB8AC3E}">
        <p14:creationId xmlns:p14="http://schemas.microsoft.com/office/powerpoint/2010/main" val="767723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F5A410-3FA0-43C3-8B6A-0AF0D4A437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9" name="TextBox 8">
            <a:extLst>
              <a:ext uri="{FF2B5EF4-FFF2-40B4-BE49-F238E27FC236}">
                <a16:creationId xmlns:a16="http://schemas.microsoft.com/office/drawing/2014/main" id="{853EB821-A590-4890-84BF-B1C8A6499564}"/>
              </a:ext>
            </a:extLst>
          </p:cNvPr>
          <p:cNvSpPr txBox="1"/>
          <p:nvPr/>
        </p:nvSpPr>
        <p:spPr>
          <a:xfrm>
            <a:off x="185529" y="238539"/>
            <a:ext cx="4200939" cy="369332"/>
          </a:xfrm>
          <a:prstGeom prst="rect">
            <a:avLst/>
          </a:prstGeom>
          <a:noFill/>
        </p:spPr>
        <p:txBody>
          <a:bodyPr wrap="square" rtlCol="0">
            <a:spAutoFit/>
          </a:bodyPr>
          <a:lstStyle/>
          <a:p>
            <a:r>
              <a:rPr lang="en-US" b="1" dirty="0"/>
              <a:t>Data about Donor and recipient Id:</a:t>
            </a:r>
          </a:p>
        </p:txBody>
      </p:sp>
      <p:sp>
        <p:nvSpPr>
          <p:cNvPr id="10" name="TextBox 9">
            <a:extLst>
              <a:ext uri="{FF2B5EF4-FFF2-40B4-BE49-F238E27FC236}">
                <a16:creationId xmlns:a16="http://schemas.microsoft.com/office/drawing/2014/main" id="{4D10E799-449F-411F-AFA4-6DE1C12303CF}"/>
              </a:ext>
            </a:extLst>
          </p:cNvPr>
          <p:cNvSpPr txBox="1"/>
          <p:nvPr/>
        </p:nvSpPr>
        <p:spPr>
          <a:xfrm>
            <a:off x="357808" y="993913"/>
            <a:ext cx="2239617" cy="2862322"/>
          </a:xfrm>
          <a:prstGeom prst="rect">
            <a:avLst/>
          </a:prstGeom>
          <a:noFill/>
        </p:spPr>
        <p:txBody>
          <a:bodyPr wrap="square" rtlCol="0">
            <a:spAutoFit/>
          </a:bodyPr>
          <a:lstStyle/>
          <a:p>
            <a:r>
              <a:rPr lang="en-US" dirty="0"/>
              <a:t>1.Donor/Recipient id</a:t>
            </a:r>
          </a:p>
          <a:p>
            <a:r>
              <a:rPr lang="en-US" dirty="0"/>
              <a:t>2.Name</a:t>
            </a:r>
          </a:p>
          <a:p>
            <a:r>
              <a:rPr lang="en-US" dirty="0"/>
              <a:t>3.Date of birth</a:t>
            </a:r>
          </a:p>
          <a:p>
            <a:r>
              <a:rPr lang="en-US" dirty="0"/>
              <a:t>4.Sex</a:t>
            </a:r>
          </a:p>
          <a:p>
            <a:r>
              <a:rPr lang="en-US" dirty="0"/>
              <a:t>5.Blood Group</a:t>
            </a:r>
          </a:p>
          <a:p>
            <a:r>
              <a:rPr lang="en-US" dirty="0"/>
              <a:t>6.Address</a:t>
            </a:r>
          </a:p>
          <a:p>
            <a:r>
              <a:rPr lang="en-US" dirty="0"/>
              <a:t>7.Contact number</a:t>
            </a:r>
          </a:p>
          <a:p>
            <a:r>
              <a:rPr lang="en-US" dirty="0"/>
              <a:t>8.Email Address</a:t>
            </a:r>
          </a:p>
          <a:p>
            <a:r>
              <a:rPr lang="en-US" dirty="0"/>
              <a:t>9.Blood id</a:t>
            </a:r>
          </a:p>
          <a:p>
            <a:r>
              <a:rPr lang="en-US" dirty="0"/>
              <a:t>10.Event id</a:t>
            </a:r>
          </a:p>
        </p:txBody>
      </p:sp>
      <p:sp>
        <p:nvSpPr>
          <p:cNvPr id="12" name="TextBox 11">
            <a:extLst>
              <a:ext uri="{FF2B5EF4-FFF2-40B4-BE49-F238E27FC236}">
                <a16:creationId xmlns:a16="http://schemas.microsoft.com/office/drawing/2014/main" id="{33170859-41B0-4ABB-A17A-400EC4682FDE}"/>
              </a:ext>
            </a:extLst>
          </p:cNvPr>
          <p:cNvSpPr txBox="1"/>
          <p:nvPr/>
        </p:nvSpPr>
        <p:spPr>
          <a:xfrm>
            <a:off x="8905459" y="238539"/>
            <a:ext cx="2650436" cy="369332"/>
          </a:xfrm>
          <a:prstGeom prst="rect">
            <a:avLst/>
          </a:prstGeom>
          <a:noFill/>
        </p:spPr>
        <p:txBody>
          <a:bodyPr wrap="square" rtlCol="0">
            <a:spAutoFit/>
          </a:bodyPr>
          <a:lstStyle/>
          <a:p>
            <a:r>
              <a:rPr lang="en-US" b="1" dirty="0"/>
              <a:t>Donation Program</a:t>
            </a:r>
          </a:p>
        </p:txBody>
      </p:sp>
      <p:sp>
        <p:nvSpPr>
          <p:cNvPr id="13" name="TextBox 12">
            <a:extLst>
              <a:ext uri="{FF2B5EF4-FFF2-40B4-BE49-F238E27FC236}">
                <a16:creationId xmlns:a16="http://schemas.microsoft.com/office/drawing/2014/main" id="{926A911A-5CC7-41AF-ACB3-D4992CBDF023}"/>
              </a:ext>
            </a:extLst>
          </p:cNvPr>
          <p:cNvSpPr txBox="1"/>
          <p:nvPr/>
        </p:nvSpPr>
        <p:spPr>
          <a:xfrm>
            <a:off x="9024731" y="1139687"/>
            <a:ext cx="2955234" cy="1754326"/>
          </a:xfrm>
          <a:prstGeom prst="rect">
            <a:avLst/>
          </a:prstGeom>
          <a:noFill/>
        </p:spPr>
        <p:txBody>
          <a:bodyPr wrap="square" rtlCol="0">
            <a:spAutoFit/>
          </a:bodyPr>
          <a:lstStyle/>
          <a:p>
            <a:r>
              <a:rPr lang="en-US" dirty="0"/>
              <a:t>1.Organizer</a:t>
            </a:r>
          </a:p>
          <a:p>
            <a:r>
              <a:rPr lang="en-US" dirty="0"/>
              <a:t>2.Event id</a:t>
            </a:r>
          </a:p>
          <a:p>
            <a:r>
              <a:rPr lang="en-US" dirty="0"/>
              <a:t>3.Date of Donation</a:t>
            </a:r>
          </a:p>
          <a:p>
            <a:r>
              <a:rPr lang="en-US" dirty="0"/>
              <a:t>4.Venue</a:t>
            </a:r>
          </a:p>
          <a:p>
            <a:r>
              <a:rPr lang="en-US" dirty="0"/>
              <a:t>5.Volunteers</a:t>
            </a:r>
          </a:p>
          <a:p>
            <a:r>
              <a:rPr lang="en-US" dirty="0"/>
              <a:t>6.Amount of blood collected</a:t>
            </a:r>
          </a:p>
        </p:txBody>
      </p:sp>
      <p:sp>
        <p:nvSpPr>
          <p:cNvPr id="17" name="TextBox 16">
            <a:extLst>
              <a:ext uri="{FF2B5EF4-FFF2-40B4-BE49-F238E27FC236}">
                <a16:creationId xmlns:a16="http://schemas.microsoft.com/office/drawing/2014/main" id="{E2215C1C-4AB4-40B7-995B-519C4D663D98}"/>
              </a:ext>
            </a:extLst>
          </p:cNvPr>
          <p:cNvSpPr txBox="1"/>
          <p:nvPr/>
        </p:nvSpPr>
        <p:spPr>
          <a:xfrm>
            <a:off x="357808" y="4651512"/>
            <a:ext cx="1179444" cy="369332"/>
          </a:xfrm>
          <a:prstGeom prst="rect">
            <a:avLst/>
          </a:prstGeom>
          <a:noFill/>
        </p:spPr>
        <p:txBody>
          <a:bodyPr wrap="square" rtlCol="0">
            <a:spAutoFit/>
          </a:bodyPr>
          <a:lstStyle/>
          <a:p>
            <a:r>
              <a:rPr lang="en-US" b="1" dirty="0"/>
              <a:t>Blood</a:t>
            </a:r>
          </a:p>
        </p:txBody>
      </p:sp>
      <p:sp>
        <p:nvSpPr>
          <p:cNvPr id="18" name="TextBox 17">
            <a:extLst>
              <a:ext uri="{FF2B5EF4-FFF2-40B4-BE49-F238E27FC236}">
                <a16:creationId xmlns:a16="http://schemas.microsoft.com/office/drawing/2014/main" id="{EFBB2137-783C-440A-9650-AFCA2D841325}"/>
              </a:ext>
            </a:extLst>
          </p:cNvPr>
          <p:cNvSpPr txBox="1"/>
          <p:nvPr/>
        </p:nvSpPr>
        <p:spPr>
          <a:xfrm>
            <a:off x="357808" y="5153367"/>
            <a:ext cx="2239616" cy="1200329"/>
          </a:xfrm>
          <a:prstGeom prst="rect">
            <a:avLst/>
          </a:prstGeom>
          <a:noFill/>
        </p:spPr>
        <p:txBody>
          <a:bodyPr wrap="square" rtlCol="0">
            <a:spAutoFit/>
          </a:bodyPr>
          <a:lstStyle/>
          <a:p>
            <a:r>
              <a:rPr lang="en-US" dirty="0"/>
              <a:t>1.Blood id</a:t>
            </a:r>
          </a:p>
          <a:p>
            <a:r>
              <a:rPr lang="en-US" dirty="0"/>
              <a:t>2.Blood Group</a:t>
            </a:r>
          </a:p>
          <a:p>
            <a:r>
              <a:rPr lang="en-US" dirty="0"/>
              <a:t>3.Date of collection</a:t>
            </a:r>
          </a:p>
          <a:p>
            <a:r>
              <a:rPr lang="en-US" dirty="0"/>
              <a:t>4.Expire date</a:t>
            </a:r>
          </a:p>
        </p:txBody>
      </p:sp>
      <p:sp>
        <p:nvSpPr>
          <p:cNvPr id="20" name="TextBox 19">
            <a:extLst>
              <a:ext uri="{FF2B5EF4-FFF2-40B4-BE49-F238E27FC236}">
                <a16:creationId xmlns:a16="http://schemas.microsoft.com/office/drawing/2014/main" id="{8986FCE9-4D0F-45E6-9498-D4DD15B617F7}"/>
              </a:ext>
            </a:extLst>
          </p:cNvPr>
          <p:cNvSpPr txBox="1"/>
          <p:nvPr/>
        </p:nvSpPr>
        <p:spPr>
          <a:xfrm>
            <a:off x="9362660" y="4414703"/>
            <a:ext cx="1736034" cy="369332"/>
          </a:xfrm>
          <a:prstGeom prst="rect">
            <a:avLst/>
          </a:prstGeom>
          <a:noFill/>
        </p:spPr>
        <p:txBody>
          <a:bodyPr wrap="square" rtlCol="0">
            <a:spAutoFit/>
          </a:bodyPr>
          <a:lstStyle/>
          <a:p>
            <a:r>
              <a:rPr lang="en-US" b="1" dirty="0"/>
              <a:t>Staff</a:t>
            </a:r>
          </a:p>
        </p:txBody>
      </p:sp>
      <p:sp>
        <p:nvSpPr>
          <p:cNvPr id="21" name="TextBox 20">
            <a:extLst>
              <a:ext uri="{FF2B5EF4-FFF2-40B4-BE49-F238E27FC236}">
                <a16:creationId xmlns:a16="http://schemas.microsoft.com/office/drawing/2014/main" id="{42B60320-0152-4616-8E81-9E6EE5E2CEDF}"/>
              </a:ext>
            </a:extLst>
          </p:cNvPr>
          <p:cNvSpPr txBox="1"/>
          <p:nvPr/>
        </p:nvSpPr>
        <p:spPr>
          <a:xfrm flipH="1">
            <a:off x="9176467" y="5153367"/>
            <a:ext cx="1498158" cy="1477328"/>
          </a:xfrm>
          <a:prstGeom prst="rect">
            <a:avLst/>
          </a:prstGeom>
          <a:noFill/>
        </p:spPr>
        <p:txBody>
          <a:bodyPr wrap="square" rtlCol="0">
            <a:spAutoFit/>
          </a:bodyPr>
          <a:lstStyle/>
          <a:p>
            <a:r>
              <a:rPr lang="en-US" dirty="0"/>
              <a:t>1.Staff id</a:t>
            </a:r>
          </a:p>
          <a:p>
            <a:r>
              <a:rPr lang="en-US" dirty="0"/>
              <a:t>2.Name</a:t>
            </a:r>
          </a:p>
          <a:p>
            <a:r>
              <a:rPr lang="en-US" dirty="0"/>
              <a:t>3.User Name</a:t>
            </a:r>
          </a:p>
          <a:p>
            <a:r>
              <a:rPr lang="en-US" dirty="0"/>
              <a:t>4.Password</a:t>
            </a:r>
          </a:p>
          <a:p>
            <a:endParaRPr lang="en-US" dirty="0"/>
          </a:p>
        </p:txBody>
      </p:sp>
    </p:spTree>
    <p:extLst>
      <p:ext uri="{BB962C8B-B14F-4D97-AF65-F5344CB8AC3E}">
        <p14:creationId xmlns:p14="http://schemas.microsoft.com/office/powerpoint/2010/main" val="2699744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E16231-17EC-4D60-9320-5CC98C53DC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7" name="TextBox 6">
            <a:extLst>
              <a:ext uri="{FF2B5EF4-FFF2-40B4-BE49-F238E27FC236}">
                <a16:creationId xmlns:a16="http://schemas.microsoft.com/office/drawing/2014/main" id="{754B048D-4D91-42CD-BD0F-E3066A651786}"/>
              </a:ext>
            </a:extLst>
          </p:cNvPr>
          <p:cNvSpPr txBox="1"/>
          <p:nvPr/>
        </p:nvSpPr>
        <p:spPr>
          <a:xfrm>
            <a:off x="371061" y="434009"/>
            <a:ext cx="4850295" cy="3508653"/>
          </a:xfrm>
          <a:prstGeom prst="rect">
            <a:avLst/>
          </a:prstGeom>
          <a:noFill/>
        </p:spPr>
        <p:txBody>
          <a:bodyPr wrap="square" rtlCol="0">
            <a:spAutoFit/>
          </a:bodyPr>
          <a:lstStyle/>
          <a:p>
            <a:r>
              <a:rPr lang="en-US" sz="3200" b="1" dirty="0"/>
              <a:t>Software Requirements:</a:t>
            </a:r>
          </a:p>
          <a:p>
            <a:endParaRPr lang="en-US" dirty="0"/>
          </a:p>
          <a:p>
            <a:r>
              <a:rPr lang="en-US" sz="2400" dirty="0"/>
              <a:t>Operating System – Windows 7 or HigherApache Server</a:t>
            </a:r>
          </a:p>
          <a:p>
            <a:r>
              <a:rPr lang="en-US" sz="2400" dirty="0"/>
              <a:t> (UWAMP/XAMMP)BootstrapphpMyadmin</a:t>
            </a:r>
          </a:p>
          <a:p>
            <a:r>
              <a:rPr lang="en-US" sz="2400" dirty="0"/>
              <a:t>HTML</a:t>
            </a:r>
          </a:p>
          <a:p>
            <a:r>
              <a:rPr lang="en-US" sz="2400" dirty="0"/>
              <a:t>Cascading Style Sheet(CSS)</a:t>
            </a:r>
          </a:p>
        </p:txBody>
      </p:sp>
    </p:spTree>
    <p:extLst>
      <p:ext uri="{BB962C8B-B14F-4D97-AF65-F5344CB8AC3E}">
        <p14:creationId xmlns:p14="http://schemas.microsoft.com/office/powerpoint/2010/main" val="2822884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2F138E0-0F73-4D7A-B019-F702D40611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
        <p:nvSpPr>
          <p:cNvPr id="9" name="TextBox 8">
            <a:extLst>
              <a:ext uri="{FF2B5EF4-FFF2-40B4-BE49-F238E27FC236}">
                <a16:creationId xmlns:a16="http://schemas.microsoft.com/office/drawing/2014/main" id="{069CC078-A34C-4ECE-BD7F-F08EE4111EF8}"/>
              </a:ext>
            </a:extLst>
          </p:cNvPr>
          <p:cNvSpPr txBox="1"/>
          <p:nvPr/>
        </p:nvSpPr>
        <p:spPr>
          <a:xfrm>
            <a:off x="4790660" y="1351721"/>
            <a:ext cx="3929270" cy="1846659"/>
          </a:xfrm>
          <a:prstGeom prst="rect">
            <a:avLst/>
          </a:prstGeom>
          <a:noFill/>
        </p:spPr>
        <p:txBody>
          <a:bodyPr wrap="square" rtlCol="0">
            <a:spAutoFit/>
          </a:bodyPr>
          <a:lstStyle/>
          <a:p>
            <a:r>
              <a:rPr lang="en-US" sz="6000" dirty="0"/>
              <a:t>Thank You</a:t>
            </a:r>
          </a:p>
          <a:p>
            <a:endParaRPr lang="en-US" sz="5400" dirty="0"/>
          </a:p>
        </p:txBody>
      </p:sp>
    </p:spTree>
    <p:extLst>
      <p:ext uri="{BB962C8B-B14F-4D97-AF65-F5344CB8AC3E}">
        <p14:creationId xmlns:p14="http://schemas.microsoft.com/office/powerpoint/2010/main" val="150187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191</Words>
  <Application>Microsoft Office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Razib Hossain</dc:creator>
  <cp:lastModifiedBy>Md Razib Hossain</cp:lastModifiedBy>
  <cp:revision>11</cp:revision>
  <dcterms:created xsi:type="dcterms:W3CDTF">2021-07-14T20:50:36Z</dcterms:created>
  <dcterms:modified xsi:type="dcterms:W3CDTF">2021-07-15T04:02:09Z</dcterms:modified>
</cp:coreProperties>
</file>