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Merriweather Light"/>
      <p:regular r:id="rId18"/>
      <p:bold r:id="rId19"/>
      <p:italic r:id="rId20"/>
      <p:boldItalic r:id="rId21"/>
    </p:embeddedFont>
    <p:embeddedFont>
      <p:font typeface="Montserrat"/>
      <p:regular r:id="rId22"/>
      <p:bold r:id="rId23"/>
      <p:italic r:id="rId24"/>
      <p:boldItalic r:id="rId25"/>
    </p:embeddedFont>
    <p:embeddedFont>
      <p:font typeface="Lato"/>
      <p:regular r:id="rId26"/>
      <p:bold r:id="rId27"/>
      <p:italic r:id="rId28"/>
      <p:boldItalic r:id="rId29"/>
    </p:embeddedFont>
    <p:embeddedFont>
      <p:font typeface="Open Sans SemiBold"/>
      <p:regular r:id="rId30"/>
      <p:bold r:id="rId31"/>
      <p:italic r:id="rId32"/>
      <p:boldItalic r:id="rId33"/>
    </p:embeddedFont>
    <p:embeddedFont>
      <p:font typeface="Vidaloka"/>
      <p:regular r:id="rId34"/>
    </p:embeddedFont>
    <p:embeddedFont>
      <p:font typeface="Russo One"/>
      <p:regular r:id="rId35"/>
    </p:embeddedFont>
    <p:embeddedFont>
      <p:font typeface="Crimson Text"/>
      <p:regular r:id="rId36"/>
      <p:bold r:id="rId37"/>
      <p:italic r:id="rId38"/>
      <p:boldItalic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font" Target="fonts/MerriweatherLight-italic.fntdata"/><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font" Target="fonts/Montserrat-regular.fntdata"/><Relationship Id="rId21" Type="http://schemas.openxmlformats.org/officeDocument/2006/relationships/font" Target="fonts/MerriweatherLight-boldItalic.fntdata"/><Relationship Id="rId43" Type="http://schemas.openxmlformats.org/officeDocument/2006/relationships/font" Target="fonts/OpenSans-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SemiBold-bold.fntdata"/><Relationship Id="rId30" Type="http://schemas.openxmlformats.org/officeDocument/2006/relationships/font" Target="fonts/OpenSansSemiBold-regular.fntdata"/><Relationship Id="rId11" Type="http://schemas.openxmlformats.org/officeDocument/2006/relationships/slide" Target="slides/slide7.xml"/><Relationship Id="rId33" Type="http://schemas.openxmlformats.org/officeDocument/2006/relationships/font" Target="fonts/OpenSansSemiBold-boldItalic.fntdata"/><Relationship Id="rId10" Type="http://schemas.openxmlformats.org/officeDocument/2006/relationships/slide" Target="slides/slide6.xml"/><Relationship Id="rId32" Type="http://schemas.openxmlformats.org/officeDocument/2006/relationships/font" Target="fonts/OpenSansSemiBold-italic.fntdata"/><Relationship Id="rId13" Type="http://schemas.openxmlformats.org/officeDocument/2006/relationships/slide" Target="slides/slide9.xml"/><Relationship Id="rId35" Type="http://schemas.openxmlformats.org/officeDocument/2006/relationships/font" Target="fonts/RussoOne-regular.fntdata"/><Relationship Id="rId12" Type="http://schemas.openxmlformats.org/officeDocument/2006/relationships/slide" Target="slides/slide8.xml"/><Relationship Id="rId34" Type="http://schemas.openxmlformats.org/officeDocument/2006/relationships/font" Target="fonts/Vidaloka-regular.fntdata"/><Relationship Id="rId15" Type="http://schemas.openxmlformats.org/officeDocument/2006/relationships/slide" Target="slides/slide11.xml"/><Relationship Id="rId37" Type="http://schemas.openxmlformats.org/officeDocument/2006/relationships/font" Target="fonts/CrimsonText-bold.fntdata"/><Relationship Id="rId14" Type="http://schemas.openxmlformats.org/officeDocument/2006/relationships/slide" Target="slides/slide10.xml"/><Relationship Id="rId36" Type="http://schemas.openxmlformats.org/officeDocument/2006/relationships/font" Target="fonts/CrimsonText-regular.fntdata"/><Relationship Id="rId17" Type="http://schemas.openxmlformats.org/officeDocument/2006/relationships/slide" Target="slides/slide13.xml"/><Relationship Id="rId39" Type="http://schemas.openxmlformats.org/officeDocument/2006/relationships/font" Target="fonts/CrimsonText-boldItalic.fntdata"/><Relationship Id="rId16" Type="http://schemas.openxmlformats.org/officeDocument/2006/relationships/slide" Target="slides/slide12.xml"/><Relationship Id="rId38" Type="http://schemas.openxmlformats.org/officeDocument/2006/relationships/font" Target="fonts/CrimsonText-italic.fntdata"/><Relationship Id="rId19" Type="http://schemas.openxmlformats.org/officeDocument/2006/relationships/font" Target="fonts/MerriweatherLight-bold.fntdata"/><Relationship Id="rId18" Type="http://schemas.openxmlformats.org/officeDocument/2006/relationships/font" Target="fonts/MerriweatherLigh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cc7554a049_0_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cc7554a049_0_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cc7554a049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cc7554a049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cc7554a049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cc7554a049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cd8a80d6b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cd8a80d6b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cc7554a049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cc7554a049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cc7554a049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cc7554a049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cf7a3c50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cf7a3c50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cc7554a049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cc7554a049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cd8a80d6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cd8a80d6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ed74da694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ed74da694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cc7554a049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cc7554a049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ed8f8f492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ed8f8f492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40000" y="3377100"/>
            <a:ext cx="7064100" cy="441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 name="Google Shape;12;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 name="Google Shape;13;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 name="Google Shape;14;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1"/>
          <p:cNvSpPr txBox="1"/>
          <p:nvPr>
            <p:ph hasCustomPrompt="1" type="title"/>
          </p:nvPr>
        </p:nvSpPr>
        <p:spPr>
          <a:xfrm>
            <a:off x="713225" y="1497763"/>
            <a:ext cx="7717500" cy="1644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p:nvPr>
            <p:ph idx="1" type="subTitle"/>
          </p:nvPr>
        </p:nvSpPr>
        <p:spPr>
          <a:xfrm>
            <a:off x="1514325" y="327878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68" name="Google Shape;6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 name="Google Shape;6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 name="Google Shape;7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 name="Google Shape;7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
    <p:spTree>
      <p:nvGrpSpPr>
        <p:cNvPr id="73" name="Shape 73"/>
        <p:cNvGrpSpPr/>
        <p:nvPr/>
      </p:nvGrpSpPr>
      <p:grpSpPr>
        <a:xfrm>
          <a:off x="0" y="0"/>
          <a:ext cx="0" cy="0"/>
          <a:chOff x="0" y="0"/>
          <a:chExt cx="0" cy="0"/>
        </a:xfrm>
      </p:grpSpPr>
      <p:sp>
        <p:nvSpPr>
          <p:cNvPr id="74" name="Google Shape;74;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5" name="Google Shape;75;p13"/>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6" name="Google Shape;76;p13"/>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 name="Google Shape;77;p13"/>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8" name="Google Shape;78;p13"/>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3"/>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0" name="Google Shape;80;p13"/>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 name="Google Shape;81;p13"/>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2" name="Google Shape;82;p13"/>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 name="Google Shape;83;p13"/>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8" name="Google Shape;88;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89" name="Shape 89"/>
        <p:cNvGrpSpPr/>
        <p:nvPr/>
      </p:nvGrpSpPr>
      <p:grpSpPr>
        <a:xfrm>
          <a:off x="0" y="0"/>
          <a:ext cx="0" cy="0"/>
          <a:chOff x="0" y="0"/>
          <a:chExt cx="0" cy="0"/>
        </a:xfrm>
      </p:grpSpPr>
      <p:sp>
        <p:nvSpPr>
          <p:cNvPr id="90" name="Google Shape;90;p14"/>
          <p:cNvSpPr txBox="1"/>
          <p:nvPr>
            <p:ph type="title"/>
          </p:nvPr>
        </p:nvSpPr>
        <p:spPr>
          <a:xfrm>
            <a:off x="2410500" y="2932775"/>
            <a:ext cx="4323000" cy="49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91" name="Google Shape;91;p14"/>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92" name="Google Shape;92;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3" name="Google Shape;93;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94" name="Shape 94"/>
        <p:cNvGrpSpPr/>
        <p:nvPr/>
      </p:nvGrpSpPr>
      <p:grpSpPr>
        <a:xfrm>
          <a:off x="0" y="0"/>
          <a:ext cx="0" cy="0"/>
          <a:chOff x="0" y="0"/>
          <a:chExt cx="0" cy="0"/>
        </a:xfrm>
      </p:grpSpPr>
      <p:sp>
        <p:nvSpPr>
          <p:cNvPr id="95" name="Google Shape;95;p15"/>
          <p:cNvSpPr txBox="1"/>
          <p:nvPr>
            <p:ph type="title"/>
          </p:nvPr>
        </p:nvSpPr>
        <p:spPr>
          <a:xfrm>
            <a:off x="1994850" y="1697488"/>
            <a:ext cx="5154300" cy="112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96" name="Google Shape;96;p15"/>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97" name="Google Shape;97;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8" name="Google Shape;98;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99" name="Shape 99"/>
        <p:cNvGrpSpPr/>
        <p:nvPr/>
      </p:nvGrpSpPr>
      <p:grpSpPr>
        <a:xfrm>
          <a:off x="0" y="0"/>
          <a:ext cx="0" cy="0"/>
          <a:chOff x="0" y="0"/>
          <a:chExt cx="0" cy="0"/>
        </a:xfrm>
      </p:grpSpPr>
      <p:sp>
        <p:nvSpPr>
          <p:cNvPr id="100" name="Google Shape;100;p1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1" name="Google Shape;101;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2" name="Google Shape;102;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3" name="Google Shape;103;p16"/>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04" name="Shape 104"/>
        <p:cNvGrpSpPr/>
        <p:nvPr/>
      </p:nvGrpSpPr>
      <p:grpSpPr>
        <a:xfrm>
          <a:off x="0" y="0"/>
          <a:ext cx="0" cy="0"/>
          <a:chOff x="0" y="0"/>
          <a:chExt cx="0" cy="0"/>
        </a:xfrm>
      </p:grpSpPr>
      <p:sp>
        <p:nvSpPr>
          <p:cNvPr id="105" name="Google Shape;105;p17"/>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06" name="Google Shape;106;p17"/>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07" name="Google Shape;107;p17"/>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08" name="Google Shape;108;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9" name="Google Shape;109;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0" name="Google Shape;110;p17"/>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1">
    <p:spTree>
      <p:nvGrpSpPr>
        <p:cNvPr id="111" name="Shape 111"/>
        <p:cNvGrpSpPr/>
        <p:nvPr/>
      </p:nvGrpSpPr>
      <p:grpSpPr>
        <a:xfrm>
          <a:off x="0" y="0"/>
          <a:ext cx="0" cy="0"/>
          <a:chOff x="0" y="0"/>
          <a:chExt cx="0" cy="0"/>
        </a:xfrm>
      </p:grpSpPr>
      <p:sp>
        <p:nvSpPr>
          <p:cNvPr id="112" name="Google Shape;112;p18"/>
          <p:cNvSpPr txBox="1"/>
          <p:nvPr>
            <p:ph type="title"/>
          </p:nvPr>
        </p:nvSpPr>
        <p:spPr>
          <a:xfrm>
            <a:off x="1043725" y="1185550"/>
            <a:ext cx="3123000" cy="2019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3" name="Google Shape;113;p1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114" name="Google Shape;114;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5" name="Google Shape;115;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6" name="Google Shape;116;p1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117" name="Shape 117"/>
        <p:cNvGrpSpPr/>
        <p:nvPr/>
      </p:nvGrpSpPr>
      <p:grpSpPr>
        <a:xfrm>
          <a:off x="0" y="0"/>
          <a:ext cx="0" cy="0"/>
          <a:chOff x="0" y="0"/>
          <a:chExt cx="0" cy="0"/>
        </a:xfrm>
      </p:grpSpPr>
      <p:sp>
        <p:nvSpPr>
          <p:cNvPr id="118" name="Google Shape;118;p19"/>
          <p:cNvSpPr txBox="1"/>
          <p:nvPr>
            <p:ph idx="1" type="subTitle"/>
          </p:nvPr>
        </p:nvSpPr>
        <p:spPr>
          <a:xfrm>
            <a:off x="3509000"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19" name="Google Shape;119;p19"/>
          <p:cNvSpPr txBox="1"/>
          <p:nvPr>
            <p:ph idx="2" type="subTitle"/>
          </p:nvPr>
        </p:nvSpPr>
        <p:spPr>
          <a:xfrm>
            <a:off x="350902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0" name="Google Shape;120;p19"/>
          <p:cNvSpPr txBox="1"/>
          <p:nvPr>
            <p:ph idx="3" type="subTitle"/>
          </p:nvPr>
        </p:nvSpPr>
        <p:spPr>
          <a:xfrm>
            <a:off x="953025"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1" name="Google Shape;121;p19"/>
          <p:cNvSpPr txBox="1"/>
          <p:nvPr>
            <p:ph idx="4" type="subTitle"/>
          </p:nvPr>
        </p:nvSpPr>
        <p:spPr>
          <a:xfrm>
            <a:off x="95312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2" name="Google Shape;122;p19"/>
          <p:cNvSpPr txBox="1"/>
          <p:nvPr>
            <p:ph idx="5" type="subTitle"/>
          </p:nvPr>
        </p:nvSpPr>
        <p:spPr>
          <a:xfrm>
            <a:off x="6064875"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3" name="Google Shape;123;p19"/>
          <p:cNvSpPr txBox="1"/>
          <p:nvPr>
            <p:ph idx="6" type="subTitle"/>
          </p:nvPr>
        </p:nvSpPr>
        <p:spPr>
          <a:xfrm>
            <a:off x="606487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 name="Google Shape;124;p19"/>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25" name="Google Shape;125;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6" name="Google Shape;126;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_2_1">
    <p:spTree>
      <p:nvGrpSpPr>
        <p:cNvPr id="127" name="Shape 127"/>
        <p:cNvGrpSpPr/>
        <p:nvPr/>
      </p:nvGrpSpPr>
      <p:grpSpPr>
        <a:xfrm>
          <a:off x="0" y="0"/>
          <a:ext cx="0" cy="0"/>
          <a:chOff x="0" y="0"/>
          <a:chExt cx="0" cy="0"/>
        </a:xfrm>
      </p:grpSpPr>
      <p:sp>
        <p:nvSpPr>
          <p:cNvPr id="128" name="Google Shape;128;p20"/>
          <p:cNvSpPr txBox="1"/>
          <p:nvPr>
            <p:ph idx="1" type="subTitle"/>
          </p:nvPr>
        </p:nvSpPr>
        <p:spPr>
          <a:xfrm>
            <a:off x="3718325" y="3391775"/>
            <a:ext cx="1642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9" name="Google Shape;129;p20"/>
          <p:cNvSpPr txBox="1"/>
          <p:nvPr>
            <p:ph idx="2" type="subTitle"/>
          </p:nvPr>
        </p:nvSpPr>
        <p:spPr>
          <a:xfrm>
            <a:off x="3617675"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0" name="Google Shape;130;p20"/>
          <p:cNvSpPr txBox="1"/>
          <p:nvPr>
            <p:ph idx="3" type="subTitle"/>
          </p:nvPr>
        </p:nvSpPr>
        <p:spPr>
          <a:xfrm>
            <a:off x="1328025" y="3391775"/>
            <a:ext cx="1642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1" name="Google Shape;131;p20"/>
          <p:cNvSpPr txBox="1"/>
          <p:nvPr>
            <p:ph idx="4" type="subTitle"/>
          </p:nvPr>
        </p:nvSpPr>
        <p:spPr>
          <a:xfrm>
            <a:off x="1227426"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2" name="Google Shape;132;p20"/>
          <p:cNvSpPr txBox="1"/>
          <p:nvPr>
            <p:ph idx="5" type="subTitle"/>
          </p:nvPr>
        </p:nvSpPr>
        <p:spPr>
          <a:xfrm>
            <a:off x="6108550" y="3391775"/>
            <a:ext cx="1643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3" name="Google Shape;133;p20"/>
          <p:cNvSpPr txBox="1"/>
          <p:nvPr>
            <p:ph idx="6" type="subTitle"/>
          </p:nvPr>
        </p:nvSpPr>
        <p:spPr>
          <a:xfrm>
            <a:off x="6008050"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4" name="Google Shape;134;p20"/>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35" name="Google Shape;135;p2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6" name="Google Shape;136;p2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714550" y="2543963"/>
            <a:ext cx="3714900" cy="64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3746550" y="1478925"/>
            <a:ext cx="1650900" cy="9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8" name="Google Shape;18;p3"/>
          <p:cNvSpPr txBox="1"/>
          <p:nvPr>
            <p:ph idx="1" type="subTitle"/>
          </p:nvPr>
        </p:nvSpPr>
        <p:spPr>
          <a:xfrm>
            <a:off x="2291400" y="3279625"/>
            <a:ext cx="4561200" cy="39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 name="Google Shape;19;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 name="Google Shape;20;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 name="Google Shape;21;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 name="Google Shape;22;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_1">
    <p:spTree>
      <p:nvGrpSpPr>
        <p:cNvPr id="137" name="Shape 137"/>
        <p:cNvGrpSpPr/>
        <p:nvPr/>
      </p:nvGrpSpPr>
      <p:grpSpPr>
        <a:xfrm>
          <a:off x="0" y="0"/>
          <a:ext cx="0" cy="0"/>
          <a:chOff x="0" y="0"/>
          <a:chExt cx="0" cy="0"/>
        </a:xfrm>
      </p:grpSpPr>
      <p:sp>
        <p:nvSpPr>
          <p:cNvPr id="138" name="Google Shape;138;p21"/>
          <p:cNvSpPr txBox="1"/>
          <p:nvPr>
            <p:ph idx="1" type="subTitle"/>
          </p:nvPr>
        </p:nvSpPr>
        <p:spPr>
          <a:xfrm>
            <a:off x="3414050"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39" name="Google Shape;139;p21"/>
          <p:cNvSpPr txBox="1"/>
          <p:nvPr>
            <p:ph idx="2" type="subTitle"/>
          </p:nvPr>
        </p:nvSpPr>
        <p:spPr>
          <a:xfrm>
            <a:off x="3564200"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0" name="Google Shape;140;p21"/>
          <p:cNvSpPr txBox="1"/>
          <p:nvPr>
            <p:ph idx="3" type="subTitle"/>
          </p:nvPr>
        </p:nvSpPr>
        <p:spPr>
          <a:xfrm>
            <a:off x="705725"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1" name="Google Shape;141;p21"/>
          <p:cNvSpPr txBox="1"/>
          <p:nvPr>
            <p:ph idx="4" type="subTitle"/>
          </p:nvPr>
        </p:nvSpPr>
        <p:spPr>
          <a:xfrm>
            <a:off x="855875"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2" name="Google Shape;142;p21"/>
          <p:cNvSpPr txBox="1"/>
          <p:nvPr>
            <p:ph idx="5" type="subTitle"/>
          </p:nvPr>
        </p:nvSpPr>
        <p:spPr>
          <a:xfrm>
            <a:off x="6122325"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3" name="Google Shape;143;p21"/>
          <p:cNvSpPr txBox="1"/>
          <p:nvPr>
            <p:ph idx="6" type="subTitle"/>
          </p:nvPr>
        </p:nvSpPr>
        <p:spPr>
          <a:xfrm>
            <a:off x="6272475"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4" name="Google Shape;144;p21"/>
          <p:cNvSpPr txBox="1"/>
          <p:nvPr>
            <p:ph idx="7" type="subTitle"/>
          </p:nvPr>
        </p:nvSpPr>
        <p:spPr>
          <a:xfrm>
            <a:off x="3414050"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5" name="Google Shape;145;p21"/>
          <p:cNvSpPr txBox="1"/>
          <p:nvPr>
            <p:ph idx="8" type="subTitle"/>
          </p:nvPr>
        </p:nvSpPr>
        <p:spPr>
          <a:xfrm>
            <a:off x="3564200"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6" name="Google Shape;146;p21"/>
          <p:cNvSpPr txBox="1"/>
          <p:nvPr>
            <p:ph idx="9" type="subTitle"/>
          </p:nvPr>
        </p:nvSpPr>
        <p:spPr>
          <a:xfrm>
            <a:off x="705725"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7" name="Google Shape;147;p21"/>
          <p:cNvSpPr txBox="1"/>
          <p:nvPr>
            <p:ph idx="13" type="subTitle"/>
          </p:nvPr>
        </p:nvSpPr>
        <p:spPr>
          <a:xfrm>
            <a:off x="855875"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8" name="Google Shape;148;p21"/>
          <p:cNvSpPr txBox="1"/>
          <p:nvPr>
            <p:ph idx="14" type="subTitle"/>
          </p:nvPr>
        </p:nvSpPr>
        <p:spPr>
          <a:xfrm>
            <a:off x="6122325"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9" name="Google Shape;149;p21"/>
          <p:cNvSpPr txBox="1"/>
          <p:nvPr>
            <p:ph idx="15" type="subTitle"/>
          </p:nvPr>
        </p:nvSpPr>
        <p:spPr>
          <a:xfrm>
            <a:off x="6272475"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0" name="Google Shape;150;p21"/>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51" name="Google Shape;151;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2" name="Google Shape;152;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_1_1">
    <p:spTree>
      <p:nvGrpSpPr>
        <p:cNvPr id="153" name="Shape 153"/>
        <p:cNvGrpSpPr/>
        <p:nvPr/>
      </p:nvGrpSpPr>
      <p:grpSpPr>
        <a:xfrm>
          <a:off x="0" y="0"/>
          <a:ext cx="0" cy="0"/>
          <a:chOff x="0" y="0"/>
          <a:chExt cx="0" cy="0"/>
        </a:xfrm>
      </p:grpSpPr>
      <p:sp>
        <p:nvSpPr>
          <p:cNvPr id="154" name="Google Shape;154;p22"/>
          <p:cNvSpPr txBox="1"/>
          <p:nvPr>
            <p:ph idx="1" type="subTitle"/>
          </p:nvPr>
        </p:nvSpPr>
        <p:spPr>
          <a:xfrm>
            <a:off x="4916850" y="1970400"/>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5" name="Google Shape;155;p22"/>
          <p:cNvSpPr txBox="1"/>
          <p:nvPr>
            <p:ph idx="2" type="subTitle"/>
          </p:nvPr>
        </p:nvSpPr>
        <p:spPr>
          <a:xfrm>
            <a:off x="5058900" y="231041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6" name="Google Shape;156;p22"/>
          <p:cNvSpPr txBox="1"/>
          <p:nvPr>
            <p:ph idx="3" type="subTitle"/>
          </p:nvPr>
        </p:nvSpPr>
        <p:spPr>
          <a:xfrm>
            <a:off x="1911150" y="1970400"/>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7" name="Google Shape;157;p22"/>
          <p:cNvSpPr txBox="1"/>
          <p:nvPr>
            <p:ph idx="4" type="subTitle"/>
          </p:nvPr>
        </p:nvSpPr>
        <p:spPr>
          <a:xfrm>
            <a:off x="2053300" y="231041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8" name="Google Shape;158;p22"/>
          <p:cNvSpPr txBox="1"/>
          <p:nvPr>
            <p:ph idx="5" type="subTitle"/>
          </p:nvPr>
        </p:nvSpPr>
        <p:spPr>
          <a:xfrm>
            <a:off x="4916850" y="362553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9" name="Google Shape;159;p22"/>
          <p:cNvSpPr txBox="1"/>
          <p:nvPr>
            <p:ph idx="6" type="subTitle"/>
          </p:nvPr>
        </p:nvSpPr>
        <p:spPr>
          <a:xfrm>
            <a:off x="5058900" y="3965550"/>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0" name="Google Shape;160;p22"/>
          <p:cNvSpPr txBox="1"/>
          <p:nvPr>
            <p:ph idx="7" type="subTitle"/>
          </p:nvPr>
        </p:nvSpPr>
        <p:spPr>
          <a:xfrm>
            <a:off x="1911150" y="362553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1" name="Google Shape;161;p22"/>
          <p:cNvSpPr txBox="1"/>
          <p:nvPr>
            <p:ph idx="8" type="subTitle"/>
          </p:nvPr>
        </p:nvSpPr>
        <p:spPr>
          <a:xfrm>
            <a:off x="2053200" y="3965550"/>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2" name="Google Shape;162;p22"/>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63" name="Google Shape;163;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4" name="Google Shape;164;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2">
    <p:spTree>
      <p:nvGrpSpPr>
        <p:cNvPr id="165" name="Shape 165"/>
        <p:cNvGrpSpPr/>
        <p:nvPr/>
      </p:nvGrpSpPr>
      <p:grpSpPr>
        <a:xfrm>
          <a:off x="0" y="0"/>
          <a:ext cx="0" cy="0"/>
          <a:chOff x="0" y="0"/>
          <a:chExt cx="0" cy="0"/>
        </a:xfrm>
      </p:grpSpPr>
      <p:sp>
        <p:nvSpPr>
          <p:cNvPr id="166" name="Google Shape;166;p23"/>
          <p:cNvSpPr txBox="1"/>
          <p:nvPr>
            <p:ph idx="1" type="subTitle"/>
          </p:nvPr>
        </p:nvSpPr>
        <p:spPr>
          <a:xfrm>
            <a:off x="3568125"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7" name="Google Shape;167;p23"/>
          <p:cNvSpPr txBox="1"/>
          <p:nvPr>
            <p:ph idx="2" type="subTitle"/>
          </p:nvPr>
        </p:nvSpPr>
        <p:spPr>
          <a:xfrm>
            <a:off x="3568125"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8" name="Google Shape;168;p23"/>
          <p:cNvSpPr txBox="1"/>
          <p:nvPr>
            <p:ph idx="3" type="subTitle"/>
          </p:nvPr>
        </p:nvSpPr>
        <p:spPr>
          <a:xfrm>
            <a:off x="1088350"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9" name="Google Shape;169;p23"/>
          <p:cNvSpPr txBox="1"/>
          <p:nvPr>
            <p:ph idx="4" type="subTitle"/>
          </p:nvPr>
        </p:nvSpPr>
        <p:spPr>
          <a:xfrm>
            <a:off x="1088450"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0" name="Google Shape;170;p23"/>
          <p:cNvSpPr txBox="1"/>
          <p:nvPr>
            <p:ph idx="5" type="subTitle"/>
          </p:nvPr>
        </p:nvSpPr>
        <p:spPr>
          <a:xfrm>
            <a:off x="6055450"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1" name="Google Shape;171;p23"/>
          <p:cNvSpPr txBox="1"/>
          <p:nvPr>
            <p:ph idx="6" type="subTitle"/>
          </p:nvPr>
        </p:nvSpPr>
        <p:spPr>
          <a:xfrm>
            <a:off x="6055450"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2" name="Google Shape;172;p23"/>
          <p:cNvSpPr txBox="1"/>
          <p:nvPr>
            <p:ph type="title"/>
          </p:nvPr>
        </p:nvSpPr>
        <p:spPr>
          <a:xfrm>
            <a:off x="713225" y="445025"/>
            <a:ext cx="476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73" name="Google Shape;173;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4" name="Google Shape;174;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5" name="Google Shape;175;p23"/>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5">
    <p:spTree>
      <p:nvGrpSpPr>
        <p:cNvPr id="176" name="Shape 176"/>
        <p:cNvGrpSpPr/>
        <p:nvPr/>
      </p:nvGrpSpPr>
      <p:grpSpPr>
        <a:xfrm>
          <a:off x="0" y="0"/>
          <a:ext cx="0" cy="0"/>
          <a:chOff x="0" y="0"/>
          <a:chExt cx="0" cy="0"/>
        </a:xfrm>
      </p:grpSpPr>
      <p:sp>
        <p:nvSpPr>
          <p:cNvPr id="177" name="Google Shape;177;p24"/>
          <p:cNvSpPr txBox="1"/>
          <p:nvPr>
            <p:ph idx="1" type="subTitle"/>
          </p:nvPr>
        </p:nvSpPr>
        <p:spPr>
          <a:xfrm>
            <a:off x="4750187" y="1722900"/>
            <a:ext cx="2014800" cy="357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8" name="Google Shape;178;p24"/>
          <p:cNvSpPr txBox="1"/>
          <p:nvPr>
            <p:ph idx="2" type="subTitle"/>
          </p:nvPr>
        </p:nvSpPr>
        <p:spPr>
          <a:xfrm>
            <a:off x="4750184" y="206290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9" name="Google Shape;179;p24"/>
          <p:cNvSpPr txBox="1"/>
          <p:nvPr>
            <p:ph idx="3" type="subTitle"/>
          </p:nvPr>
        </p:nvSpPr>
        <p:spPr>
          <a:xfrm>
            <a:off x="2306462" y="1722900"/>
            <a:ext cx="20148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0" name="Google Shape;180;p24"/>
          <p:cNvSpPr txBox="1"/>
          <p:nvPr>
            <p:ph idx="4" type="subTitle"/>
          </p:nvPr>
        </p:nvSpPr>
        <p:spPr>
          <a:xfrm>
            <a:off x="2306462" y="2062900"/>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1" name="Google Shape;181;p24"/>
          <p:cNvSpPr txBox="1"/>
          <p:nvPr>
            <p:ph idx="5" type="subTitle"/>
          </p:nvPr>
        </p:nvSpPr>
        <p:spPr>
          <a:xfrm>
            <a:off x="4750187" y="3158925"/>
            <a:ext cx="2014800" cy="357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2" name="Google Shape;182;p24"/>
          <p:cNvSpPr txBox="1"/>
          <p:nvPr>
            <p:ph idx="6" type="subTitle"/>
          </p:nvPr>
        </p:nvSpPr>
        <p:spPr>
          <a:xfrm>
            <a:off x="4750184" y="3498925"/>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3" name="Google Shape;183;p24"/>
          <p:cNvSpPr txBox="1"/>
          <p:nvPr>
            <p:ph idx="7" type="subTitle"/>
          </p:nvPr>
        </p:nvSpPr>
        <p:spPr>
          <a:xfrm>
            <a:off x="2306462" y="3158925"/>
            <a:ext cx="20148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4" name="Google Shape;184;p24"/>
          <p:cNvSpPr txBox="1"/>
          <p:nvPr>
            <p:ph idx="8" type="subTitle"/>
          </p:nvPr>
        </p:nvSpPr>
        <p:spPr>
          <a:xfrm>
            <a:off x="2306462" y="3498925"/>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5" name="Google Shape;185;p24"/>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86" name="Google Shape;186;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7" name="Google Shape;187;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188" name="Shape 188"/>
        <p:cNvGrpSpPr/>
        <p:nvPr/>
      </p:nvGrpSpPr>
      <p:grpSpPr>
        <a:xfrm>
          <a:off x="0" y="0"/>
          <a:ext cx="0" cy="0"/>
          <a:chOff x="0" y="0"/>
          <a:chExt cx="0" cy="0"/>
        </a:xfrm>
      </p:grpSpPr>
      <p:sp>
        <p:nvSpPr>
          <p:cNvPr id="189" name="Google Shape;189;p25"/>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0" name="Google Shape;190;p25"/>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1" name="Google Shape;191;p25"/>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2" name="Google Shape;192;p25"/>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3" name="Google Shape;193;p25"/>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4" name="Google Shape;194;p25"/>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5" name="Google Shape;195;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6" name="Google Shape;196;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7_1">
    <p:spTree>
      <p:nvGrpSpPr>
        <p:cNvPr id="197" name="Shape 197"/>
        <p:cNvGrpSpPr/>
        <p:nvPr/>
      </p:nvGrpSpPr>
      <p:grpSpPr>
        <a:xfrm>
          <a:off x="0" y="0"/>
          <a:ext cx="0" cy="0"/>
          <a:chOff x="0" y="0"/>
          <a:chExt cx="0" cy="0"/>
        </a:xfrm>
      </p:grpSpPr>
      <p:sp>
        <p:nvSpPr>
          <p:cNvPr id="198" name="Google Shape;198;p26"/>
          <p:cNvSpPr txBox="1"/>
          <p:nvPr>
            <p:ph type="title"/>
          </p:nvPr>
        </p:nvSpPr>
        <p:spPr>
          <a:xfrm>
            <a:off x="803750" y="2025800"/>
            <a:ext cx="4087500" cy="673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9" name="Google Shape;199;p26"/>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0" name="Google Shape;200;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1" name="Google Shape;201;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7_2">
    <p:spTree>
      <p:nvGrpSpPr>
        <p:cNvPr id="202" name="Shape 202"/>
        <p:cNvGrpSpPr/>
        <p:nvPr/>
      </p:nvGrpSpPr>
      <p:grpSpPr>
        <a:xfrm>
          <a:off x="0" y="0"/>
          <a:ext cx="0" cy="0"/>
          <a:chOff x="0" y="0"/>
          <a:chExt cx="0" cy="0"/>
        </a:xfrm>
      </p:grpSpPr>
      <p:sp>
        <p:nvSpPr>
          <p:cNvPr id="203" name="Google Shape;203;p27"/>
          <p:cNvSpPr txBox="1"/>
          <p:nvPr>
            <p:ph type="title"/>
          </p:nvPr>
        </p:nvSpPr>
        <p:spPr>
          <a:xfrm>
            <a:off x="4490150" y="2047725"/>
            <a:ext cx="3364200" cy="628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204" name="Google Shape;204;p27"/>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205" name="Google Shape;205;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6" name="Google Shape;206;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8">
    <p:spTree>
      <p:nvGrpSpPr>
        <p:cNvPr id="207" name="Shape 207"/>
        <p:cNvGrpSpPr/>
        <p:nvPr/>
      </p:nvGrpSpPr>
      <p:grpSpPr>
        <a:xfrm>
          <a:off x="0" y="0"/>
          <a:ext cx="0" cy="0"/>
          <a:chOff x="0" y="0"/>
          <a:chExt cx="0" cy="0"/>
        </a:xfrm>
      </p:grpSpPr>
      <p:sp>
        <p:nvSpPr>
          <p:cNvPr id="208" name="Google Shape;208;p28"/>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209" name="Google Shape;209;p28"/>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10" name="Google Shape;210;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1" name="Google Shape;211;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2" name="Google Shape;212;p28"/>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9">
    <p:spTree>
      <p:nvGrpSpPr>
        <p:cNvPr id="213" name="Shape 213"/>
        <p:cNvGrpSpPr/>
        <p:nvPr/>
      </p:nvGrpSpPr>
      <p:grpSpPr>
        <a:xfrm>
          <a:off x="0" y="0"/>
          <a:ext cx="0" cy="0"/>
          <a:chOff x="0" y="0"/>
          <a:chExt cx="0" cy="0"/>
        </a:xfrm>
      </p:grpSpPr>
      <p:sp>
        <p:nvSpPr>
          <p:cNvPr id="214" name="Google Shape;214;p29"/>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5" name="Google Shape;215;p29"/>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6" name="Google Shape;216;p29"/>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7" name="Google Shape;217;p29"/>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8" name="Google Shape;218;p29"/>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19" name="Google Shape;219;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0" name="Google Shape;220;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221" name="Shape 221"/>
        <p:cNvGrpSpPr/>
        <p:nvPr/>
      </p:nvGrpSpPr>
      <p:grpSpPr>
        <a:xfrm>
          <a:off x="0" y="0"/>
          <a:ext cx="0" cy="0"/>
          <a:chOff x="0" y="0"/>
          <a:chExt cx="0" cy="0"/>
        </a:xfrm>
      </p:grpSpPr>
      <p:sp>
        <p:nvSpPr>
          <p:cNvPr id="222" name="Google Shape;222;p30"/>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223" name="Google Shape;223;p30"/>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4" name="Google Shape;224;p30"/>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latin typeface="Montserrat"/>
                <a:ea typeface="Montserrat"/>
                <a:cs typeface="Montserrat"/>
                <a:sym typeface="Montserrat"/>
              </a:rPr>
              <a:t>CREDITS</a:t>
            </a:r>
            <a:r>
              <a:rPr lang="en" sz="1000">
                <a:solidFill>
                  <a:schemeClr val="dk2"/>
                </a:solidFill>
                <a:latin typeface="Montserrat"/>
                <a:ea typeface="Montserrat"/>
                <a:cs typeface="Montserrat"/>
                <a:sym typeface="Montserrat"/>
              </a:rPr>
              <a:t>: This presentation template was created by </a:t>
            </a:r>
            <a:r>
              <a:rPr b="1" lang="en" sz="10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000">
                <a:solidFill>
                  <a:schemeClr val="dk2"/>
                </a:solidFill>
                <a:latin typeface="Montserrat"/>
                <a:ea typeface="Montserrat"/>
                <a:cs typeface="Montserrat"/>
                <a:sym typeface="Montserrat"/>
              </a:rPr>
              <a:t>, including icons by </a:t>
            </a:r>
            <a:r>
              <a:rPr b="1" lang="en" sz="10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000">
                <a:solidFill>
                  <a:schemeClr val="dk2"/>
                </a:solidFill>
                <a:latin typeface="Montserrat"/>
                <a:ea typeface="Montserrat"/>
                <a:cs typeface="Montserrat"/>
                <a:sym typeface="Montserrat"/>
              </a:rPr>
              <a:t>,and infographics &amp; images by </a:t>
            </a:r>
            <a:r>
              <a:rPr b="1" lang="en" sz="10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000">
              <a:solidFill>
                <a:schemeClr val="dk2"/>
              </a:solidFill>
              <a:latin typeface="Montserrat"/>
              <a:ea typeface="Montserrat"/>
              <a:cs typeface="Montserrat"/>
              <a:sym typeface="Montserrat"/>
            </a:endParaRPr>
          </a:p>
        </p:txBody>
      </p:sp>
      <p:cxnSp>
        <p:nvCxnSpPr>
          <p:cNvPr id="225" name="Google Shape;225;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6" name="Google Shape;226;p30"/>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7" name="Google Shape;227;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8" name="Google Shape;228;p30"/>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6" name="Google Shape;26;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 name="Google Shape;27;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 name="Google Shape;28;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229" name="Shape 229"/>
        <p:cNvGrpSpPr/>
        <p:nvPr/>
      </p:nvGrpSpPr>
      <p:grpSpPr>
        <a:xfrm>
          <a:off x="0" y="0"/>
          <a:ext cx="0" cy="0"/>
          <a:chOff x="0" y="0"/>
          <a:chExt cx="0" cy="0"/>
        </a:xfrm>
      </p:grpSpPr>
      <p:cxnSp>
        <p:nvCxnSpPr>
          <p:cNvPr id="230" name="Google Shape;230;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1" name="Google Shape;231;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232" name="Shape 232"/>
        <p:cNvGrpSpPr/>
        <p:nvPr/>
      </p:nvGrpSpPr>
      <p:grpSpPr>
        <a:xfrm>
          <a:off x="0" y="0"/>
          <a:ext cx="0" cy="0"/>
          <a:chOff x="0" y="0"/>
          <a:chExt cx="0" cy="0"/>
        </a:xfrm>
      </p:grpSpPr>
      <p:cxnSp>
        <p:nvCxnSpPr>
          <p:cNvPr id="233" name="Google Shape;233;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4" name="Google Shape;234;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5" name="Google Shape;235;p32"/>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36" name="Google Shape;236;p32"/>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237" name="Shape 237"/>
        <p:cNvGrpSpPr/>
        <p:nvPr/>
      </p:nvGrpSpPr>
      <p:grpSpPr>
        <a:xfrm>
          <a:off x="0" y="0"/>
          <a:ext cx="0" cy="0"/>
          <a:chOff x="0" y="0"/>
          <a:chExt cx="0" cy="0"/>
        </a:xfrm>
      </p:grpSpPr>
      <p:cxnSp>
        <p:nvCxnSpPr>
          <p:cNvPr id="238" name="Google Shape;238;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9" name="Google Shape;239;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0" name="Google Shape;240;p33"/>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5"/>
          <p:cNvSpPr txBox="1"/>
          <p:nvPr>
            <p:ph idx="1" type="subTitle"/>
          </p:nvPr>
        </p:nvSpPr>
        <p:spPr>
          <a:xfrm>
            <a:off x="5038975" y="26490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2" name="Google Shape;32;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 name="Google Shape;33;p5"/>
          <p:cNvSpPr txBox="1"/>
          <p:nvPr>
            <p:ph idx="3" type="subTitle"/>
          </p:nvPr>
        </p:nvSpPr>
        <p:spPr>
          <a:xfrm>
            <a:off x="1693175" y="26490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4" name="Google Shape;34;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5" name="Google Shape;35;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 name="Google Shape;36;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 name="Google Shape;37;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0" name="Google Shape;40;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 type="subTitle"/>
          </p:nvPr>
        </p:nvSpPr>
        <p:spPr>
          <a:xfrm>
            <a:off x="2360375" y="1433050"/>
            <a:ext cx="17253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4" name="Google Shape;44;p7"/>
          <p:cNvSpPr txBox="1"/>
          <p:nvPr>
            <p:ph idx="2" type="subTitle"/>
          </p:nvPr>
        </p:nvSpPr>
        <p:spPr>
          <a:xfrm>
            <a:off x="2247500" y="1790050"/>
            <a:ext cx="5160300" cy="24021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5" name="Google Shape;45;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 name="Google Shape;46;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 name="Google Shape;47;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1122500" y="1225400"/>
            <a:ext cx="6899100" cy="269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0" name="Google Shape;50;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 name="Google Shape;51;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 name="Google Shape;52;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 name="Google Shape;53;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6" name="Google Shape;56;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7" name="Google Shape;57;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0"/>
          <p:cNvSpPr txBox="1"/>
          <p:nvPr>
            <p:ph idx="1" type="body"/>
          </p:nvPr>
        </p:nvSpPr>
        <p:spPr>
          <a:xfrm>
            <a:off x="713225" y="539500"/>
            <a:ext cx="3557100" cy="977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62" name="Google Shape;62;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 name="Google Shape;63;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 name="Google Shape;64;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4"/>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Ecommerce</a:t>
            </a:r>
            <a:r>
              <a:rPr lang="en"/>
              <a:t> Clothing Reviews</a:t>
            </a:r>
            <a:endParaRPr/>
          </a:p>
        </p:txBody>
      </p:sp>
      <p:sp>
        <p:nvSpPr>
          <p:cNvPr id="246" name="Google Shape;246;p34"/>
          <p:cNvSpPr txBox="1"/>
          <p:nvPr>
            <p:ph idx="1" type="subTitle"/>
          </p:nvPr>
        </p:nvSpPr>
        <p:spPr>
          <a:xfrm>
            <a:off x="1040000" y="3377100"/>
            <a:ext cx="7064100" cy="4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Jung Kang MIN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3"/>
          <p:cNvSpPr txBox="1"/>
          <p:nvPr>
            <p:ph idx="1" type="subTitle"/>
          </p:nvPr>
        </p:nvSpPr>
        <p:spPr>
          <a:xfrm>
            <a:off x="486850" y="622950"/>
            <a:ext cx="7743300" cy="389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50">
                <a:solidFill>
                  <a:schemeClr val="dk1"/>
                </a:solidFill>
                <a:latin typeface="Courier New"/>
                <a:ea typeface="Courier New"/>
                <a:cs typeface="Courier New"/>
                <a:sym typeface="Courier New"/>
              </a:rPr>
              <a:t>0 번째 테스트 데이터 문장: Absolutely wonderful - silky and sexy and comfortable </a:t>
            </a:r>
            <a:endParaRPr sz="1050">
              <a:solidFill>
                <a:schemeClr val="dk1"/>
              </a:solidFill>
              <a:latin typeface="Courier New"/>
              <a:ea typeface="Courier New"/>
              <a:cs typeface="Courier New"/>
              <a:sym typeface="Courier New"/>
            </a:endParaRPr>
          </a:p>
          <a:p>
            <a:pPr indent="0" lvl="0" marL="0" rtl="0" algn="ctr">
              <a:spcBef>
                <a:spcPts val="1000"/>
              </a:spcBef>
              <a:spcAft>
                <a:spcPts val="0"/>
              </a:spcAft>
              <a:buNone/>
            </a:pPr>
            <a:r>
              <a:rPr lang="en" sz="1050">
                <a:solidFill>
                  <a:schemeClr val="dk1"/>
                </a:solidFill>
                <a:latin typeface="Courier New"/>
                <a:ea typeface="Courier New"/>
                <a:cs typeface="Courier New"/>
                <a:sym typeface="Courier New"/>
              </a:rPr>
              <a:t>0 번째 테스트 데이터의 예측 결과: 0, 실제 데이터: 0 </a:t>
            </a:r>
            <a:endParaRPr sz="1050">
              <a:solidFill>
                <a:schemeClr val="dk1"/>
              </a:solidFill>
              <a:latin typeface="Courier New"/>
              <a:ea typeface="Courier New"/>
              <a:cs typeface="Courier New"/>
              <a:sym typeface="Courier New"/>
            </a:endParaRPr>
          </a:p>
          <a:p>
            <a:pPr indent="0" lvl="0" marL="0" rtl="0" algn="ctr">
              <a:spcBef>
                <a:spcPts val="1000"/>
              </a:spcBef>
              <a:spcAft>
                <a:spcPts val="0"/>
              </a:spcAft>
              <a:buNone/>
            </a:pPr>
            <a:r>
              <a:rPr lang="en" sz="1050">
                <a:solidFill>
                  <a:schemeClr val="dk1"/>
                </a:solidFill>
                <a:latin typeface="Courier New"/>
                <a:ea typeface="Courier New"/>
                <a:cs typeface="Courier New"/>
                <a:sym typeface="Courier New"/>
              </a:rPr>
              <a:t>1 번째 테스트 데이터 문장: Love this dress! it's sooo pretty. i happened to find it in a store, and i'm glad i did bc i never would have ordered it online bc it's petite. i bought a petite and am 5'8". i love the length on me- hits just a little below the knee. would definitely be a true midi on someone who is truly petite. </a:t>
            </a:r>
            <a:endParaRPr sz="1050">
              <a:solidFill>
                <a:schemeClr val="dk1"/>
              </a:solidFill>
              <a:latin typeface="Courier New"/>
              <a:ea typeface="Courier New"/>
              <a:cs typeface="Courier New"/>
              <a:sym typeface="Courier New"/>
            </a:endParaRPr>
          </a:p>
          <a:p>
            <a:pPr indent="0" lvl="0" marL="0" rtl="0" algn="ctr">
              <a:spcBef>
                <a:spcPts val="1000"/>
              </a:spcBef>
              <a:spcAft>
                <a:spcPts val="0"/>
              </a:spcAft>
              <a:buNone/>
            </a:pPr>
            <a:r>
              <a:rPr lang="en" sz="1050">
                <a:solidFill>
                  <a:schemeClr val="dk1"/>
                </a:solidFill>
                <a:latin typeface="Courier New"/>
                <a:ea typeface="Courier New"/>
                <a:cs typeface="Courier New"/>
                <a:sym typeface="Courier New"/>
              </a:rPr>
              <a:t>1 번째 테스트 데이터의 예측 결과: 0, 실제 데이터: 0 </a:t>
            </a:r>
            <a:endParaRPr sz="1050">
              <a:solidFill>
                <a:schemeClr val="dk1"/>
              </a:solidFill>
              <a:latin typeface="Courier New"/>
              <a:ea typeface="Courier New"/>
              <a:cs typeface="Courier New"/>
              <a:sym typeface="Courier New"/>
            </a:endParaRPr>
          </a:p>
          <a:p>
            <a:pPr indent="0" lvl="0" marL="0" rtl="0" algn="ctr">
              <a:spcBef>
                <a:spcPts val="1000"/>
              </a:spcBef>
              <a:spcAft>
                <a:spcPts val="0"/>
              </a:spcAft>
              <a:buNone/>
            </a:pPr>
            <a:r>
              <a:rPr lang="en" sz="1050">
                <a:solidFill>
                  <a:schemeClr val="dk1"/>
                </a:solidFill>
                <a:latin typeface="Courier New"/>
                <a:ea typeface="Courier New"/>
                <a:cs typeface="Courier New"/>
                <a:sym typeface="Courier New"/>
              </a:rPr>
              <a:t>2 번째 테스트 데이터 문장: I had such high hopes for this dress and really wanted it to work for me. i initially ordered the petite small (my usual size)</a:t>
            </a:r>
            <a:r>
              <a:rPr b="1" lang="en" sz="1050">
                <a:solidFill>
                  <a:schemeClr val="dk1"/>
                </a:solidFill>
                <a:latin typeface="Courier New"/>
                <a:ea typeface="Courier New"/>
                <a:cs typeface="Courier New"/>
                <a:sym typeface="Courier New"/>
              </a:rPr>
              <a:t> but i found this to be outrageously small.</a:t>
            </a:r>
            <a:r>
              <a:rPr lang="en" sz="1050">
                <a:solidFill>
                  <a:schemeClr val="dk1"/>
                </a:solidFill>
                <a:latin typeface="Courier New"/>
                <a:ea typeface="Courier New"/>
                <a:cs typeface="Courier New"/>
                <a:sym typeface="Courier New"/>
              </a:rPr>
              <a:t> so small in fact that i could not zip it up! i reordered it in petite medium, which was just ok. overall, the top half was comfortable and fit nicely, but the bottom half had a very tight under layer and several somewhat cheap (net) over layers. imo, a major design flaw was the net over layer sewn directly into the zipper - it c </a:t>
            </a:r>
            <a:endParaRPr sz="1050">
              <a:solidFill>
                <a:schemeClr val="dk1"/>
              </a:solidFill>
              <a:latin typeface="Courier New"/>
              <a:ea typeface="Courier New"/>
              <a:cs typeface="Courier New"/>
              <a:sym typeface="Courier New"/>
            </a:endParaRPr>
          </a:p>
          <a:p>
            <a:pPr indent="0" lvl="0" marL="0" rtl="0" algn="ctr">
              <a:spcBef>
                <a:spcPts val="1000"/>
              </a:spcBef>
              <a:spcAft>
                <a:spcPts val="0"/>
              </a:spcAft>
              <a:buNone/>
            </a:pPr>
            <a:r>
              <a:rPr lang="en" sz="1050">
                <a:solidFill>
                  <a:schemeClr val="dk1"/>
                </a:solidFill>
                <a:latin typeface="Courier New"/>
                <a:ea typeface="Courier New"/>
                <a:cs typeface="Courier New"/>
                <a:sym typeface="Courier New"/>
              </a:rPr>
              <a:t>2 번째 테스트 데이터의 예측 결과: 0, 실제 데이터: 1 </a:t>
            </a:r>
            <a:endParaRPr sz="1050">
              <a:solidFill>
                <a:schemeClr val="dk1"/>
              </a:solidFill>
              <a:latin typeface="Courier New"/>
              <a:ea typeface="Courier New"/>
              <a:cs typeface="Courier New"/>
              <a:sym typeface="Courier New"/>
            </a:endParaRPr>
          </a:p>
          <a:p>
            <a:pPr indent="0" lvl="0" marL="0" rtl="0" algn="ctr">
              <a:spcBef>
                <a:spcPts val="1000"/>
              </a:spcBef>
              <a:spcAft>
                <a:spcPts val="0"/>
              </a:spcAft>
              <a:buNone/>
            </a:pPr>
            <a:r>
              <a:rPr lang="en" sz="1050">
                <a:solidFill>
                  <a:schemeClr val="dk1"/>
                </a:solidFill>
                <a:latin typeface="Courier New"/>
                <a:ea typeface="Courier New"/>
                <a:cs typeface="Courier New"/>
                <a:sym typeface="Courier New"/>
              </a:rPr>
              <a:t>3 번째 테스트 데이터 문장: </a:t>
            </a:r>
            <a:r>
              <a:rPr b="1" lang="en" sz="1050">
                <a:solidFill>
                  <a:schemeClr val="dk1"/>
                </a:solidFill>
                <a:latin typeface="Courier New"/>
                <a:ea typeface="Courier New"/>
                <a:cs typeface="Courier New"/>
                <a:sym typeface="Courier New"/>
              </a:rPr>
              <a:t>I love, love, love this jumpsui</a:t>
            </a:r>
            <a:r>
              <a:rPr lang="en" sz="1050">
                <a:solidFill>
                  <a:schemeClr val="dk1"/>
                </a:solidFill>
                <a:latin typeface="Courier New"/>
                <a:ea typeface="Courier New"/>
                <a:cs typeface="Courier New"/>
                <a:sym typeface="Courier New"/>
              </a:rPr>
              <a:t>t. it's fun, flirty, and fabulous! every time i wear it, i get nothing but great compliments! </a:t>
            </a:r>
            <a:endParaRPr sz="1050">
              <a:solidFill>
                <a:schemeClr val="dk1"/>
              </a:solidFill>
              <a:latin typeface="Courier New"/>
              <a:ea typeface="Courier New"/>
              <a:cs typeface="Courier New"/>
              <a:sym typeface="Courier New"/>
            </a:endParaRPr>
          </a:p>
          <a:p>
            <a:pPr indent="0" lvl="0" marL="0" rtl="0" algn="ctr">
              <a:spcBef>
                <a:spcPts val="1000"/>
              </a:spcBef>
              <a:spcAft>
                <a:spcPts val="0"/>
              </a:spcAft>
              <a:buNone/>
            </a:pPr>
            <a:r>
              <a:rPr lang="en" sz="1050">
                <a:solidFill>
                  <a:schemeClr val="dk1"/>
                </a:solidFill>
                <a:latin typeface="Courier New"/>
                <a:ea typeface="Courier New"/>
                <a:cs typeface="Courier New"/>
                <a:sym typeface="Courier New"/>
              </a:rPr>
              <a:t>3 번째 테스트 데이터의 예측 결과: 0, 실제 데이터: 0 </a:t>
            </a:r>
            <a:endParaRPr sz="1050">
              <a:solidFill>
                <a:schemeClr val="dk1"/>
              </a:solidFill>
              <a:latin typeface="Courier New"/>
              <a:ea typeface="Courier New"/>
              <a:cs typeface="Courier New"/>
              <a:sym typeface="Courier New"/>
            </a:endParaRPr>
          </a:p>
          <a:p>
            <a:pPr indent="0" lvl="0" marL="0" rtl="0" algn="ctr">
              <a:spcBef>
                <a:spcPts val="1000"/>
              </a:spcBef>
              <a:spcAft>
                <a:spcPts val="0"/>
              </a:spcAft>
              <a:buNone/>
            </a:pPr>
            <a:r>
              <a:rPr lang="en" sz="1050">
                <a:solidFill>
                  <a:schemeClr val="dk1"/>
                </a:solidFill>
                <a:latin typeface="Courier New"/>
                <a:ea typeface="Courier New"/>
                <a:cs typeface="Courier New"/>
                <a:sym typeface="Courier New"/>
              </a:rPr>
              <a:t>4 번째 테스트 데이터 문장: This shirt is very flattering to all due to the adjustable front tie. it is the perfect length to wear with leggings and it is sleeveless so it pairs well with any cardigan. </a:t>
            </a:r>
            <a:r>
              <a:rPr b="1" lang="en" sz="1050">
                <a:solidFill>
                  <a:schemeClr val="dk1"/>
                </a:solidFill>
                <a:latin typeface="Courier New"/>
                <a:ea typeface="Courier New"/>
                <a:cs typeface="Courier New"/>
                <a:sym typeface="Courier New"/>
              </a:rPr>
              <a:t>love this shirt!!!</a:t>
            </a:r>
            <a:r>
              <a:rPr lang="en"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ctr">
              <a:spcBef>
                <a:spcPts val="1000"/>
              </a:spcBef>
              <a:spcAft>
                <a:spcPts val="1000"/>
              </a:spcAft>
              <a:buNone/>
            </a:pPr>
            <a:r>
              <a:rPr lang="en" sz="1050">
                <a:solidFill>
                  <a:schemeClr val="dk1"/>
                </a:solidFill>
                <a:latin typeface="Courier New"/>
                <a:ea typeface="Courier New"/>
                <a:cs typeface="Courier New"/>
                <a:sym typeface="Courier New"/>
              </a:rPr>
              <a:t>4 번째 테스트 데이터의 예측 결과: 0, 실제 데이터: 0</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importence</a:t>
            </a:r>
            <a:endParaRPr/>
          </a:p>
        </p:txBody>
      </p:sp>
      <p:sp>
        <p:nvSpPr>
          <p:cNvPr id="328" name="Google Shape;328;p44"/>
          <p:cNvSpPr txBox="1"/>
          <p:nvPr/>
        </p:nvSpPr>
        <p:spPr>
          <a:xfrm>
            <a:off x="1547788" y="1320038"/>
            <a:ext cx="1858200" cy="35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Vidaloka"/>
                <a:ea typeface="Vidaloka"/>
                <a:cs typeface="Vidaloka"/>
                <a:sym typeface="Vidaloka"/>
              </a:rPr>
              <a:t>unflattening</a:t>
            </a:r>
            <a:endParaRPr sz="2400">
              <a:solidFill>
                <a:schemeClr val="dk1"/>
              </a:solidFill>
              <a:latin typeface="Vidaloka"/>
              <a:ea typeface="Vidaloka"/>
              <a:cs typeface="Vidaloka"/>
              <a:sym typeface="Vidaloka"/>
            </a:endParaRPr>
          </a:p>
        </p:txBody>
      </p:sp>
      <p:sp>
        <p:nvSpPr>
          <p:cNvPr id="329" name="Google Shape;329;p44"/>
          <p:cNvSpPr txBox="1"/>
          <p:nvPr/>
        </p:nvSpPr>
        <p:spPr>
          <a:xfrm flipH="1">
            <a:off x="1507000" y="2210600"/>
            <a:ext cx="1858200" cy="35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Vidaloka"/>
                <a:ea typeface="Vidaloka"/>
                <a:cs typeface="Vidaloka"/>
                <a:sym typeface="Vidaloka"/>
              </a:rPr>
              <a:t>cheap</a:t>
            </a:r>
            <a:endParaRPr sz="2400">
              <a:solidFill>
                <a:schemeClr val="dk1"/>
              </a:solidFill>
              <a:latin typeface="Vidaloka"/>
              <a:ea typeface="Vidaloka"/>
              <a:cs typeface="Vidaloka"/>
              <a:sym typeface="Vidaloka"/>
            </a:endParaRPr>
          </a:p>
        </p:txBody>
      </p:sp>
      <p:sp>
        <p:nvSpPr>
          <p:cNvPr id="330" name="Google Shape;330;p44"/>
          <p:cNvSpPr txBox="1"/>
          <p:nvPr/>
        </p:nvSpPr>
        <p:spPr>
          <a:xfrm>
            <a:off x="1547788" y="1765325"/>
            <a:ext cx="1858200" cy="35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Vidaloka"/>
                <a:ea typeface="Vidaloka"/>
                <a:cs typeface="Vidaloka"/>
                <a:sym typeface="Vidaloka"/>
              </a:rPr>
              <a:t>huge</a:t>
            </a:r>
            <a:endParaRPr sz="2400">
              <a:solidFill>
                <a:schemeClr val="dk1"/>
              </a:solidFill>
              <a:latin typeface="Vidaloka"/>
              <a:ea typeface="Vidaloka"/>
              <a:cs typeface="Vidaloka"/>
              <a:sym typeface="Vidaloka"/>
            </a:endParaRPr>
          </a:p>
        </p:txBody>
      </p:sp>
      <p:pic>
        <p:nvPicPr>
          <p:cNvPr id="331" name="Google Shape;331;p44"/>
          <p:cNvPicPr preferRelativeResize="0"/>
          <p:nvPr/>
        </p:nvPicPr>
        <p:blipFill>
          <a:blip r:embed="rId3">
            <a:alphaModFix/>
          </a:blip>
          <a:stretch>
            <a:fillRect/>
          </a:stretch>
        </p:blipFill>
        <p:spPr>
          <a:xfrm>
            <a:off x="4548113" y="1231075"/>
            <a:ext cx="3064864" cy="2864850"/>
          </a:xfrm>
          <a:prstGeom prst="rect">
            <a:avLst/>
          </a:prstGeom>
          <a:noFill/>
          <a:ln>
            <a:noFill/>
          </a:ln>
        </p:spPr>
      </p:pic>
      <p:sp>
        <p:nvSpPr>
          <p:cNvPr id="332" name="Google Shape;332;p44"/>
          <p:cNvSpPr txBox="1"/>
          <p:nvPr/>
        </p:nvSpPr>
        <p:spPr>
          <a:xfrm flipH="1">
            <a:off x="1514050" y="2646625"/>
            <a:ext cx="1858200" cy="35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Vidaloka"/>
                <a:ea typeface="Vidaloka"/>
                <a:cs typeface="Vidaloka"/>
                <a:sym typeface="Vidaloka"/>
              </a:rPr>
              <a:t>disappoint</a:t>
            </a:r>
            <a:endParaRPr sz="2400">
              <a:solidFill>
                <a:schemeClr val="dk1"/>
              </a:solidFill>
              <a:latin typeface="Vidaloka"/>
              <a:ea typeface="Vidaloka"/>
              <a:cs typeface="Vidaloka"/>
              <a:sym typeface="Vidaloka"/>
            </a:endParaRPr>
          </a:p>
        </p:txBody>
      </p:sp>
      <p:sp>
        <p:nvSpPr>
          <p:cNvPr id="333" name="Google Shape;333;p44"/>
          <p:cNvSpPr txBox="1"/>
          <p:nvPr/>
        </p:nvSpPr>
        <p:spPr>
          <a:xfrm flipH="1">
            <a:off x="1547800" y="3130650"/>
            <a:ext cx="1858200" cy="35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Vidaloka"/>
                <a:ea typeface="Vidaloka"/>
                <a:cs typeface="Vidaloka"/>
                <a:sym typeface="Vidaloka"/>
              </a:rPr>
              <a:t>look</a:t>
            </a:r>
            <a:endParaRPr sz="2400">
              <a:solidFill>
                <a:schemeClr val="dk1"/>
              </a:solidFill>
              <a:latin typeface="Vidaloka"/>
              <a:ea typeface="Vidaloka"/>
              <a:cs typeface="Vidaloka"/>
              <a:sym typeface="Vidalok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timeline</a:t>
            </a:r>
            <a:endParaRPr/>
          </a:p>
        </p:txBody>
      </p:sp>
      <p:sp>
        <p:nvSpPr>
          <p:cNvPr id="339" name="Google Shape;339;p45"/>
          <p:cNvSpPr txBox="1"/>
          <p:nvPr/>
        </p:nvSpPr>
        <p:spPr>
          <a:xfrm>
            <a:off x="7357725" y="2526375"/>
            <a:ext cx="1722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20202"/>
                </a:solidFill>
                <a:latin typeface="Lato"/>
                <a:ea typeface="Lato"/>
                <a:cs typeface="Lato"/>
                <a:sym typeface="Lato"/>
              </a:rPr>
              <a:t>0.88</a:t>
            </a:r>
            <a:endParaRPr>
              <a:solidFill>
                <a:srgbClr val="020202"/>
              </a:solidFill>
              <a:latin typeface="Lato"/>
              <a:ea typeface="Lato"/>
              <a:cs typeface="Lato"/>
              <a:sym typeface="Lato"/>
            </a:endParaRPr>
          </a:p>
        </p:txBody>
      </p:sp>
      <p:sp>
        <p:nvSpPr>
          <p:cNvPr id="340" name="Google Shape;340;p45"/>
          <p:cNvSpPr txBox="1"/>
          <p:nvPr/>
        </p:nvSpPr>
        <p:spPr>
          <a:xfrm>
            <a:off x="5379150" y="3309275"/>
            <a:ext cx="1722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020202"/>
                </a:solidFill>
                <a:latin typeface="Lato"/>
                <a:ea typeface="Lato"/>
                <a:cs typeface="Lato"/>
                <a:sym typeface="Lato"/>
              </a:rPr>
              <a:t>0.88  0.83</a:t>
            </a:r>
            <a:endParaRPr sz="1500">
              <a:solidFill>
                <a:srgbClr val="020202"/>
              </a:solidFill>
              <a:latin typeface="Lato"/>
              <a:ea typeface="Lato"/>
              <a:cs typeface="Lato"/>
              <a:sym typeface="Lato"/>
            </a:endParaRPr>
          </a:p>
          <a:p>
            <a:pPr indent="0" lvl="0" marL="0" rtl="0" algn="ctr">
              <a:spcBef>
                <a:spcPts val="0"/>
              </a:spcBef>
              <a:spcAft>
                <a:spcPts val="0"/>
              </a:spcAft>
              <a:buNone/>
            </a:pPr>
            <a:r>
              <a:rPr lang="en" sz="1500">
                <a:solidFill>
                  <a:srgbClr val="020202"/>
                </a:solidFill>
                <a:latin typeface="Lato"/>
                <a:ea typeface="Lato"/>
                <a:cs typeface="Lato"/>
                <a:sym typeface="Lato"/>
              </a:rPr>
              <a:t>0.83  0.81</a:t>
            </a:r>
            <a:endParaRPr sz="1500">
              <a:solidFill>
                <a:srgbClr val="020202"/>
              </a:solidFill>
              <a:latin typeface="Lato"/>
              <a:ea typeface="Lato"/>
              <a:cs typeface="Lato"/>
              <a:sym typeface="Lato"/>
            </a:endParaRPr>
          </a:p>
          <a:p>
            <a:pPr indent="0" lvl="0" marL="0" rtl="0" algn="ctr">
              <a:spcBef>
                <a:spcPts val="0"/>
              </a:spcBef>
              <a:spcAft>
                <a:spcPts val="0"/>
              </a:spcAft>
              <a:buNone/>
            </a:pPr>
            <a:r>
              <a:rPr lang="en" sz="1500">
                <a:solidFill>
                  <a:srgbClr val="020202"/>
                </a:solidFill>
                <a:latin typeface="Lato"/>
                <a:ea typeface="Lato"/>
                <a:cs typeface="Lato"/>
                <a:sym typeface="Lato"/>
              </a:rPr>
              <a:t>0.90  0.86</a:t>
            </a:r>
            <a:endParaRPr sz="1500">
              <a:solidFill>
                <a:srgbClr val="020202"/>
              </a:solidFill>
              <a:latin typeface="Lato"/>
              <a:ea typeface="Lato"/>
              <a:cs typeface="Lato"/>
              <a:sym typeface="Lato"/>
            </a:endParaRPr>
          </a:p>
          <a:p>
            <a:pPr indent="0" lvl="0" marL="0" rtl="0" algn="ctr">
              <a:spcBef>
                <a:spcPts val="0"/>
              </a:spcBef>
              <a:spcAft>
                <a:spcPts val="0"/>
              </a:spcAft>
              <a:buNone/>
            </a:pPr>
            <a:r>
              <a:rPr lang="en" sz="1500">
                <a:solidFill>
                  <a:srgbClr val="020202"/>
                </a:solidFill>
                <a:latin typeface="Lato"/>
                <a:ea typeface="Lato"/>
                <a:cs typeface="Lato"/>
                <a:sym typeface="Lato"/>
              </a:rPr>
              <a:t>0.1  0.84</a:t>
            </a:r>
            <a:endParaRPr sz="1500">
              <a:solidFill>
                <a:srgbClr val="020202"/>
              </a:solidFill>
              <a:latin typeface="Lato"/>
              <a:ea typeface="Lato"/>
              <a:cs typeface="Lato"/>
              <a:sym typeface="Lato"/>
            </a:endParaRPr>
          </a:p>
          <a:p>
            <a:pPr indent="0" lvl="0" marL="0" rtl="0" algn="ctr">
              <a:spcBef>
                <a:spcPts val="0"/>
              </a:spcBef>
              <a:spcAft>
                <a:spcPts val="0"/>
              </a:spcAft>
              <a:buNone/>
            </a:pPr>
            <a:r>
              <a:rPr lang="en" sz="1500">
                <a:solidFill>
                  <a:srgbClr val="020202"/>
                </a:solidFill>
                <a:latin typeface="Lato"/>
                <a:ea typeface="Lato"/>
                <a:cs typeface="Lato"/>
                <a:sym typeface="Lato"/>
              </a:rPr>
              <a:t>0.82  0.80</a:t>
            </a:r>
            <a:endParaRPr sz="1500">
              <a:solidFill>
                <a:srgbClr val="020202"/>
              </a:solidFill>
              <a:latin typeface="Lato"/>
              <a:ea typeface="Lato"/>
              <a:cs typeface="Lato"/>
              <a:sym typeface="Lato"/>
            </a:endParaRPr>
          </a:p>
          <a:p>
            <a:pPr indent="0" lvl="0" marL="0" rtl="0" algn="ctr">
              <a:spcBef>
                <a:spcPts val="0"/>
              </a:spcBef>
              <a:spcAft>
                <a:spcPts val="0"/>
              </a:spcAft>
              <a:buNone/>
            </a:pPr>
            <a:r>
              <a:rPr lang="en" sz="1500">
                <a:solidFill>
                  <a:srgbClr val="020202"/>
                </a:solidFill>
                <a:latin typeface="Lato"/>
                <a:ea typeface="Lato"/>
                <a:cs typeface="Lato"/>
                <a:sym typeface="Lato"/>
              </a:rPr>
              <a:t>0.87  0.83</a:t>
            </a:r>
            <a:endParaRPr sz="1500">
              <a:solidFill>
                <a:srgbClr val="020202"/>
              </a:solidFill>
              <a:latin typeface="Lato"/>
              <a:ea typeface="Lato"/>
              <a:cs typeface="Lato"/>
              <a:sym typeface="Lato"/>
            </a:endParaRPr>
          </a:p>
        </p:txBody>
      </p:sp>
      <p:sp>
        <p:nvSpPr>
          <p:cNvPr id="341" name="Google Shape;341;p45"/>
          <p:cNvSpPr txBox="1"/>
          <p:nvPr/>
        </p:nvSpPr>
        <p:spPr>
          <a:xfrm>
            <a:off x="2531975" y="1680575"/>
            <a:ext cx="2424000" cy="35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solidFill>
                  <a:schemeClr val="dk1"/>
                </a:solidFill>
                <a:latin typeface="Vidaloka"/>
                <a:ea typeface="Vidaloka"/>
                <a:cs typeface="Vidaloka"/>
                <a:sym typeface="Vidaloka"/>
              </a:rPr>
              <a:t>DecisionTree</a:t>
            </a:r>
            <a:endParaRPr sz="2400">
              <a:solidFill>
                <a:schemeClr val="dk1"/>
              </a:solidFill>
              <a:latin typeface="Vidaloka"/>
              <a:ea typeface="Vidaloka"/>
              <a:cs typeface="Vidaloka"/>
              <a:sym typeface="Vidaloka"/>
            </a:endParaRPr>
          </a:p>
        </p:txBody>
      </p:sp>
      <p:sp>
        <p:nvSpPr>
          <p:cNvPr id="342" name="Google Shape;342;p45"/>
          <p:cNvSpPr txBox="1"/>
          <p:nvPr/>
        </p:nvSpPr>
        <p:spPr>
          <a:xfrm>
            <a:off x="2619425" y="1993500"/>
            <a:ext cx="2065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20202"/>
                </a:solidFill>
                <a:latin typeface="Lato"/>
                <a:ea typeface="Lato"/>
                <a:cs typeface="Lato"/>
                <a:sym typeface="Lato"/>
              </a:rPr>
              <a:t>Recall score : 0.24</a:t>
            </a:r>
            <a:endParaRPr>
              <a:solidFill>
                <a:srgbClr val="020202"/>
              </a:solidFill>
              <a:latin typeface="Lato"/>
              <a:ea typeface="Lato"/>
              <a:cs typeface="Lato"/>
              <a:sym typeface="Lato"/>
            </a:endParaRPr>
          </a:p>
          <a:p>
            <a:pPr indent="0" lvl="0" marL="0" rtl="0" algn="ctr">
              <a:spcBef>
                <a:spcPts val="0"/>
              </a:spcBef>
              <a:spcAft>
                <a:spcPts val="0"/>
              </a:spcAft>
              <a:buNone/>
            </a:pPr>
            <a:r>
              <a:rPr lang="en">
                <a:solidFill>
                  <a:srgbClr val="020202"/>
                </a:solidFill>
                <a:latin typeface="Lato"/>
                <a:ea typeface="Lato"/>
                <a:cs typeface="Lato"/>
                <a:sym typeface="Lato"/>
              </a:rPr>
              <a:t>Precision score: 0.77</a:t>
            </a:r>
            <a:endParaRPr>
              <a:solidFill>
                <a:srgbClr val="020202"/>
              </a:solidFill>
              <a:latin typeface="Lato"/>
              <a:ea typeface="Lato"/>
              <a:cs typeface="Lato"/>
              <a:sym typeface="Lato"/>
            </a:endParaRPr>
          </a:p>
        </p:txBody>
      </p:sp>
      <p:sp>
        <p:nvSpPr>
          <p:cNvPr id="343" name="Google Shape;343;p45"/>
          <p:cNvSpPr txBox="1"/>
          <p:nvPr/>
        </p:nvSpPr>
        <p:spPr>
          <a:xfrm>
            <a:off x="534425" y="3446450"/>
            <a:ext cx="2065500" cy="35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Vidaloka"/>
                <a:ea typeface="Vidaloka"/>
                <a:cs typeface="Vidaloka"/>
                <a:sym typeface="Vidaloka"/>
              </a:rPr>
              <a:t>Data</a:t>
            </a:r>
            <a:endParaRPr sz="2400">
              <a:solidFill>
                <a:schemeClr val="dk1"/>
              </a:solidFill>
              <a:latin typeface="Vidaloka"/>
              <a:ea typeface="Vidaloka"/>
              <a:cs typeface="Vidaloka"/>
              <a:sym typeface="Vidaloka"/>
            </a:endParaRPr>
          </a:p>
        </p:txBody>
      </p:sp>
      <p:sp>
        <p:nvSpPr>
          <p:cNvPr id="344" name="Google Shape;344;p45"/>
          <p:cNvSpPr txBox="1"/>
          <p:nvPr/>
        </p:nvSpPr>
        <p:spPr>
          <a:xfrm>
            <a:off x="705725" y="3881975"/>
            <a:ext cx="1722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20202"/>
                </a:solidFill>
                <a:latin typeface="Lato"/>
                <a:ea typeface="Lato"/>
                <a:cs typeface="Lato"/>
                <a:sym typeface="Lato"/>
              </a:rPr>
              <a:t>EDA</a:t>
            </a:r>
            <a:endParaRPr>
              <a:solidFill>
                <a:srgbClr val="020202"/>
              </a:solidFill>
              <a:latin typeface="Lato"/>
              <a:ea typeface="Lato"/>
              <a:cs typeface="Lato"/>
              <a:sym typeface="Lato"/>
            </a:endParaRPr>
          </a:p>
        </p:txBody>
      </p:sp>
      <p:grpSp>
        <p:nvGrpSpPr>
          <p:cNvPr id="345" name="Google Shape;345;p45"/>
          <p:cNvGrpSpPr/>
          <p:nvPr/>
        </p:nvGrpSpPr>
        <p:grpSpPr>
          <a:xfrm>
            <a:off x="1061626" y="2700425"/>
            <a:ext cx="7013349" cy="667500"/>
            <a:chOff x="1061626" y="2700425"/>
            <a:chExt cx="7013349" cy="667500"/>
          </a:xfrm>
        </p:grpSpPr>
        <p:cxnSp>
          <p:nvCxnSpPr>
            <p:cNvPr id="346" name="Google Shape;346;p45"/>
            <p:cNvCxnSpPr>
              <a:stCxn id="347" idx="3"/>
              <a:endCxn id="348" idx="1"/>
            </p:cNvCxnSpPr>
            <p:nvPr/>
          </p:nvCxnSpPr>
          <p:spPr>
            <a:xfrm>
              <a:off x="2072626" y="3034175"/>
              <a:ext cx="1006800" cy="0"/>
            </a:xfrm>
            <a:prstGeom prst="straightConnector1">
              <a:avLst/>
            </a:prstGeom>
            <a:noFill/>
            <a:ln cap="flat" cmpd="sng" w="28575">
              <a:solidFill>
                <a:schemeClr val="accent2"/>
              </a:solidFill>
              <a:prstDash val="solid"/>
              <a:round/>
              <a:headEnd len="med" w="med" type="none"/>
              <a:tailEnd len="med" w="med" type="none"/>
            </a:ln>
          </p:spPr>
        </p:cxnSp>
        <p:cxnSp>
          <p:nvCxnSpPr>
            <p:cNvPr id="349" name="Google Shape;349;p45"/>
            <p:cNvCxnSpPr>
              <a:stCxn id="348" idx="3"/>
              <a:endCxn id="350" idx="1"/>
            </p:cNvCxnSpPr>
            <p:nvPr/>
          </p:nvCxnSpPr>
          <p:spPr>
            <a:xfrm>
              <a:off x="4061175" y="3034175"/>
              <a:ext cx="1021500" cy="0"/>
            </a:xfrm>
            <a:prstGeom prst="straightConnector1">
              <a:avLst/>
            </a:prstGeom>
            <a:noFill/>
            <a:ln cap="flat" cmpd="sng" w="28575">
              <a:solidFill>
                <a:schemeClr val="accent2"/>
              </a:solidFill>
              <a:prstDash val="solid"/>
              <a:round/>
              <a:headEnd len="med" w="med" type="none"/>
              <a:tailEnd len="med" w="med" type="none"/>
            </a:ln>
          </p:spPr>
        </p:cxnSp>
        <p:cxnSp>
          <p:nvCxnSpPr>
            <p:cNvPr id="351" name="Google Shape;351;p45"/>
            <p:cNvCxnSpPr>
              <a:stCxn id="350" idx="3"/>
              <a:endCxn id="352" idx="1"/>
            </p:cNvCxnSpPr>
            <p:nvPr/>
          </p:nvCxnSpPr>
          <p:spPr>
            <a:xfrm>
              <a:off x="6064400" y="3034175"/>
              <a:ext cx="1014300" cy="0"/>
            </a:xfrm>
            <a:prstGeom prst="straightConnector1">
              <a:avLst/>
            </a:prstGeom>
            <a:noFill/>
            <a:ln cap="flat" cmpd="sng" w="28575">
              <a:solidFill>
                <a:schemeClr val="accent2"/>
              </a:solidFill>
              <a:prstDash val="solid"/>
              <a:round/>
              <a:headEnd len="med" w="med" type="none"/>
              <a:tailEnd len="med" w="med" type="none"/>
            </a:ln>
          </p:spPr>
        </p:cxnSp>
        <p:sp>
          <p:nvSpPr>
            <p:cNvPr id="347" name="Google Shape;347;p45"/>
            <p:cNvSpPr txBox="1"/>
            <p:nvPr/>
          </p:nvSpPr>
          <p:spPr>
            <a:xfrm>
              <a:off x="1061626" y="2700425"/>
              <a:ext cx="1011000" cy="6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accent1"/>
                  </a:solidFill>
                  <a:latin typeface="Vidaloka"/>
                  <a:ea typeface="Vidaloka"/>
                  <a:cs typeface="Vidaloka"/>
                  <a:sym typeface="Vidaloka"/>
                </a:rPr>
                <a:t>01</a:t>
              </a:r>
              <a:endParaRPr sz="3500">
                <a:solidFill>
                  <a:schemeClr val="accent1"/>
                </a:solidFill>
                <a:latin typeface="Vidaloka"/>
                <a:ea typeface="Vidaloka"/>
                <a:cs typeface="Vidaloka"/>
                <a:sym typeface="Vidaloka"/>
              </a:endParaRPr>
            </a:p>
          </p:txBody>
        </p:sp>
        <p:sp>
          <p:nvSpPr>
            <p:cNvPr id="348" name="Google Shape;348;p45"/>
            <p:cNvSpPr txBox="1"/>
            <p:nvPr/>
          </p:nvSpPr>
          <p:spPr>
            <a:xfrm>
              <a:off x="3079575" y="2700425"/>
              <a:ext cx="981600" cy="6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accent1"/>
                  </a:solidFill>
                  <a:latin typeface="Vidaloka"/>
                  <a:ea typeface="Vidaloka"/>
                  <a:cs typeface="Vidaloka"/>
                  <a:sym typeface="Vidaloka"/>
                </a:rPr>
                <a:t>02</a:t>
              </a:r>
              <a:endParaRPr sz="3500">
                <a:solidFill>
                  <a:schemeClr val="accent1"/>
                </a:solidFill>
                <a:latin typeface="Vidaloka"/>
                <a:ea typeface="Vidaloka"/>
                <a:cs typeface="Vidaloka"/>
                <a:sym typeface="Vidaloka"/>
              </a:endParaRPr>
            </a:p>
          </p:txBody>
        </p:sp>
        <p:sp>
          <p:nvSpPr>
            <p:cNvPr id="350" name="Google Shape;350;p45"/>
            <p:cNvSpPr txBox="1"/>
            <p:nvPr/>
          </p:nvSpPr>
          <p:spPr>
            <a:xfrm>
              <a:off x="5082800" y="2700425"/>
              <a:ext cx="981600" cy="6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accent1"/>
                  </a:solidFill>
                  <a:latin typeface="Vidaloka"/>
                  <a:ea typeface="Vidaloka"/>
                  <a:cs typeface="Vidaloka"/>
                  <a:sym typeface="Vidaloka"/>
                </a:rPr>
                <a:t>03</a:t>
              </a:r>
              <a:endParaRPr sz="3500">
                <a:solidFill>
                  <a:schemeClr val="accent1"/>
                </a:solidFill>
                <a:latin typeface="Vidaloka"/>
                <a:ea typeface="Vidaloka"/>
                <a:cs typeface="Vidaloka"/>
                <a:sym typeface="Vidaloka"/>
              </a:endParaRPr>
            </a:p>
          </p:txBody>
        </p:sp>
        <p:sp>
          <p:nvSpPr>
            <p:cNvPr id="352" name="Google Shape;352;p45"/>
            <p:cNvSpPr txBox="1"/>
            <p:nvPr/>
          </p:nvSpPr>
          <p:spPr>
            <a:xfrm>
              <a:off x="7078675" y="2700425"/>
              <a:ext cx="996300" cy="6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accent1"/>
                  </a:solidFill>
                  <a:latin typeface="Vidaloka"/>
                  <a:ea typeface="Vidaloka"/>
                  <a:cs typeface="Vidaloka"/>
                  <a:sym typeface="Vidaloka"/>
                </a:rPr>
                <a:t>04</a:t>
              </a:r>
              <a:endParaRPr sz="3500">
                <a:solidFill>
                  <a:schemeClr val="accent1"/>
                </a:solidFill>
                <a:latin typeface="Vidaloka"/>
                <a:ea typeface="Vidaloka"/>
                <a:cs typeface="Vidaloka"/>
                <a:sym typeface="Vidaloka"/>
              </a:endParaRPr>
            </a:p>
          </p:txBody>
        </p:sp>
      </p:grpSp>
      <p:sp>
        <p:nvSpPr>
          <p:cNvPr id="353" name="Google Shape;353;p45"/>
          <p:cNvSpPr txBox="1"/>
          <p:nvPr/>
        </p:nvSpPr>
        <p:spPr>
          <a:xfrm>
            <a:off x="4955825" y="3946675"/>
            <a:ext cx="1722900" cy="35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Vidaloka"/>
                <a:ea typeface="Vidaloka"/>
                <a:cs typeface="Vidaloka"/>
                <a:sym typeface="Vidaloka"/>
              </a:rPr>
              <a:t>KNN</a:t>
            </a:r>
            <a:br>
              <a:rPr lang="en" sz="1500">
                <a:solidFill>
                  <a:schemeClr val="dk1"/>
                </a:solidFill>
                <a:latin typeface="Vidaloka"/>
                <a:ea typeface="Vidaloka"/>
                <a:cs typeface="Vidaloka"/>
                <a:sym typeface="Vidaloka"/>
              </a:rPr>
            </a:br>
            <a:r>
              <a:rPr lang="en" sz="1500">
                <a:solidFill>
                  <a:schemeClr val="dk1"/>
                </a:solidFill>
                <a:latin typeface="Vidaloka"/>
                <a:ea typeface="Vidaloka"/>
                <a:cs typeface="Vidaloka"/>
                <a:sym typeface="Vidaloka"/>
              </a:rPr>
              <a:t>NB_M</a:t>
            </a:r>
            <a:br>
              <a:rPr lang="en" sz="1500">
                <a:solidFill>
                  <a:schemeClr val="dk1"/>
                </a:solidFill>
                <a:latin typeface="Vidaloka"/>
                <a:ea typeface="Vidaloka"/>
                <a:cs typeface="Vidaloka"/>
                <a:sym typeface="Vidaloka"/>
              </a:rPr>
            </a:br>
            <a:r>
              <a:rPr lang="en" sz="1500">
                <a:solidFill>
                  <a:schemeClr val="dk1"/>
                </a:solidFill>
                <a:latin typeface="Vidaloka"/>
                <a:ea typeface="Vidaloka"/>
                <a:cs typeface="Vidaloka"/>
                <a:sym typeface="Vidaloka"/>
              </a:rPr>
              <a:t>NB_B</a:t>
            </a:r>
            <a:br>
              <a:rPr lang="en" sz="1500">
                <a:solidFill>
                  <a:schemeClr val="dk1"/>
                </a:solidFill>
                <a:latin typeface="Vidaloka"/>
                <a:ea typeface="Vidaloka"/>
                <a:cs typeface="Vidaloka"/>
                <a:sym typeface="Vidaloka"/>
              </a:rPr>
            </a:br>
            <a:r>
              <a:rPr lang="en" sz="1500">
                <a:solidFill>
                  <a:schemeClr val="dk1"/>
                </a:solidFill>
                <a:latin typeface="Vidaloka"/>
                <a:ea typeface="Vidaloka"/>
                <a:cs typeface="Vidaloka"/>
                <a:sym typeface="Vidaloka"/>
              </a:rPr>
              <a:t>RF</a:t>
            </a:r>
            <a:br>
              <a:rPr lang="en" sz="1500">
                <a:solidFill>
                  <a:schemeClr val="dk1"/>
                </a:solidFill>
                <a:latin typeface="Vidaloka"/>
                <a:ea typeface="Vidaloka"/>
                <a:cs typeface="Vidaloka"/>
                <a:sym typeface="Vidaloka"/>
              </a:rPr>
            </a:br>
            <a:r>
              <a:rPr lang="en" sz="1500">
                <a:solidFill>
                  <a:schemeClr val="dk1"/>
                </a:solidFill>
                <a:latin typeface="Vidaloka"/>
                <a:ea typeface="Vidaloka"/>
                <a:cs typeface="Vidaloka"/>
                <a:sym typeface="Vidaloka"/>
              </a:rPr>
              <a:t>SVM</a:t>
            </a:r>
            <a:br>
              <a:rPr lang="en" sz="1500">
                <a:solidFill>
                  <a:schemeClr val="dk1"/>
                </a:solidFill>
                <a:latin typeface="Vidaloka"/>
                <a:ea typeface="Vidaloka"/>
                <a:cs typeface="Vidaloka"/>
                <a:sym typeface="Vidaloka"/>
              </a:rPr>
            </a:br>
            <a:r>
              <a:rPr lang="en" sz="1500">
                <a:solidFill>
                  <a:schemeClr val="dk1"/>
                </a:solidFill>
                <a:latin typeface="Vidaloka"/>
                <a:ea typeface="Vidaloka"/>
                <a:cs typeface="Vidaloka"/>
                <a:sym typeface="Vidaloka"/>
              </a:rPr>
              <a:t>XGB</a:t>
            </a:r>
            <a:endParaRPr sz="1500">
              <a:solidFill>
                <a:schemeClr val="dk1"/>
              </a:solidFill>
              <a:latin typeface="Vidaloka"/>
              <a:ea typeface="Vidaloka"/>
              <a:cs typeface="Vidaloka"/>
              <a:sym typeface="Vidaloka"/>
            </a:endParaRPr>
          </a:p>
        </p:txBody>
      </p:sp>
      <p:sp>
        <p:nvSpPr>
          <p:cNvPr id="354" name="Google Shape;354;p45"/>
          <p:cNvSpPr txBox="1"/>
          <p:nvPr/>
        </p:nvSpPr>
        <p:spPr>
          <a:xfrm>
            <a:off x="6715375" y="2169375"/>
            <a:ext cx="2126400" cy="35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Vidaloka"/>
                <a:ea typeface="Vidaloka"/>
                <a:cs typeface="Vidaloka"/>
                <a:sym typeface="Vidaloka"/>
              </a:rPr>
              <a:t>GridSearchCV</a:t>
            </a:r>
            <a:endParaRPr sz="2400">
              <a:solidFill>
                <a:schemeClr val="dk1"/>
              </a:solidFill>
              <a:latin typeface="Vidaloka"/>
              <a:ea typeface="Vidaloka"/>
              <a:cs typeface="Vidaloka"/>
              <a:sym typeface="Vidalok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6"/>
          <p:cNvSpPr txBox="1"/>
          <p:nvPr>
            <p:ph type="title"/>
          </p:nvPr>
        </p:nvSpPr>
        <p:spPr>
          <a:xfrm>
            <a:off x="2410500" y="2932775"/>
            <a:ext cx="4323000" cy="49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360" name="Google Shape;360;p46"/>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“Artificial intelligence is better than machine learning.”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5"/>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252" name="Google Shape;252;p35"/>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언텍트 시대가 도래하면서 의류, 식료품, 전자제품 등 다양한 상품을 인터넷을 통해 거래하는 상황</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수많은 상품이 인터넷상에서 전시되어 있지만, 실제로 사용한 상품이 아니라면 나에게 맞는 상품인지 알기어려움</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이러한 단점극복을 위해서 이커머스 웹사이트에서 상품 리뷰 글을 남길 수 있도록 하고 최대한 많은 리뷰가 나올 수 있도록 장려</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소비자는 이러한 리뷰를 통해여 실제 후기와 상품 정보에서 미쳐 파악하지 못한 정보들을 얻을 수 있으면 긍정적인 리뷰가 많은 상품에는 신뢰를 가진다</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판매자 입장에서도 리뷰가 많은 상품을 마케팅 요소로 사용할 수 있으며 소비자의 의견을 반영할 수 있는 장점이 있다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따라서 리뷰는 매우 중요한 특성 데이터!!</a:t>
            </a:r>
            <a:endParaRPr>
              <a:solidFill>
                <a:schemeClr val="dk1"/>
              </a:solidFill>
            </a:endParaRPr>
          </a:p>
          <a:p>
            <a:pPr indent="0" lvl="0" marL="91440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6" name="Shape 256"/>
        <p:cNvGrpSpPr/>
        <p:nvPr/>
      </p:nvGrpSpPr>
      <p:grpSpPr>
        <a:xfrm>
          <a:off x="0" y="0"/>
          <a:ext cx="0" cy="0"/>
          <a:chOff x="0" y="0"/>
          <a:chExt cx="0" cy="0"/>
        </a:xfrm>
      </p:grpSpPr>
      <p:sp>
        <p:nvSpPr>
          <p:cNvPr id="257" name="Google Shape;257;p36"/>
          <p:cNvSpPr txBox="1"/>
          <p:nvPr>
            <p:ph idx="1" type="body"/>
          </p:nvPr>
        </p:nvSpPr>
        <p:spPr>
          <a:xfrm>
            <a:off x="713225" y="539500"/>
            <a:ext cx="3758100" cy="97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Well, the review is important.</a:t>
            </a:r>
            <a:endParaRPr/>
          </a:p>
        </p:txBody>
      </p:sp>
      <p:sp>
        <p:nvSpPr>
          <p:cNvPr id="258" name="Google Shape;258;p36"/>
          <p:cNvSpPr txBox="1"/>
          <p:nvPr/>
        </p:nvSpPr>
        <p:spPr>
          <a:xfrm>
            <a:off x="2342675" y="2884250"/>
            <a:ext cx="7254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그래</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븅신아</a:t>
            </a:r>
            <a:endParaRPr>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7"/>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264" name="Google Shape;264;p37"/>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265" name="Google Shape;265;p37"/>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BaseModel</a:t>
            </a:r>
            <a:endParaRPr/>
          </a:p>
        </p:txBody>
      </p:sp>
      <p:sp>
        <p:nvSpPr>
          <p:cNvPr id="266" name="Google Shape;266;p37"/>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DesicionTree</a:t>
            </a:r>
            <a:endParaRPr/>
          </a:p>
        </p:txBody>
      </p:sp>
      <p:sp>
        <p:nvSpPr>
          <p:cNvPr id="267" name="Google Shape;267;p37"/>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EDA</a:t>
            </a:r>
            <a:endParaRPr/>
          </a:p>
        </p:txBody>
      </p:sp>
      <p:sp>
        <p:nvSpPr>
          <p:cNvPr id="268" name="Google Shape;268;p37"/>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269" name="Google Shape;269;p37"/>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70" name="Google Shape;270;p37"/>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Analysis</a:t>
            </a:r>
            <a:endParaRPr/>
          </a:p>
        </p:txBody>
      </p:sp>
      <p:sp>
        <p:nvSpPr>
          <p:cNvPr id="271" name="Google Shape;271;p37"/>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Timeline</a:t>
            </a:r>
            <a:endParaRPr/>
          </a:p>
        </p:txBody>
      </p:sp>
      <p:sp>
        <p:nvSpPr>
          <p:cNvPr id="272" name="Google Shape;272;p37"/>
          <p:cNvSpPr txBox="1"/>
          <p:nvPr>
            <p:ph idx="9" type="title"/>
          </p:nvPr>
        </p:nvSpPr>
        <p:spPr>
          <a:xfrm>
            <a:off x="2378650" y="1303588"/>
            <a:ext cx="1039200" cy="66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73" name="Google Shape;273;p37"/>
          <p:cNvSpPr txBox="1"/>
          <p:nvPr>
            <p:ph idx="13" type="title"/>
          </p:nvPr>
        </p:nvSpPr>
        <p:spPr>
          <a:xfrm>
            <a:off x="5724450" y="1303588"/>
            <a:ext cx="1039200" cy="66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74" name="Google Shape;274;p37"/>
          <p:cNvSpPr txBox="1"/>
          <p:nvPr>
            <p:ph idx="14" type="title"/>
          </p:nvPr>
        </p:nvSpPr>
        <p:spPr>
          <a:xfrm>
            <a:off x="2378700" y="3082738"/>
            <a:ext cx="1039200" cy="66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75" name="Google Shape;275;p37"/>
          <p:cNvSpPr txBox="1"/>
          <p:nvPr>
            <p:ph idx="15" type="title"/>
          </p:nvPr>
        </p:nvSpPr>
        <p:spPr>
          <a:xfrm>
            <a:off x="5724450" y="3082738"/>
            <a:ext cx="1039200" cy="66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38"/>
          <p:cNvPicPr preferRelativeResize="0"/>
          <p:nvPr/>
        </p:nvPicPr>
        <p:blipFill>
          <a:blip r:embed="rId3">
            <a:alphaModFix/>
          </a:blip>
          <a:stretch>
            <a:fillRect/>
          </a:stretch>
        </p:blipFill>
        <p:spPr>
          <a:xfrm>
            <a:off x="117125" y="1719338"/>
            <a:ext cx="8839204" cy="17048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9"/>
          <p:cNvSpPr txBox="1"/>
          <p:nvPr>
            <p:ph idx="1" type="subTitle"/>
          </p:nvPr>
        </p:nvSpPr>
        <p:spPr>
          <a:xfrm>
            <a:off x="496950" y="1682000"/>
            <a:ext cx="3558300" cy="23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Do you see?</a:t>
            </a:r>
            <a:endParaRPr>
              <a:solidFill>
                <a:schemeClr val="dk1"/>
              </a:solidFill>
            </a:endParaRPr>
          </a:p>
          <a:p>
            <a:pPr indent="-317500" lvl="0" marL="457200" rtl="0" algn="l">
              <a:spcBef>
                <a:spcPts val="1000"/>
              </a:spcBef>
              <a:spcAft>
                <a:spcPts val="0"/>
              </a:spcAft>
              <a:buSzPts val="1400"/>
              <a:buChar char="●"/>
            </a:pPr>
            <a:r>
              <a:rPr lang="en">
                <a:solidFill>
                  <a:schemeClr val="dk1"/>
                </a:solidFill>
              </a:rPr>
              <a:t>Love</a:t>
            </a:r>
            <a:endParaRPr>
              <a:solidFill>
                <a:schemeClr val="dk1"/>
              </a:solidFill>
            </a:endParaRPr>
          </a:p>
          <a:p>
            <a:pPr indent="-317500" lvl="0" marL="457200" rtl="0" algn="l">
              <a:spcBef>
                <a:spcPts val="0"/>
              </a:spcBef>
              <a:spcAft>
                <a:spcPts val="0"/>
              </a:spcAft>
              <a:buSzPts val="1400"/>
              <a:buChar char="●"/>
            </a:pPr>
            <a:r>
              <a:rPr lang="en">
                <a:solidFill>
                  <a:schemeClr val="dk1"/>
                </a:solidFill>
              </a:rPr>
              <a:t>Beautiful</a:t>
            </a:r>
            <a:endParaRPr>
              <a:solidFill>
                <a:schemeClr val="dk1"/>
              </a:solidFill>
            </a:endParaRPr>
          </a:p>
          <a:p>
            <a:pPr indent="-317500" lvl="0" marL="457200" rtl="0" algn="l">
              <a:spcBef>
                <a:spcPts val="0"/>
              </a:spcBef>
              <a:spcAft>
                <a:spcPts val="0"/>
              </a:spcAft>
              <a:buSzPts val="1400"/>
              <a:buChar char="●"/>
            </a:pPr>
            <a:r>
              <a:rPr lang="en">
                <a:solidFill>
                  <a:schemeClr val="dk1"/>
                </a:solidFill>
              </a:rPr>
              <a:t>Great</a:t>
            </a:r>
            <a:endParaRPr>
              <a:solidFill>
                <a:schemeClr val="dk1"/>
              </a:solidFill>
            </a:endParaRPr>
          </a:p>
          <a:p>
            <a:pPr indent="-317500" lvl="0" marL="457200" rtl="0" algn="l">
              <a:spcBef>
                <a:spcPts val="0"/>
              </a:spcBef>
              <a:spcAft>
                <a:spcPts val="0"/>
              </a:spcAft>
              <a:buSzPts val="1400"/>
              <a:buChar char="●"/>
            </a:pPr>
            <a:r>
              <a:rPr lang="en">
                <a:solidFill>
                  <a:schemeClr val="dk1"/>
                </a:solidFill>
              </a:rPr>
              <a:t>Perfect</a:t>
            </a:r>
            <a:endParaRPr>
              <a:solidFill>
                <a:schemeClr val="dk1"/>
              </a:solidFill>
            </a:endParaRPr>
          </a:p>
          <a:p>
            <a:pPr indent="-317500" lvl="0" marL="457200" rtl="0" algn="l">
              <a:spcBef>
                <a:spcPts val="0"/>
              </a:spcBef>
              <a:spcAft>
                <a:spcPts val="0"/>
              </a:spcAft>
              <a:buSzPts val="1400"/>
              <a:buChar char="●"/>
            </a:pPr>
            <a:r>
              <a:rPr lang="en">
                <a:solidFill>
                  <a:schemeClr val="dk1"/>
                </a:solidFill>
              </a:rPr>
              <a:t>Top</a:t>
            </a:r>
            <a:endParaRPr>
              <a:solidFill>
                <a:schemeClr val="dk1"/>
              </a:solidFill>
            </a:endParaRPr>
          </a:p>
          <a:p>
            <a:pPr indent="0" lvl="0" marL="457200" rtl="0" algn="l">
              <a:spcBef>
                <a:spcPts val="1000"/>
              </a:spcBef>
              <a:spcAft>
                <a:spcPts val="0"/>
              </a:spcAft>
              <a:buClr>
                <a:schemeClr val="dk1"/>
              </a:buClr>
              <a:buSzPts val="1100"/>
              <a:buFont typeface="Arial"/>
              <a:buNone/>
            </a:pPr>
            <a:r>
              <a:t/>
            </a:r>
            <a:endParaRPr>
              <a:solidFill>
                <a:schemeClr val="dk1"/>
              </a:solidFill>
            </a:endParaRPr>
          </a:p>
          <a:p>
            <a:pPr indent="0" lvl="0" marL="0" rtl="0" algn="l">
              <a:spcBef>
                <a:spcPts val="1000"/>
              </a:spcBef>
              <a:spcAft>
                <a:spcPts val="1000"/>
              </a:spcAft>
              <a:buNone/>
            </a:pPr>
            <a:r>
              <a:t/>
            </a:r>
            <a:endParaRPr/>
          </a:p>
        </p:txBody>
      </p:sp>
      <p:sp>
        <p:nvSpPr>
          <p:cNvPr id="286" name="Google Shape;286;p3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here comes the slide title!</a:t>
            </a:r>
            <a:endParaRPr/>
          </a:p>
        </p:txBody>
      </p:sp>
      <p:pic>
        <p:nvPicPr>
          <p:cNvPr id="287" name="Google Shape;287;p39"/>
          <p:cNvPicPr preferRelativeResize="0"/>
          <p:nvPr/>
        </p:nvPicPr>
        <p:blipFill>
          <a:blip r:embed="rId3">
            <a:alphaModFix/>
          </a:blip>
          <a:stretch>
            <a:fillRect/>
          </a:stretch>
        </p:blipFill>
        <p:spPr>
          <a:xfrm>
            <a:off x="4177280" y="1682000"/>
            <a:ext cx="4692544" cy="2379900"/>
          </a:xfrm>
          <a:prstGeom prst="rect">
            <a:avLst/>
          </a:prstGeom>
          <a:noFill/>
          <a:ln cap="flat" cmpd="sng" w="28575">
            <a:solidFill>
              <a:schemeClr val="accent1"/>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0"/>
          <p:cNvSpPr txBox="1"/>
          <p:nvPr>
            <p:ph idx="1" type="subTitle"/>
          </p:nvPr>
        </p:nvSpPr>
        <p:spPr>
          <a:xfrm>
            <a:off x="496950" y="1682000"/>
            <a:ext cx="3558300" cy="23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you see?</a:t>
            </a:r>
            <a:endParaRPr/>
          </a:p>
          <a:p>
            <a:pPr indent="-317500" lvl="0" marL="457200" rtl="0" algn="l">
              <a:spcBef>
                <a:spcPts val="1000"/>
              </a:spcBef>
              <a:spcAft>
                <a:spcPts val="0"/>
              </a:spcAft>
              <a:buSzPts val="1400"/>
              <a:buChar char="●"/>
            </a:pPr>
            <a:r>
              <a:rPr lang="en"/>
              <a:t> Top	</a:t>
            </a:r>
            <a:endParaRPr/>
          </a:p>
          <a:p>
            <a:pPr indent="-317500" lvl="0" marL="457200" rtl="0" algn="l">
              <a:spcBef>
                <a:spcPts val="0"/>
              </a:spcBef>
              <a:spcAft>
                <a:spcPts val="0"/>
              </a:spcAft>
              <a:buSzPts val="1400"/>
              <a:buChar char="●"/>
            </a:pPr>
            <a:r>
              <a:rPr lang="en"/>
              <a:t> Dress	</a:t>
            </a:r>
            <a:endParaRPr/>
          </a:p>
          <a:p>
            <a:pPr indent="-317500" lvl="0" marL="457200" rtl="0" algn="l">
              <a:spcBef>
                <a:spcPts val="0"/>
              </a:spcBef>
              <a:spcAft>
                <a:spcPts val="0"/>
              </a:spcAft>
              <a:buSzPts val="1400"/>
              <a:buChar char="●"/>
            </a:pPr>
            <a:r>
              <a:rPr lang="en"/>
              <a:t> Look</a:t>
            </a:r>
            <a:endParaRPr/>
          </a:p>
          <a:p>
            <a:pPr indent="-317500" lvl="0" marL="457200" rtl="0" algn="l">
              <a:spcBef>
                <a:spcPts val="0"/>
              </a:spcBef>
              <a:spcAft>
                <a:spcPts val="0"/>
              </a:spcAft>
              <a:buSzPts val="1400"/>
              <a:buChar char="●"/>
            </a:pPr>
            <a:r>
              <a:rPr lang="en"/>
              <a:t>Shirt</a:t>
            </a:r>
            <a:endParaRPr/>
          </a:p>
          <a:p>
            <a:pPr indent="-317500" lvl="0" marL="457200" rtl="0" algn="l">
              <a:spcBef>
                <a:spcPts val="0"/>
              </a:spcBef>
              <a:spcAft>
                <a:spcPts val="0"/>
              </a:spcAft>
              <a:buSzPts val="1400"/>
              <a:buChar char="●"/>
            </a:pPr>
            <a:r>
              <a:rPr lang="en"/>
              <a:t>Fabric</a:t>
            </a:r>
            <a:endParaRPr/>
          </a:p>
          <a:p>
            <a:pPr indent="0" lvl="0" marL="457200" rtl="0" algn="l">
              <a:spcBef>
                <a:spcPts val="1000"/>
              </a:spcBef>
              <a:spcAft>
                <a:spcPts val="1000"/>
              </a:spcAft>
              <a:buNone/>
            </a:pPr>
            <a:r>
              <a:t/>
            </a:r>
            <a:endParaRPr/>
          </a:p>
        </p:txBody>
      </p:sp>
      <p:sp>
        <p:nvSpPr>
          <p:cNvPr id="293" name="Google Shape;293;p40"/>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here comes the slide title!</a:t>
            </a:r>
            <a:endParaRPr/>
          </a:p>
        </p:txBody>
      </p:sp>
      <p:pic>
        <p:nvPicPr>
          <p:cNvPr id="294" name="Google Shape;294;p40"/>
          <p:cNvPicPr preferRelativeResize="0"/>
          <p:nvPr/>
        </p:nvPicPr>
        <p:blipFill>
          <a:blip r:embed="rId3">
            <a:alphaModFix/>
          </a:blip>
          <a:stretch>
            <a:fillRect/>
          </a:stretch>
        </p:blipFill>
        <p:spPr>
          <a:xfrm>
            <a:off x="4177280" y="1682000"/>
            <a:ext cx="4692544" cy="2379900"/>
          </a:xfrm>
          <a:prstGeom prst="rect">
            <a:avLst/>
          </a:prstGeom>
          <a:noFill/>
          <a:ln cap="flat" cmpd="sng" w="28575">
            <a:solidFill>
              <a:schemeClr val="accent1"/>
            </a:solidFill>
            <a:prstDash val="solid"/>
            <a:round/>
            <a:headEnd len="sm" w="sm" type="none"/>
            <a:tailEnd len="sm" w="sm" type="none"/>
          </a:ln>
        </p:spPr>
      </p:pic>
      <p:pic>
        <p:nvPicPr>
          <p:cNvPr id="295" name="Google Shape;295;p40"/>
          <p:cNvPicPr preferRelativeResize="0"/>
          <p:nvPr/>
        </p:nvPicPr>
        <p:blipFill>
          <a:blip r:embed="rId4">
            <a:alphaModFix/>
          </a:blip>
          <a:stretch>
            <a:fillRect/>
          </a:stretch>
        </p:blipFill>
        <p:spPr>
          <a:xfrm>
            <a:off x="4177275" y="1681995"/>
            <a:ext cx="4692550" cy="237990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Recommended IND</a:t>
            </a:r>
            <a:endParaRPr/>
          </a:p>
        </p:txBody>
      </p:sp>
      <p:sp>
        <p:nvSpPr>
          <p:cNvPr id="301" name="Google Shape;301;p41"/>
          <p:cNvSpPr txBox="1"/>
          <p:nvPr/>
        </p:nvSpPr>
        <p:spPr>
          <a:xfrm>
            <a:off x="996963" y="1660038"/>
            <a:ext cx="1955400" cy="6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Represents recommendation</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2"/>
              </a:solidFill>
              <a:latin typeface="Montserrat"/>
              <a:ea typeface="Montserrat"/>
              <a:cs typeface="Montserrat"/>
              <a:sym typeface="Montserrat"/>
            </a:endParaRPr>
          </a:p>
        </p:txBody>
      </p:sp>
      <p:sp>
        <p:nvSpPr>
          <p:cNvPr id="302" name="Google Shape;302;p41"/>
          <p:cNvSpPr txBox="1"/>
          <p:nvPr/>
        </p:nvSpPr>
        <p:spPr>
          <a:xfrm>
            <a:off x="997013" y="1320038"/>
            <a:ext cx="1858200" cy="35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Vidaloka"/>
                <a:ea typeface="Vidaloka"/>
                <a:cs typeface="Vidaloka"/>
                <a:sym typeface="Vidaloka"/>
              </a:rPr>
              <a:t>0</a:t>
            </a:r>
            <a:endParaRPr sz="2400">
              <a:solidFill>
                <a:schemeClr val="dk1"/>
              </a:solidFill>
              <a:latin typeface="Vidaloka"/>
              <a:ea typeface="Vidaloka"/>
              <a:cs typeface="Vidaloka"/>
              <a:sym typeface="Vidaloka"/>
            </a:endParaRPr>
          </a:p>
        </p:txBody>
      </p:sp>
      <p:sp>
        <p:nvSpPr>
          <p:cNvPr id="303" name="Google Shape;303;p41"/>
          <p:cNvSpPr txBox="1"/>
          <p:nvPr/>
        </p:nvSpPr>
        <p:spPr>
          <a:xfrm>
            <a:off x="996977" y="2895325"/>
            <a:ext cx="2326200" cy="6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Reprsents</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Non - recommendation</a:t>
            </a:r>
            <a:endParaRPr>
              <a:solidFill>
                <a:schemeClr val="dk2"/>
              </a:solidFill>
              <a:latin typeface="Montserrat"/>
              <a:ea typeface="Montserrat"/>
              <a:cs typeface="Montserrat"/>
              <a:sym typeface="Montserrat"/>
            </a:endParaRPr>
          </a:p>
        </p:txBody>
      </p:sp>
      <p:sp>
        <p:nvSpPr>
          <p:cNvPr id="304" name="Google Shape;304;p41"/>
          <p:cNvSpPr txBox="1"/>
          <p:nvPr/>
        </p:nvSpPr>
        <p:spPr>
          <a:xfrm>
            <a:off x="997013" y="2555325"/>
            <a:ext cx="1858200" cy="35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Vidaloka"/>
                <a:ea typeface="Vidaloka"/>
                <a:cs typeface="Vidaloka"/>
                <a:sym typeface="Vidaloka"/>
              </a:rPr>
              <a:t>1</a:t>
            </a:r>
            <a:endParaRPr sz="2400">
              <a:solidFill>
                <a:schemeClr val="dk1"/>
              </a:solidFill>
              <a:latin typeface="Vidaloka"/>
              <a:ea typeface="Vidaloka"/>
              <a:cs typeface="Vidaloka"/>
              <a:sym typeface="Vidaloka"/>
            </a:endParaRPr>
          </a:p>
        </p:txBody>
      </p:sp>
      <p:sp>
        <p:nvSpPr>
          <p:cNvPr id="305" name="Google Shape;305;p41"/>
          <p:cNvSpPr txBox="1"/>
          <p:nvPr/>
        </p:nvSpPr>
        <p:spPr>
          <a:xfrm>
            <a:off x="4236050" y="4226975"/>
            <a:ext cx="4045500" cy="4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202124"/>
                </a:solidFill>
                <a:latin typeface="Montserrat"/>
                <a:ea typeface="Montserrat"/>
                <a:cs typeface="Montserrat"/>
                <a:sym typeface="Montserrat"/>
              </a:rPr>
              <a:t>1 represents </a:t>
            </a:r>
            <a:r>
              <a:rPr lang="en" sz="1000">
                <a:solidFill>
                  <a:srgbClr val="202124"/>
                </a:solidFill>
                <a:latin typeface="Montserrat"/>
                <a:ea typeface="Montserrat"/>
                <a:cs typeface="Montserrat"/>
                <a:sym typeface="Montserrat"/>
              </a:rPr>
              <a:t>r</a:t>
            </a:r>
            <a:r>
              <a:rPr lang="en" sz="1000">
                <a:solidFill>
                  <a:srgbClr val="202124"/>
                </a:solidFill>
                <a:latin typeface="Montserrat"/>
                <a:ea typeface="Montserrat"/>
                <a:cs typeface="Montserrat"/>
                <a:sym typeface="Montserrat"/>
              </a:rPr>
              <a:t>ecommendation, </a:t>
            </a:r>
            <a:endParaRPr sz="1000">
              <a:solidFill>
                <a:srgbClr val="202124"/>
              </a:solidFill>
              <a:latin typeface="Montserrat"/>
              <a:ea typeface="Montserrat"/>
              <a:cs typeface="Montserrat"/>
              <a:sym typeface="Montserrat"/>
            </a:endParaRPr>
          </a:p>
          <a:p>
            <a:pPr indent="0" lvl="0" marL="0" rtl="0" algn="ctr">
              <a:spcBef>
                <a:spcPts val="0"/>
              </a:spcBef>
              <a:spcAft>
                <a:spcPts val="0"/>
              </a:spcAft>
              <a:buNone/>
            </a:pPr>
            <a:r>
              <a:rPr lang="en" sz="1000">
                <a:solidFill>
                  <a:srgbClr val="202124"/>
                </a:solidFill>
                <a:latin typeface="Montserrat"/>
                <a:ea typeface="Montserrat"/>
                <a:cs typeface="Montserrat"/>
                <a:sym typeface="Montserrat"/>
              </a:rPr>
              <a:t>and 0 represents non-</a:t>
            </a:r>
            <a:r>
              <a:rPr lang="en" sz="1000">
                <a:solidFill>
                  <a:srgbClr val="202124"/>
                </a:solidFill>
                <a:latin typeface="Montserrat"/>
                <a:ea typeface="Montserrat"/>
                <a:cs typeface="Montserrat"/>
                <a:sym typeface="Montserrat"/>
              </a:rPr>
              <a:t>recommendation</a:t>
            </a:r>
            <a:endParaRPr b="1" sz="1000">
              <a:latin typeface="Montserrat"/>
              <a:ea typeface="Montserrat"/>
              <a:cs typeface="Montserrat"/>
              <a:sym typeface="Montserrat"/>
            </a:endParaRPr>
          </a:p>
        </p:txBody>
      </p:sp>
      <p:sp>
        <p:nvSpPr>
          <p:cNvPr id="306" name="Google Shape;306;p41"/>
          <p:cNvSpPr txBox="1"/>
          <p:nvPr/>
        </p:nvSpPr>
        <p:spPr>
          <a:xfrm>
            <a:off x="5121550" y="3579775"/>
            <a:ext cx="877200" cy="35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Vidaloka"/>
                <a:ea typeface="Vidaloka"/>
                <a:cs typeface="Vidaloka"/>
                <a:sym typeface="Vidaloka"/>
              </a:rPr>
              <a:t>1</a:t>
            </a:r>
            <a:endParaRPr>
              <a:solidFill>
                <a:schemeClr val="dk1"/>
              </a:solidFill>
              <a:latin typeface="Vidaloka"/>
              <a:ea typeface="Vidaloka"/>
              <a:cs typeface="Vidaloka"/>
              <a:sym typeface="Vidaloka"/>
            </a:endParaRPr>
          </a:p>
        </p:txBody>
      </p:sp>
      <p:sp>
        <p:nvSpPr>
          <p:cNvPr id="307" name="Google Shape;307;p41"/>
          <p:cNvSpPr txBox="1"/>
          <p:nvPr/>
        </p:nvSpPr>
        <p:spPr>
          <a:xfrm>
            <a:off x="6596200" y="3579775"/>
            <a:ext cx="877200" cy="35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Vidaloka"/>
                <a:ea typeface="Vidaloka"/>
                <a:cs typeface="Vidaloka"/>
                <a:sym typeface="Vidaloka"/>
              </a:rPr>
              <a:t>0</a:t>
            </a:r>
            <a:endParaRPr>
              <a:solidFill>
                <a:schemeClr val="dk1"/>
              </a:solidFill>
              <a:latin typeface="Vidaloka"/>
              <a:ea typeface="Vidaloka"/>
              <a:cs typeface="Vidaloka"/>
              <a:sym typeface="Vidaloka"/>
            </a:endParaRPr>
          </a:p>
        </p:txBody>
      </p:sp>
      <p:pic>
        <p:nvPicPr>
          <p:cNvPr id="308" name="Google Shape;308;p41" title="Chart"/>
          <p:cNvPicPr preferRelativeResize="0"/>
          <p:nvPr/>
        </p:nvPicPr>
        <p:blipFill>
          <a:blip r:embed="rId3">
            <a:alphaModFix/>
          </a:blip>
          <a:stretch>
            <a:fillRect/>
          </a:stretch>
        </p:blipFill>
        <p:spPr>
          <a:xfrm>
            <a:off x="4132174" y="1193119"/>
            <a:ext cx="4045500" cy="250146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DecisionTree (base model)</a:t>
            </a:r>
            <a:endParaRPr/>
          </a:p>
        </p:txBody>
      </p:sp>
      <p:sp>
        <p:nvSpPr>
          <p:cNvPr id="314" name="Google Shape;314;p42"/>
          <p:cNvSpPr txBox="1"/>
          <p:nvPr/>
        </p:nvSpPr>
        <p:spPr>
          <a:xfrm>
            <a:off x="1547801" y="1320084"/>
            <a:ext cx="1958700" cy="133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Vidaloka"/>
                <a:ea typeface="Vidaloka"/>
                <a:cs typeface="Vidaloka"/>
                <a:sym typeface="Vidaloka"/>
              </a:rPr>
              <a:t>3592 , 60</a:t>
            </a:r>
            <a:endParaRPr sz="2400">
              <a:solidFill>
                <a:schemeClr val="dk1"/>
              </a:solidFill>
              <a:latin typeface="Vidaloka"/>
              <a:ea typeface="Vidaloka"/>
              <a:cs typeface="Vidaloka"/>
              <a:sym typeface="Vidaloka"/>
            </a:endParaRPr>
          </a:p>
          <a:p>
            <a:pPr indent="0" lvl="0" marL="0" rtl="0" algn="l">
              <a:spcBef>
                <a:spcPts val="0"/>
              </a:spcBef>
              <a:spcAft>
                <a:spcPts val="0"/>
              </a:spcAft>
              <a:buNone/>
            </a:pPr>
            <a:r>
              <a:rPr lang="en" sz="2400">
                <a:solidFill>
                  <a:schemeClr val="dk1"/>
                </a:solidFill>
                <a:latin typeface="Vidaloka"/>
                <a:ea typeface="Vidaloka"/>
                <a:cs typeface="Vidaloka"/>
                <a:sym typeface="Vidaloka"/>
              </a:rPr>
              <a:t>665 ,  212</a:t>
            </a:r>
            <a:endParaRPr sz="2400">
              <a:solidFill>
                <a:schemeClr val="dk1"/>
              </a:solidFill>
              <a:latin typeface="Vidaloka"/>
              <a:ea typeface="Vidaloka"/>
              <a:cs typeface="Vidaloka"/>
              <a:sym typeface="Vidaloka"/>
            </a:endParaRPr>
          </a:p>
        </p:txBody>
      </p:sp>
      <p:pic>
        <p:nvPicPr>
          <p:cNvPr id="315" name="Google Shape;315;p42"/>
          <p:cNvPicPr preferRelativeResize="0"/>
          <p:nvPr/>
        </p:nvPicPr>
        <p:blipFill>
          <a:blip r:embed="rId3">
            <a:alphaModFix/>
          </a:blip>
          <a:stretch>
            <a:fillRect/>
          </a:stretch>
        </p:blipFill>
        <p:spPr>
          <a:xfrm>
            <a:off x="4548113" y="1231075"/>
            <a:ext cx="3064864" cy="2864850"/>
          </a:xfrm>
          <a:prstGeom prst="rect">
            <a:avLst/>
          </a:prstGeom>
          <a:noFill/>
          <a:ln>
            <a:noFill/>
          </a:ln>
        </p:spPr>
      </p:pic>
      <p:pic>
        <p:nvPicPr>
          <p:cNvPr id="316" name="Google Shape;316;p42"/>
          <p:cNvPicPr preferRelativeResize="0"/>
          <p:nvPr/>
        </p:nvPicPr>
        <p:blipFill>
          <a:blip r:embed="rId4">
            <a:alphaModFix/>
          </a:blip>
          <a:stretch>
            <a:fillRect/>
          </a:stretch>
        </p:blipFill>
        <p:spPr>
          <a:xfrm>
            <a:off x="4575550" y="1231075"/>
            <a:ext cx="3106480" cy="2864850"/>
          </a:xfrm>
          <a:prstGeom prst="rect">
            <a:avLst/>
          </a:prstGeom>
          <a:noFill/>
          <a:ln>
            <a:noFill/>
          </a:ln>
        </p:spPr>
      </p:pic>
      <p:sp>
        <p:nvSpPr>
          <p:cNvPr id="317" name="Google Shape;317;p42"/>
          <p:cNvSpPr txBox="1"/>
          <p:nvPr/>
        </p:nvSpPr>
        <p:spPr>
          <a:xfrm>
            <a:off x="1157099" y="3031750"/>
            <a:ext cx="4173900" cy="133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Vidaloka"/>
                <a:ea typeface="Vidaloka"/>
                <a:cs typeface="Vidaloka"/>
                <a:sym typeface="Vidaloka"/>
              </a:rPr>
              <a:t>Recall score: </a:t>
            </a:r>
            <a:r>
              <a:rPr lang="en" sz="2400">
                <a:solidFill>
                  <a:schemeClr val="dk1"/>
                </a:solidFill>
                <a:latin typeface="Vidaloka"/>
                <a:ea typeface="Vidaloka"/>
                <a:cs typeface="Vidaloka"/>
                <a:sym typeface="Vidaloka"/>
              </a:rPr>
              <a:t>0.24173318129988597 </a:t>
            </a:r>
            <a:endParaRPr sz="2400">
              <a:solidFill>
                <a:schemeClr val="dk1"/>
              </a:solidFill>
              <a:latin typeface="Vidaloka"/>
              <a:ea typeface="Vidaloka"/>
              <a:cs typeface="Vidaloka"/>
              <a:sym typeface="Vidaloka"/>
            </a:endParaRPr>
          </a:p>
          <a:p>
            <a:pPr indent="0" lvl="0" marL="0" rtl="0" algn="l">
              <a:spcBef>
                <a:spcPts val="0"/>
              </a:spcBef>
              <a:spcAft>
                <a:spcPts val="0"/>
              </a:spcAft>
              <a:buNone/>
            </a:pPr>
            <a:r>
              <a:t/>
            </a:r>
            <a:endParaRPr sz="2400">
              <a:solidFill>
                <a:schemeClr val="dk1"/>
              </a:solidFill>
              <a:latin typeface="Vidaloka"/>
              <a:ea typeface="Vidaloka"/>
              <a:cs typeface="Vidaloka"/>
              <a:sym typeface="Vidaloka"/>
            </a:endParaRPr>
          </a:p>
          <a:p>
            <a:pPr indent="0" lvl="0" marL="0" rtl="0" algn="l">
              <a:spcBef>
                <a:spcPts val="0"/>
              </a:spcBef>
              <a:spcAft>
                <a:spcPts val="0"/>
              </a:spcAft>
              <a:buNone/>
            </a:pPr>
            <a:r>
              <a:rPr lang="en" sz="2400">
                <a:solidFill>
                  <a:schemeClr val="dk1"/>
                </a:solidFill>
                <a:latin typeface="Vidaloka"/>
                <a:ea typeface="Vidaloka"/>
                <a:cs typeface="Vidaloka"/>
                <a:sym typeface="Vidaloka"/>
              </a:rPr>
              <a:t>Precision score: 0.7794117647058824</a:t>
            </a:r>
            <a:endParaRPr sz="2400">
              <a:solidFill>
                <a:schemeClr val="dk1"/>
              </a:solidFill>
              <a:latin typeface="Vidaloka"/>
              <a:ea typeface="Vidaloka"/>
              <a:cs typeface="Vidaloka"/>
              <a:sym typeface="Vidaloka"/>
            </a:endParaRPr>
          </a:p>
        </p:txBody>
      </p:sp>
    </p:spTree>
  </p:cSld>
  <p:clrMapOvr>
    <a:masterClrMapping/>
  </p:clrMapOvr>
</p:sld>
</file>

<file path=ppt/theme/theme1.xml><?xml version="1.0" encoding="utf-8"?>
<a:theme xmlns:a="http://schemas.openxmlformats.org/drawingml/2006/main" xmlns:r="http://schemas.openxmlformats.org/officeDocument/2006/relationships"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