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nton"/>
      <p:regular r:id="rId21"/>
    </p:embeddedFont>
    <p:embeddedFont>
      <p:font typeface="Open Sans SemiBold"/>
      <p:regular r:id="rId22"/>
      <p:bold r:id="rId23"/>
      <p:italic r:id="rId24"/>
      <p:boldItalic r:id="rId25"/>
    </p:embeddedFont>
    <p:embeddedFont>
      <p:font typeface="Open Sans Light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hd2hxNB7SVEEFHH0CE3nn5YwYp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57B1A2-4359-43FB-9383-5370FB181769}">
  <a:tblStyle styleId="{0357B1A2-4359-43FB-9383-5370FB18176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0F4"/>
          </a:solidFill>
        </a:fill>
      </a:tcStyle>
    </a:wholeTbl>
    <a:band1H>
      <a:tcTxStyle b="off" i="off"/>
      <a:tcStyle>
        <a:fill>
          <a:solidFill>
            <a:srgbClr val="CCDFE8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CDFE8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OpenSansSemiBold-regular.fntdata"/><Relationship Id="rId21" Type="http://schemas.openxmlformats.org/officeDocument/2006/relationships/font" Target="fonts/Anton-regular.fntdata"/><Relationship Id="rId24" Type="http://schemas.openxmlformats.org/officeDocument/2006/relationships/font" Target="fonts/OpenSansSemiBold-italic.fntdata"/><Relationship Id="rId23" Type="http://schemas.openxmlformats.org/officeDocument/2006/relationships/font" Target="fonts/OpenSansSemi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Light-regular.fntdata"/><Relationship Id="rId25" Type="http://schemas.openxmlformats.org/officeDocument/2006/relationships/font" Target="fonts/OpenSansSemiBold-boldItalic.fntdata"/><Relationship Id="rId28" Type="http://schemas.openxmlformats.org/officeDocument/2006/relationships/font" Target="fonts/OpenSansLight-italic.fntdata"/><Relationship Id="rId27" Type="http://schemas.openxmlformats.org/officeDocument/2006/relationships/font" Target="fonts/OpenSans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agenda">
  <p:cSld name="7_agenda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26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26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26"/>
          <p:cNvSpPr txBox="1"/>
          <p:nvPr>
            <p:ph idx="2" type="body"/>
          </p:nvPr>
        </p:nvSpPr>
        <p:spPr>
          <a:xfrm>
            <a:off x="403413" y="988360"/>
            <a:ext cx="8269800" cy="38829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heatsheet">
  <p:cSld name="4_cheatshee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27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27"/>
          <p:cNvSpPr txBox="1"/>
          <p:nvPr/>
        </p:nvSpPr>
        <p:spPr>
          <a:xfrm>
            <a:off x="0" y="302558"/>
            <a:ext cx="3536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</a:pPr>
            <a:r>
              <a:rPr b="1" i="0" lang="iw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Cheat Sheet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empt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28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28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icture">
  <p:cSld name="title + pictur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29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29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29"/>
          <p:cNvSpPr/>
          <p:nvPr>
            <p:ph idx="2" type="pic"/>
          </p:nvPr>
        </p:nvSpPr>
        <p:spPr>
          <a:xfrm>
            <a:off x="990600" y="2114550"/>
            <a:ext cx="72390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29"/>
          <p:cNvSpPr txBox="1"/>
          <p:nvPr>
            <p:ph idx="3" type="body"/>
          </p:nvPr>
        </p:nvSpPr>
        <p:spPr>
          <a:xfrm>
            <a:off x="990600" y="1143000"/>
            <a:ext cx="7162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30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30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0"/>
          <p:cNvSpPr txBox="1"/>
          <p:nvPr>
            <p:ph idx="2" type="body"/>
          </p:nvPr>
        </p:nvSpPr>
        <p:spPr>
          <a:xfrm>
            <a:off x="990600" y="971550"/>
            <a:ext cx="7162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title + 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31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31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31"/>
          <p:cNvSpPr txBox="1"/>
          <p:nvPr>
            <p:ph idx="2" type="body"/>
          </p:nvPr>
        </p:nvSpPr>
        <p:spPr>
          <a:xfrm>
            <a:off x="990600" y="1143000"/>
            <a:ext cx="7162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31"/>
          <p:cNvSpPr txBox="1"/>
          <p:nvPr>
            <p:ph idx="3" type="body"/>
          </p:nvPr>
        </p:nvSpPr>
        <p:spPr>
          <a:xfrm>
            <a:off x="1066800" y="2171700"/>
            <a:ext cx="70866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3 bullets">
  <p:cSld name="1_3 bulle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/>
          <p:nvPr/>
        </p:nvSpPr>
        <p:spPr>
          <a:xfrm>
            <a:off x="457200" y="1485900"/>
            <a:ext cx="8305800" cy="1028700"/>
          </a:xfrm>
          <a:prstGeom prst="rect">
            <a:avLst/>
          </a:prstGeom>
          <a:solidFill>
            <a:srgbClr val="BDDC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32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32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32"/>
          <p:cNvSpPr txBox="1"/>
          <p:nvPr>
            <p:ph idx="2" type="body"/>
          </p:nvPr>
        </p:nvSpPr>
        <p:spPr>
          <a:xfrm>
            <a:off x="457200" y="857250"/>
            <a:ext cx="8305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800"/>
              <a:buFont typeface="Anton"/>
              <a:buNone/>
              <a:defRPr b="1" i="0" sz="2800" u="none" cap="none" strike="noStrike">
                <a:solidFill>
                  <a:srgbClr val="2A4A75"/>
                </a:solidFill>
                <a:latin typeface="Anton"/>
                <a:ea typeface="Anton"/>
                <a:cs typeface="Anton"/>
                <a:sym typeface="Anto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32"/>
          <p:cNvSpPr txBox="1"/>
          <p:nvPr>
            <p:ph idx="3" type="body"/>
          </p:nvPr>
        </p:nvSpPr>
        <p:spPr>
          <a:xfrm>
            <a:off x="1600200" y="1657350"/>
            <a:ext cx="7086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32"/>
          <p:cNvSpPr txBox="1"/>
          <p:nvPr/>
        </p:nvSpPr>
        <p:spPr>
          <a:xfrm>
            <a:off x="685800" y="1714500"/>
            <a:ext cx="6858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4800"/>
              <a:buFont typeface="Open Sans"/>
              <a:buNone/>
            </a:pPr>
            <a:r>
              <a:rPr b="0" i="0" lang="iw" sz="4800" u="none" cap="none" strike="noStrike">
                <a:solidFill>
                  <a:srgbClr val="2A4A75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2"/>
          <p:cNvSpPr/>
          <p:nvPr/>
        </p:nvSpPr>
        <p:spPr>
          <a:xfrm>
            <a:off x="457200" y="2686050"/>
            <a:ext cx="8305800" cy="1028700"/>
          </a:xfrm>
          <a:prstGeom prst="rect">
            <a:avLst/>
          </a:prstGeom>
          <a:solidFill>
            <a:srgbClr val="BDDC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2"/>
          <p:cNvSpPr txBox="1"/>
          <p:nvPr>
            <p:ph idx="4" type="body"/>
          </p:nvPr>
        </p:nvSpPr>
        <p:spPr>
          <a:xfrm>
            <a:off x="1600200" y="2800350"/>
            <a:ext cx="7086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32"/>
          <p:cNvSpPr txBox="1"/>
          <p:nvPr/>
        </p:nvSpPr>
        <p:spPr>
          <a:xfrm>
            <a:off x="685800" y="2914650"/>
            <a:ext cx="6858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4800"/>
              <a:buFont typeface="Open Sans"/>
              <a:buNone/>
            </a:pPr>
            <a:r>
              <a:rPr b="0" i="0" lang="iw" sz="4800" u="none" cap="none" strike="noStrike">
                <a:solidFill>
                  <a:srgbClr val="2A4A75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2"/>
          <p:cNvSpPr/>
          <p:nvPr/>
        </p:nvSpPr>
        <p:spPr>
          <a:xfrm>
            <a:off x="457200" y="3886200"/>
            <a:ext cx="8305800" cy="1028700"/>
          </a:xfrm>
          <a:prstGeom prst="rect">
            <a:avLst/>
          </a:prstGeom>
          <a:solidFill>
            <a:srgbClr val="BDDC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2"/>
          <p:cNvSpPr txBox="1"/>
          <p:nvPr>
            <p:ph idx="5" type="body"/>
          </p:nvPr>
        </p:nvSpPr>
        <p:spPr>
          <a:xfrm>
            <a:off x="1600200" y="4000500"/>
            <a:ext cx="7086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32"/>
          <p:cNvSpPr txBox="1"/>
          <p:nvPr/>
        </p:nvSpPr>
        <p:spPr>
          <a:xfrm>
            <a:off x="685800" y="4114800"/>
            <a:ext cx="6858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4800"/>
              <a:buFont typeface="Open Sans"/>
              <a:buNone/>
            </a:pPr>
            <a:r>
              <a:rPr b="0" i="0" lang="iw" sz="4800" u="none" cap="none" strike="noStrike">
                <a:solidFill>
                  <a:srgbClr val="2A4A75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de segments">
  <p:cSld name="3 code segmen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3"/>
          <p:cNvSpPr/>
          <p:nvPr/>
        </p:nvSpPr>
        <p:spPr>
          <a:xfrm>
            <a:off x="457200" y="1485900"/>
            <a:ext cx="8305800" cy="10287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33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33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33"/>
          <p:cNvSpPr txBox="1"/>
          <p:nvPr>
            <p:ph idx="2" type="body"/>
          </p:nvPr>
        </p:nvSpPr>
        <p:spPr>
          <a:xfrm>
            <a:off x="457200" y="857250"/>
            <a:ext cx="8305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33"/>
          <p:cNvSpPr txBox="1"/>
          <p:nvPr>
            <p:ph idx="3" type="body"/>
          </p:nvPr>
        </p:nvSpPr>
        <p:spPr>
          <a:xfrm>
            <a:off x="685800" y="1657350"/>
            <a:ext cx="8001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33"/>
          <p:cNvSpPr/>
          <p:nvPr/>
        </p:nvSpPr>
        <p:spPr>
          <a:xfrm>
            <a:off x="457200" y="2686050"/>
            <a:ext cx="8305800" cy="10287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3"/>
          <p:cNvSpPr txBox="1"/>
          <p:nvPr>
            <p:ph idx="4" type="body"/>
          </p:nvPr>
        </p:nvSpPr>
        <p:spPr>
          <a:xfrm>
            <a:off x="685800" y="2800350"/>
            <a:ext cx="8001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33"/>
          <p:cNvSpPr/>
          <p:nvPr/>
        </p:nvSpPr>
        <p:spPr>
          <a:xfrm>
            <a:off x="457200" y="3886200"/>
            <a:ext cx="8305800" cy="10287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3"/>
          <p:cNvSpPr txBox="1"/>
          <p:nvPr>
            <p:ph idx="5" type="body"/>
          </p:nvPr>
        </p:nvSpPr>
        <p:spPr>
          <a:xfrm>
            <a:off x="685800" y="4000500"/>
            <a:ext cx="8001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de segments">
  <p:cSld name="2 code segmen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34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34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34"/>
          <p:cNvSpPr txBox="1"/>
          <p:nvPr>
            <p:ph idx="2" type="body"/>
          </p:nvPr>
        </p:nvSpPr>
        <p:spPr>
          <a:xfrm>
            <a:off x="457200" y="857250"/>
            <a:ext cx="8305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34"/>
          <p:cNvSpPr/>
          <p:nvPr/>
        </p:nvSpPr>
        <p:spPr>
          <a:xfrm>
            <a:off x="495300" y="1506070"/>
            <a:ext cx="8267700" cy="16002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4"/>
          <p:cNvSpPr txBox="1"/>
          <p:nvPr>
            <p:ph idx="3" type="body"/>
          </p:nvPr>
        </p:nvSpPr>
        <p:spPr>
          <a:xfrm>
            <a:off x="712714" y="1600200"/>
            <a:ext cx="79644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34"/>
          <p:cNvSpPr/>
          <p:nvPr/>
        </p:nvSpPr>
        <p:spPr>
          <a:xfrm>
            <a:off x="457200" y="3314700"/>
            <a:ext cx="8267700" cy="16002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4"/>
          <p:cNvSpPr txBox="1"/>
          <p:nvPr>
            <p:ph idx="4" type="body"/>
          </p:nvPr>
        </p:nvSpPr>
        <p:spPr>
          <a:xfrm>
            <a:off x="674614" y="3429000"/>
            <a:ext cx="7964400" cy="13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de segments no title">
  <p:cSld name="2 code segments no titl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35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35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35"/>
          <p:cNvSpPr txBox="1"/>
          <p:nvPr>
            <p:ph idx="2" type="body"/>
          </p:nvPr>
        </p:nvSpPr>
        <p:spPr>
          <a:xfrm>
            <a:off x="457200" y="922804"/>
            <a:ext cx="8267700" cy="1830600"/>
          </a:xfrm>
          <a:prstGeom prst="rect">
            <a:avLst/>
          </a:prstGeom>
          <a:solidFill>
            <a:srgbClr val="DEE9EE"/>
          </a:solidFill>
          <a:ln cap="flat" cmpd="sng" w="9525">
            <a:solidFill>
              <a:srgbClr val="DEE9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35"/>
          <p:cNvSpPr txBox="1"/>
          <p:nvPr>
            <p:ph idx="3" type="body"/>
          </p:nvPr>
        </p:nvSpPr>
        <p:spPr>
          <a:xfrm>
            <a:off x="461682" y="3076015"/>
            <a:ext cx="8267700" cy="1778400"/>
          </a:xfrm>
          <a:prstGeom prst="rect">
            <a:avLst/>
          </a:prstGeom>
          <a:solidFill>
            <a:srgbClr val="DEE9EE"/>
          </a:solidFill>
          <a:ln cap="flat" cmpd="sng" w="9525">
            <a:solidFill>
              <a:srgbClr val="DEE9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agenda">
  <p:cSld name="4_agenda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18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18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8"/>
          <p:cNvSpPr txBox="1"/>
          <p:nvPr>
            <p:ph idx="2" type="body"/>
          </p:nvPr>
        </p:nvSpPr>
        <p:spPr>
          <a:xfrm>
            <a:off x="403413" y="988360"/>
            <a:ext cx="8269800" cy="38829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400"/>
              <a:buFont typeface="Noto Sans Symbols"/>
              <a:buChar char="❖"/>
              <a:defRPr b="0" i="0" sz="24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de segment + comment">
  <p:cSld name="1 code segment + comm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36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36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36"/>
          <p:cNvSpPr txBox="1"/>
          <p:nvPr>
            <p:ph idx="2" type="body"/>
          </p:nvPr>
        </p:nvSpPr>
        <p:spPr>
          <a:xfrm>
            <a:off x="457200" y="857250"/>
            <a:ext cx="8305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36"/>
          <p:cNvSpPr txBox="1"/>
          <p:nvPr>
            <p:ph idx="3" type="body"/>
          </p:nvPr>
        </p:nvSpPr>
        <p:spPr>
          <a:xfrm>
            <a:off x="495300" y="1506070"/>
            <a:ext cx="8267700" cy="32946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6"/>
          <p:cNvSpPr txBox="1"/>
          <p:nvPr>
            <p:ph idx="4" type="body"/>
          </p:nvPr>
        </p:nvSpPr>
        <p:spPr>
          <a:xfrm>
            <a:off x="5715000" y="2047532"/>
            <a:ext cx="2728200" cy="230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6" name="Google Shape;116;p36"/>
          <p:cNvCxnSpPr/>
          <p:nvPr/>
        </p:nvCxnSpPr>
        <p:spPr>
          <a:xfrm rot="10800000">
            <a:off x="4572096" y="2171276"/>
            <a:ext cx="1142700" cy="0"/>
          </a:xfrm>
          <a:prstGeom prst="straightConnector1">
            <a:avLst/>
          </a:prstGeom>
          <a:noFill/>
          <a:ln cap="flat" cmpd="sng" w="38100">
            <a:solidFill>
              <a:srgbClr val="27A0BD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eatsheet">
  <p:cSld name="cheatshee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37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37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7"/>
          <p:cNvSpPr txBox="1"/>
          <p:nvPr>
            <p:ph idx="2" type="body"/>
          </p:nvPr>
        </p:nvSpPr>
        <p:spPr>
          <a:xfrm>
            <a:off x="162232" y="796413"/>
            <a:ext cx="4985100" cy="4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37"/>
          <p:cNvSpPr txBox="1"/>
          <p:nvPr/>
        </p:nvSpPr>
        <p:spPr>
          <a:xfrm>
            <a:off x="5265174" y="796413"/>
            <a:ext cx="3775500" cy="42696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0" i="0" lang="iw" sz="1800" u="sng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Display property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rPr b="1" i="0" lang="iw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Inline</a:t>
            </a:r>
            <a:r>
              <a:rPr b="0" i="0" lang="iw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16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rPr>
              <a:t>(span, img, 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987" lvl="2" marL="3984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Courier New"/>
              <a:buChar char="o"/>
            </a:pPr>
            <a:r>
              <a:rPr b="0" i="0" lang="iw" sz="16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rPr>
              <a:t>contain inline elements and content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987" lvl="2" marL="3984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Courier New"/>
              <a:buChar char="o"/>
            </a:pPr>
            <a:r>
              <a:rPr b="0" i="0" lang="iw" sz="16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rPr>
              <a:t>can’t have width or height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987" lvl="2" marL="3984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Courier New"/>
              <a:buChar char="o"/>
            </a:pPr>
            <a:r>
              <a:rPr b="0" i="0" lang="iw" sz="16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rPr>
              <a:t>do not begin on a new line (attached to the preceding element)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rPr b="1" i="0" lang="iw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Inline-block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rPr b="0" i="0" lang="iw" sz="16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rPr>
              <a:t>like inline elements, but you can set their width and height</a:t>
            </a:r>
            <a:endParaRPr b="1" i="0" sz="1600" u="none" cap="none" strike="noStrike">
              <a:solidFill>
                <a:srgbClr val="2A4A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rPr b="1" i="0" lang="iw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Block</a:t>
            </a:r>
            <a:r>
              <a:rPr b="0" i="0" lang="iw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16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rPr>
              <a:t>(div, h1, 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987" lvl="2" marL="3984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088"/>
              <a:buFont typeface="Courier New"/>
              <a:buChar char="o"/>
            </a:pPr>
            <a:r>
              <a:rPr b="0" i="0" lang="iw" sz="16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rPr>
              <a:t>contain block elements, inline elements and content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987" lvl="2" marL="3984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088"/>
              <a:buFont typeface="Courier New"/>
              <a:buChar char="o"/>
            </a:pPr>
            <a:r>
              <a:rPr b="0" i="0" lang="iw" sz="16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rPr>
              <a:t>When no space limitation, can take up the entire screen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987" lvl="2" marL="3984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088"/>
              <a:buFont typeface="Courier New"/>
              <a:buChar char="o"/>
            </a:pPr>
            <a:r>
              <a:rPr b="0" i="0" lang="iw" sz="16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rPr>
              <a:t>begin on a new line and take all of that 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rPr b="1" i="0" lang="iw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rPr b="0" i="0" lang="iw" sz="16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rPr>
              <a:t>The document is rendered like the element doesn’t exist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2" name="Google Shape;122;p37"/>
          <p:cNvGraphicFramePr/>
          <p:nvPr/>
        </p:nvGraphicFramePr>
        <p:xfrm>
          <a:off x="289560" y="38532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{0357B1A2-4359-43FB-9383-5370FB181769}</a:tableStyleId>
              </a:tblPr>
              <a:tblGrid>
                <a:gridCol w="868675"/>
                <a:gridCol w="1996450"/>
                <a:gridCol w="1820925"/>
              </a:tblGrid>
              <a:tr h="191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cap="none" strike="noStrike"/>
                        <a:t>Position</a:t>
                      </a:r>
                      <a:endParaRPr sz="11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cap="none" strike="noStrike"/>
                        <a:t>Relative to</a:t>
                      </a:r>
                      <a:endParaRPr sz="11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cap="none" strike="noStrike"/>
                        <a:t>Leaves gap (top, left ...)</a:t>
                      </a:r>
                      <a:endParaRPr sz="1100" u="none" cap="none" strike="noStrike"/>
                    </a:p>
                  </a:txBody>
                  <a:tcPr marT="34300" marB="34300" marR="91450" marL="91450"/>
                </a:tc>
              </a:tr>
              <a:tr h="24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cap="none" strike="noStrike"/>
                        <a:t>Static</a:t>
                      </a:r>
                      <a:endParaRPr sz="11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cap="none" strike="noStrike"/>
                        <a:t>Normal position</a:t>
                      </a:r>
                      <a:endParaRPr sz="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cap="none" strike="noStrike"/>
                        <a:t>Not affected</a:t>
                      </a:r>
                      <a:endParaRPr sz="1100" u="none" cap="none" strike="noStrike"/>
                    </a:p>
                  </a:txBody>
                  <a:tcPr marT="34300" marB="34300" marR="91450" marL="91450"/>
                </a:tc>
              </a:tr>
              <a:tr h="24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cap="none" strike="noStrike"/>
                        <a:t>Fixed</a:t>
                      </a:r>
                      <a:endParaRPr sz="11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cap="none" strike="noStrike"/>
                        <a:t>View port</a:t>
                      </a:r>
                      <a:endParaRPr sz="11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cap="none" strike="noStrike"/>
                        <a:t>X</a:t>
                      </a:r>
                      <a:endParaRPr sz="1100" u="none" cap="none" strike="noStrike"/>
                    </a:p>
                  </a:txBody>
                  <a:tcPr marT="34300" marB="34300" marR="91450" marL="91450"/>
                </a:tc>
              </a:tr>
              <a:tr h="24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cap="none" strike="noStrike"/>
                        <a:t>Relative</a:t>
                      </a:r>
                      <a:endParaRPr sz="11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cap="none" strike="noStrike"/>
                        <a:t>It’s static position</a:t>
                      </a:r>
                      <a:endParaRPr sz="11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cap="none" strike="noStrike"/>
                        <a:t>V</a:t>
                      </a:r>
                      <a:endParaRPr sz="1100" u="none" cap="none" strike="noStrike"/>
                    </a:p>
                  </a:txBody>
                  <a:tcPr marT="34300" marB="34300" marR="91450" marL="91450"/>
                </a:tc>
              </a:tr>
              <a:tr h="19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cap="none" strike="noStrike"/>
                        <a:t>Absolute</a:t>
                      </a:r>
                      <a:endParaRPr sz="11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cap="none" strike="noStrike"/>
                        <a:t>Nearest positioned ancestor</a:t>
                      </a:r>
                      <a:endParaRPr sz="11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cap="none" strike="noStrike"/>
                        <a:t>X</a:t>
                      </a:r>
                      <a:endParaRPr sz="1100" u="none" cap="none" strike="noStrike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23" name="Google Shape;123;p37"/>
          <p:cNvSpPr txBox="1"/>
          <p:nvPr/>
        </p:nvSpPr>
        <p:spPr>
          <a:xfrm>
            <a:off x="0" y="-8473"/>
            <a:ext cx="15600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 Light"/>
              <a:buNone/>
            </a:pPr>
            <a:r>
              <a:rPr b="0" i="0" lang="iw" sz="20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Week 13: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7"/>
          <p:cNvSpPr txBox="1"/>
          <p:nvPr/>
        </p:nvSpPr>
        <p:spPr>
          <a:xfrm>
            <a:off x="1232806" y="-8473"/>
            <a:ext cx="57477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None/>
            </a:pPr>
            <a:r>
              <a:rPr b="0" i="0" lang="iw" sz="1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Lecture 3 – Diving into React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bullets">
  <p:cSld name="4 bullet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8"/>
          <p:cNvSpPr/>
          <p:nvPr/>
        </p:nvSpPr>
        <p:spPr>
          <a:xfrm>
            <a:off x="457200" y="1485900"/>
            <a:ext cx="8305800" cy="685800"/>
          </a:xfrm>
          <a:prstGeom prst="rect">
            <a:avLst/>
          </a:prstGeom>
          <a:solidFill>
            <a:srgbClr val="BDDC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38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38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38"/>
          <p:cNvSpPr txBox="1"/>
          <p:nvPr>
            <p:ph idx="2" type="body"/>
          </p:nvPr>
        </p:nvSpPr>
        <p:spPr>
          <a:xfrm>
            <a:off x="1600200" y="1657350"/>
            <a:ext cx="7086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38"/>
          <p:cNvSpPr txBox="1"/>
          <p:nvPr/>
        </p:nvSpPr>
        <p:spPr>
          <a:xfrm>
            <a:off x="685800" y="1517176"/>
            <a:ext cx="6858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4800"/>
              <a:buFont typeface="Open Sans"/>
              <a:buNone/>
            </a:pPr>
            <a:r>
              <a:rPr b="0" i="0" lang="iw" sz="4800" u="none" cap="none" strike="noStrike">
                <a:solidFill>
                  <a:srgbClr val="2A4A75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8"/>
          <p:cNvSpPr/>
          <p:nvPr/>
        </p:nvSpPr>
        <p:spPr>
          <a:xfrm>
            <a:off x="457200" y="2400300"/>
            <a:ext cx="8305800" cy="685800"/>
          </a:xfrm>
          <a:prstGeom prst="rect">
            <a:avLst/>
          </a:prstGeom>
          <a:solidFill>
            <a:srgbClr val="BDDC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8"/>
          <p:cNvSpPr txBox="1"/>
          <p:nvPr>
            <p:ph idx="3" type="body"/>
          </p:nvPr>
        </p:nvSpPr>
        <p:spPr>
          <a:xfrm>
            <a:off x="1600200" y="2571750"/>
            <a:ext cx="7086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8"/>
          <p:cNvSpPr txBox="1"/>
          <p:nvPr/>
        </p:nvSpPr>
        <p:spPr>
          <a:xfrm>
            <a:off x="685800" y="2431576"/>
            <a:ext cx="6858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4800"/>
              <a:buFont typeface="Open Sans"/>
              <a:buNone/>
            </a:pPr>
            <a:r>
              <a:rPr b="0" i="0" lang="iw" sz="4800" u="none" cap="none" strike="noStrike">
                <a:solidFill>
                  <a:srgbClr val="2A4A75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8"/>
          <p:cNvSpPr/>
          <p:nvPr/>
        </p:nvSpPr>
        <p:spPr>
          <a:xfrm>
            <a:off x="457200" y="3314700"/>
            <a:ext cx="8305800" cy="685800"/>
          </a:xfrm>
          <a:prstGeom prst="rect">
            <a:avLst/>
          </a:prstGeom>
          <a:solidFill>
            <a:srgbClr val="BDDC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8"/>
          <p:cNvSpPr txBox="1"/>
          <p:nvPr>
            <p:ph idx="4" type="body"/>
          </p:nvPr>
        </p:nvSpPr>
        <p:spPr>
          <a:xfrm>
            <a:off x="1600200" y="3486150"/>
            <a:ext cx="7086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8"/>
          <p:cNvSpPr txBox="1"/>
          <p:nvPr/>
        </p:nvSpPr>
        <p:spPr>
          <a:xfrm>
            <a:off x="685800" y="3345976"/>
            <a:ext cx="6858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4800"/>
              <a:buFont typeface="Open Sans"/>
              <a:buNone/>
            </a:pPr>
            <a:r>
              <a:rPr b="0" i="0" lang="iw" sz="4800" u="none" cap="none" strike="noStrike">
                <a:solidFill>
                  <a:srgbClr val="2A4A75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8"/>
          <p:cNvSpPr/>
          <p:nvPr/>
        </p:nvSpPr>
        <p:spPr>
          <a:xfrm>
            <a:off x="457200" y="4171950"/>
            <a:ext cx="8305800" cy="685800"/>
          </a:xfrm>
          <a:prstGeom prst="rect">
            <a:avLst/>
          </a:prstGeom>
          <a:solidFill>
            <a:srgbClr val="BDDC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8"/>
          <p:cNvSpPr txBox="1"/>
          <p:nvPr>
            <p:ph idx="5" type="body"/>
          </p:nvPr>
        </p:nvSpPr>
        <p:spPr>
          <a:xfrm>
            <a:off x="1600200" y="4343400"/>
            <a:ext cx="7086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38"/>
          <p:cNvSpPr txBox="1"/>
          <p:nvPr/>
        </p:nvSpPr>
        <p:spPr>
          <a:xfrm>
            <a:off x="685800" y="4203226"/>
            <a:ext cx="6858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4800"/>
              <a:buFont typeface="Open Sans"/>
              <a:buNone/>
            </a:pPr>
            <a:r>
              <a:rPr b="0" i="0" lang="iw" sz="4800" u="none" cap="none" strike="noStrike">
                <a:solidFill>
                  <a:srgbClr val="2A4A75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8"/>
          <p:cNvSpPr txBox="1"/>
          <p:nvPr>
            <p:ph idx="6" type="body"/>
          </p:nvPr>
        </p:nvSpPr>
        <p:spPr>
          <a:xfrm>
            <a:off x="457200" y="857250"/>
            <a:ext cx="830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3000"/>
              <a:buFont typeface="Open Sans"/>
              <a:buNone/>
              <a:defRPr b="0" i="0" sz="3000" u="none" cap="none" strike="noStrike">
                <a:solidFill>
                  <a:srgbClr val="2A4A7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3 bullets">
  <p:cSld name="2_3 bullet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9"/>
          <p:cNvSpPr/>
          <p:nvPr/>
        </p:nvSpPr>
        <p:spPr>
          <a:xfrm>
            <a:off x="533400" y="1600200"/>
            <a:ext cx="8305800" cy="1028700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9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39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39"/>
          <p:cNvSpPr txBox="1"/>
          <p:nvPr>
            <p:ph idx="2" type="body"/>
          </p:nvPr>
        </p:nvSpPr>
        <p:spPr>
          <a:xfrm>
            <a:off x="457200" y="914400"/>
            <a:ext cx="8305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800"/>
              <a:buFont typeface="Anton"/>
              <a:buNone/>
              <a:defRPr b="1" i="0" sz="2800" u="none" cap="none" strike="noStrike">
                <a:solidFill>
                  <a:srgbClr val="2A4A75"/>
                </a:solidFill>
                <a:latin typeface="Anton"/>
                <a:ea typeface="Anton"/>
                <a:cs typeface="Anton"/>
                <a:sym typeface="Anto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39"/>
          <p:cNvSpPr txBox="1"/>
          <p:nvPr>
            <p:ph idx="3" type="body"/>
          </p:nvPr>
        </p:nvSpPr>
        <p:spPr>
          <a:xfrm>
            <a:off x="1676400" y="1600200"/>
            <a:ext cx="7086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39"/>
          <p:cNvSpPr/>
          <p:nvPr/>
        </p:nvSpPr>
        <p:spPr>
          <a:xfrm>
            <a:off x="533400" y="2800350"/>
            <a:ext cx="8305800" cy="1028700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9"/>
          <p:cNvSpPr txBox="1"/>
          <p:nvPr>
            <p:ph idx="4" type="body"/>
          </p:nvPr>
        </p:nvSpPr>
        <p:spPr>
          <a:xfrm>
            <a:off x="1676400" y="2800350"/>
            <a:ext cx="7086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39"/>
          <p:cNvSpPr/>
          <p:nvPr/>
        </p:nvSpPr>
        <p:spPr>
          <a:xfrm>
            <a:off x="533400" y="4000500"/>
            <a:ext cx="8305800" cy="1028700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9"/>
          <p:cNvSpPr txBox="1"/>
          <p:nvPr>
            <p:ph idx="5" type="body"/>
          </p:nvPr>
        </p:nvSpPr>
        <p:spPr>
          <a:xfrm>
            <a:off x="1676400" y="4000500"/>
            <a:ext cx="7086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39"/>
          <p:cNvSpPr txBox="1"/>
          <p:nvPr>
            <p:ph idx="6" type="body"/>
          </p:nvPr>
        </p:nvSpPr>
        <p:spPr>
          <a:xfrm>
            <a:off x="762000" y="1828800"/>
            <a:ext cx="762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Open Sans"/>
              <a:buNone/>
              <a:defRPr b="0" i="0" sz="4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39"/>
          <p:cNvSpPr txBox="1"/>
          <p:nvPr>
            <p:ph idx="7" type="body"/>
          </p:nvPr>
        </p:nvSpPr>
        <p:spPr>
          <a:xfrm>
            <a:off x="762000" y="3028950"/>
            <a:ext cx="762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Open Sans"/>
              <a:buNone/>
              <a:defRPr b="0" i="0" sz="4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39"/>
          <p:cNvSpPr txBox="1"/>
          <p:nvPr>
            <p:ph idx="8" type="body"/>
          </p:nvPr>
        </p:nvSpPr>
        <p:spPr>
          <a:xfrm>
            <a:off x="762000" y="4286250"/>
            <a:ext cx="762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Open Sans"/>
              <a:buNone/>
              <a:defRPr b="0" i="0" sz="4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bullets">
  <p:cSld name="2 bullet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"/>
          <p:cNvSpPr/>
          <p:nvPr/>
        </p:nvSpPr>
        <p:spPr>
          <a:xfrm>
            <a:off x="533400" y="1600200"/>
            <a:ext cx="8305800" cy="1455600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40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40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40"/>
          <p:cNvSpPr txBox="1"/>
          <p:nvPr>
            <p:ph idx="2" type="body"/>
          </p:nvPr>
        </p:nvSpPr>
        <p:spPr>
          <a:xfrm>
            <a:off x="457200" y="914400"/>
            <a:ext cx="8305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800"/>
              <a:buFont typeface="Anton"/>
              <a:buNone/>
              <a:defRPr b="1" i="0" sz="2800" u="none" cap="none" strike="noStrike">
                <a:solidFill>
                  <a:srgbClr val="2A4A75"/>
                </a:solidFill>
                <a:latin typeface="Anton"/>
                <a:ea typeface="Anton"/>
                <a:cs typeface="Anton"/>
                <a:sym typeface="Anto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40"/>
          <p:cNvSpPr txBox="1"/>
          <p:nvPr>
            <p:ph idx="3" type="body"/>
          </p:nvPr>
        </p:nvSpPr>
        <p:spPr>
          <a:xfrm>
            <a:off x="1694330" y="1711138"/>
            <a:ext cx="7041900" cy="12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40"/>
          <p:cNvSpPr txBox="1"/>
          <p:nvPr>
            <p:ph idx="4" type="body"/>
          </p:nvPr>
        </p:nvSpPr>
        <p:spPr>
          <a:xfrm>
            <a:off x="748553" y="2042273"/>
            <a:ext cx="762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Open Sans"/>
              <a:buNone/>
              <a:defRPr b="0" i="0" sz="4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40"/>
          <p:cNvSpPr/>
          <p:nvPr/>
        </p:nvSpPr>
        <p:spPr>
          <a:xfrm>
            <a:off x="551330" y="3408822"/>
            <a:ext cx="8305800" cy="1455600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0"/>
          <p:cNvSpPr txBox="1"/>
          <p:nvPr>
            <p:ph idx="5" type="body"/>
          </p:nvPr>
        </p:nvSpPr>
        <p:spPr>
          <a:xfrm>
            <a:off x="1712260" y="3519760"/>
            <a:ext cx="7041900" cy="12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40"/>
          <p:cNvSpPr txBox="1"/>
          <p:nvPr>
            <p:ph idx="6" type="body"/>
          </p:nvPr>
        </p:nvSpPr>
        <p:spPr>
          <a:xfrm>
            <a:off x="766483" y="3850895"/>
            <a:ext cx="762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Open Sans"/>
              <a:buNone/>
              <a:defRPr b="0" i="0" sz="4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+ text">
  <p:cSld name="1_title + 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p41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41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41"/>
          <p:cNvSpPr txBox="1"/>
          <p:nvPr>
            <p:ph idx="2" type="body"/>
          </p:nvPr>
        </p:nvSpPr>
        <p:spPr>
          <a:xfrm>
            <a:off x="990600" y="1143000"/>
            <a:ext cx="7162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41"/>
          <p:cNvSpPr txBox="1"/>
          <p:nvPr>
            <p:ph idx="3" type="body"/>
          </p:nvPr>
        </p:nvSpPr>
        <p:spPr>
          <a:xfrm>
            <a:off x="1219200" y="1771650"/>
            <a:ext cx="67056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2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42"/>
          <p:cNvSpPr txBox="1"/>
          <p:nvPr>
            <p:ph idx="2" type="body"/>
          </p:nvPr>
        </p:nvSpPr>
        <p:spPr>
          <a:xfrm>
            <a:off x="457200" y="1200150"/>
            <a:ext cx="79248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Google Shape;173;p43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p43"/>
          <p:cNvSpPr txBox="1"/>
          <p:nvPr>
            <p:ph idx="1" type="body"/>
          </p:nvPr>
        </p:nvSpPr>
        <p:spPr>
          <a:xfrm>
            <a:off x="403413" y="988360"/>
            <a:ext cx="8269800" cy="38829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400"/>
              <a:buFont typeface="Noto Sans Symbols"/>
              <a:buChar char="❖"/>
              <a:defRPr b="0" i="0" sz="24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400"/>
              <a:buFont typeface="Noto Sans Symbols"/>
              <a:buChar char="❖"/>
              <a:defRPr b="0" i="0" sz="24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43"/>
          <p:cNvSpPr txBox="1"/>
          <p:nvPr/>
        </p:nvSpPr>
        <p:spPr>
          <a:xfrm>
            <a:off x="0" y="265592"/>
            <a:ext cx="914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</a:pPr>
            <a:r>
              <a:rPr b="1" i="0" lang="iw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star bullets">
  <p:cSld name="4 star bullets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4"/>
          <p:cNvSpPr/>
          <p:nvPr/>
        </p:nvSpPr>
        <p:spPr>
          <a:xfrm>
            <a:off x="457200" y="1485900"/>
            <a:ext cx="8305800" cy="685800"/>
          </a:xfrm>
          <a:prstGeom prst="rect">
            <a:avLst/>
          </a:prstGeom>
          <a:solidFill>
            <a:srgbClr val="BDDC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44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p44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44"/>
          <p:cNvSpPr txBox="1"/>
          <p:nvPr>
            <p:ph idx="2" type="body"/>
          </p:nvPr>
        </p:nvSpPr>
        <p:spPr>
          <a:xfrm>
            <a:off x="1600200" y="1657350"/>
            <a:ext cx="7086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44"/>
          <p:cNvSpPr/>
          <p:nvPr/>
        </p:nvSpPr>
        <p:spPr>
          <a:xfrm>
            <a:off x="457200" y="2400300"/>
            <a:ext cx="8305800" cy="685800"/>
          </a:xfrm>
          <a:prstGeom prst="rect">
            <a:avLst/>
          </a:prstGeom>
          <a:solidFill>
            <a:srgbClr val="BDDC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4"/>
          <p:cNvSpPr txBox="1"/>
          <p:nvPr>
            <p:ph idx="3" type="body"/>
          </p:nvPr>
        </p:nvSpPr>
        <p:spPr>
          <a:xfrm>
            <a:off x="1600200" y="2571750"/>
            <a:ext cx="7086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44"/>
          <p:cNvSpPr/>
          <p:nvPr/>
        </p:nvSpPr>
        <p:spPr>
          <a:xfrm>
            <a:off x="457200" y="3314700"/>
            <a:ext cx="8305800" cy="685800"/>
          </a:xfrm>
          <a:prstGeom prst="rect">
            <a:avLst/>
          </a:prstGeom>
          <a:solidFill>
            <a:srgbClr val="BDDC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4"/>
          <p:cNvSpPr txBox="1"/>
          <p:nvPr>
            <p:ph idx="4" type="body"/>
          </p:nvPr>
        </p:nvSpPr>
        <p:spPr>
          <a:xfrm>
            <a:off x="1600200" y="3486150"/>
            <a:ext cx="7086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Google Shape;185;p44"/>
          <p:cNvSpPr/>
          <p:nvPr/>
        </p:nvSpPr>
        <p:spPr>
          <a:xfrm>
            <a:off x="457200" y="4171950"/>
            <a:ext cx="8305800" cy="685800"/>
          </a:xfrm>
          <a:prstGeom prst="rect">
            <a:avLst/>
          </a:prstGeom>
          <a:solidFill>
            <a:srgbClr val="BDDC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4"/>
          <p:cNvSpPr txBox="1"/>
          <p:nvPr>
            <p:ph idx="5" type="body"/>
          </p:nvPr>
        </p:nvSpPr>
        <p:spPr>
          <a:xfrm>
            <a:off x="1600200" y="4343400"/>
            <a:ext cx="7086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44"/>
          <p:cNvSpPr txBox="1"/>
          <p:nvPr>
            <p:ph idx="6" type="body"/>
          </p:nvPr>
        </p:nvSpPr>
        <p:spPr>
          <a:xfrm>
            <a:off x="457200" y="857250"/>
            <a:ext cx="830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3000"/>
              <a:buFont typeface="Open Sans"/>
              <a:buNone/>
              <a:defRPr b="0" i="0" sz="3000" u="none" cap="none" strike="noStrike">
                <a:solidFill>
                  <a:srgbClr val="2A4A7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Google Shape;188;p44"/>
          <p:cNvSpPr/>
          <p:nvPr/>
        </p:nvSpPr>
        <p:spPr>
          <a:xfrm>
            <a:off x="853889" y="2622177"/>
            <a:ext cx="342900" cy="231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4"/>
          <p:cNvSpPr/>
          <p:nvPr/>
        </p:nvSpPr>
        <p:spPr>
          <a:xfrm>
            <a:off x="853889" y="1712819"/>
            <a:ext cx="342900" cy="231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4"/>
          <p:cNvSpPr/>
          <p:nvPr/>
        </p:nvSpPr>
        <p:spPr>
          <a:xfrm>
            <a:off x="853889" y="3541619"/>
            <a:ext cx="342900" cy="231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4"/>
          <p:cNvSpPr/>
          <p:nvPr/>
        </p:nvSpPr>
        <p:spPr>
          <a:xfrm>
            <a:off x="853889" y="4398869"/>
            <a:ext cx="342900" cy="231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genda">
  <p:cSld name="1_agenda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Google Shape;193;p45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" name="Google Shape;194;p45"/>
          <p:cNvSpPr txBox="1"/>
          <p:nvPr/>
        </p:nvSpPr>
        <p:spPr>
          <a:xfrm>
            <a:off x="0" y="265592"/>
            <a:ext cx="914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</a:pPr>
            <a:r>
              <a:rPr b="1" i="0" lang="iw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5"/>
          <p:cNvSpPr txBox="1"/>
          <p:nvPr>
            <p:ph idx="1" type="body"/>
          </p:nvPr>
        </p:nvSpPr>
        <p:spPr>
          <a:xfrm>
            <a:off x="389965" y="938213"/>
            <a:ext cx="8269800" cy="39531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❖"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Noto Sans Symbols"/>
              <a:buChar char="❖"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Noto Sans Symbols"/>
              <a:buChar char="❖"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Noto Sans Symbols"/>
              <a:buChar char="❖"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Noto Sans Symbols"/>
              <a:buChar char="❖"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de segment">
  <p:cSld name="1 code segm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19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idx="2" type="body"/>
          </p:nvPr>
        </p:nvSpPr>
        <p:spPr>
          <a:xfrm>
            <a:off x="457200" y="857250"/>
            <a:ext cx="8305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9"/>
          <p:cNvSpPr txBox="1"/>
          <p:nvPr>
            <p:ph idx="3" type="body"/>
          </p:nvPr>
        </p:nvSpPr>
        <p:spPr>
          <a:xfrm>
            <a:off x="495300" y="1506070"/>
            <a:ext cx="8267700" cy="32946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heatsheet">
  <p:cSld name="2_cheatshee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46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46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46"/>
          <p:cNvSpPr txBox="1"/>
          <p:nvPr>
            <p:ph idx="2" type="body"/>
          </p:nvPr>
        </p:nvSpPr>
        <p:spPr>
          <a:xfrm>
            <a:off x="162232" y="796413"/>
            <a:ext cx="4985100" cy="42696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p46"/>
          <p:cNvSpPr txBox="1"/>
          <p:nvPr>
            <p:ph idx="3" type="body"/>
          </p:nvPr>
        </p:nvSpPr>
        <p:spPr>
          <a:xfrm>
            <a:off x="5389418" y="810205"/>
            <a:ext cx="3602100" cy="42696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088"/>
              <a:buFont typeface="Arial"/>
              <a:buNone/>
              <a:defRPr b="0" i="0" sz="1600" u="none" cap="none" strike="noStrike">
                <a:solidFill>
                  <a:srgbClr val="858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7688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088"/>
              <a:buFont typeface="Courier New"/>
              <a:buChar char="o"/>
              <a:defRPr b="0" i="0" sz="1600" u="none" cap="none" strike="noStrike">
                <a:solidFill>
                  <a:srgbClr val="858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code">
  <p:cSld name="just co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20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20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24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0"/>
          <p:cNvSpPr/>
          <p:nvPr/>
        </p:nvSpPr>
        <p:spPr>
          <a:xfrm>
            <a:off x="438150" y="914400"/>
            <a:ext cx="8267700" cy="41148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0"/>
          <p:cNvSpPr txBox="1"/>
          <p:nvPr>
            <p:ph idx="2" type="body"/>
          </p:nvPr>
        </p:nvSpPr>
        <p:spPr>
          <a:xfrm>
            <a:off x="655564" y="1008529"/>
            <a:ext cx="7964400" cy="3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">
  <p:cSld name="Mai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21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-1" y="294085"/>
            <a:ext cx="8928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agenda">
  <p:cSld name="3_agenda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22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22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22"/>
          <p:cNvSpPr txBox="1"/>
          <p:nvPr>
            <p:ph idx="2" type="body"/>
          </p:nvPr>
        </p:nvSpPr>
        <p:spPr>
          <a:xfrm>
            <a:off x="403413" y="988360"/>
            <a:ext cx="8269800" cy="38829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heatsheet">
  <p:cSld name="3_cheatshee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23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23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23"/>
          <p:cNvSpPr txBox="1"/>
          <p:nvPr>
            <p:ph idx="2" type="body"/>
          </p:nvPr>
        </p:nvSpPr>
        <p:spPr>
          <a:xfrm>
            <a:off x="162232" y="796413"/>
            <a:ext cx="4985100" cy="42696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23"/>
          <p:cNvSpPr txBox="1"/>
          <p:nvPr>
            <p:ph idx="3" type="body"/>
          </p:nvPr>
        </p:nvSpPr>
        <p:spPr>
          <a:xfrm>
            <a:off x="5389418" y="810205"/>
            <a:ext cx="3602100" cy="42696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088"/>
              <a:buFont typeface="Arial"/>
              <a:buNone/>
              <a:defRPr b="0" i="0" sz="1600" u="none" cap="none" strike="noStrike">
                <a:solidFill>
                  <a:srgbClr val="858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7688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088"/>
              <a:buFont typeface="Courier New"/>
              <a:buChar char="o"/>
              <a:defRPr b="0" i="0" sz="1600" u="none" cap="none" strike="noStrike">
                <a:solidFill>
                  <a:srgbClr val="858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">
  <p:cSld name="2_agenda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24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24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24"/>
          <p:cNvSpPr txBox="1"/>
          <p:nvPr>
            <p:ph idx="2" type="body"/>
          </p:nvPr>
        </p:nvSpPr>
        <p:spPr>
          <a:xfrm>
            <a:off x="403413" y="988360"/>
            <a:ext cx="8269800" cy="38829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400"/>
              <a:buFont typeface="Noto Sans Symbols"/>
              <a:buChar char="❖"/>
              <a:defRPr b="0" i="0" sz="24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heatsheet">
  <p:cSld name="1_cheatshee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25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cap="flat" cmpd="sng" w="9525">
            <a:solidFill>
              <a:srgbClr val="00AA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25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b="1" i="0" sz="3200" u="none" cap="none" strike="noStrik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25"/>
          <p:cNvSpPr txBox="1"/>
          <p:nvPr>
            <p:ph idx="2" type="body"/>
          </p:nvPr>
        </p:nvSpPr>
        <p:spPr>
          <a:xfrm>
            <a:off x="162232" y="796413"/>
            <a:ext cx="4985100" cy="42696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25"/>
          <p:cNvSpPr txBox="1"/>
          <p:nvPr>
            <p:ph idx="3" type="body"/>
          </p:nvPr>
        </p:nvSpPr>
        <p:spPr>
          <a:xfrm>
            <a:off x="5389418" y="810205"/>
            <a:ext cx="3602100" cy="42696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088"/>
              <a:buFont typeface="Arial"/>
              <a:buNone/>
              <a:defRPr b="0" i="0" sz="1600" u="none" cap="none" strike="noStrike">
                <a:solidFill>
                  <a:srgbClr val="858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7688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088"/>
              <a:buFont typeface="Courier New"/>
              <a:buChar char="o"/>
              <a:defRPr b="0" i="0" sz="1600" u="none" cap="none" strike="noStrike">
                <a:solidFill>
                  <a:srgbClr val="858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25"/>
          <p:cNvSpPr txBox="1"/>
          <p:nvPr>
            <p:ph idx="4" type="body"/>
          </p:nvPr>
        </p:nvSpPr>
        <p:spPr>
          <a:xfrm>
            <a:off x="1734297" y="0"/>
            <a:ext cx="6038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25"/>
          <p:cNvSpPr txBox="1"/>
          <p:nvPr>
            <p:ph idx="5" type="body"/>
          </p:nvPr>
        </p:nvSpPr>
        <p:spPr>
          <a:xfrm>
            <a:off x="0" y="0"/>
            <a:ext cx="17079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/>
          <p:nvPr/>
        </p:nvSpPr>
        <p:spPr>
          <a:xfrm>
            <a:off x="0" y="-3571"/>
            <a:ext cx="8088300" cy="303600"/>
          </a:xfrm>
          <a:prstGeom prst="rect">
            <a:avLst/>
          </a:prstGeom>
          <a:solidFill>
            <a:srgbClr val="00AAE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" name="Google Shape;7;p16"/>
          <p:cNvSpPr/>
          <p:nvPr/>
        </p:nvSpPr>
        <p:spPr>
          <a:xfrm>
            <a:off x="8088284" y="-3571"/>
            <a:ext cx="1055700" cy="30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descr="https://d9hhrg4mnvzow.cloudfront.net/www.israeltechallenge.com/4deb1d85-logo-320-132-wite_02h01102g010000000.png" id="8" name="Google Shape;8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6307" y="941"/>
            <a:ext cx="628650" cy="2571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reactjs.org/docs/hooks-faq.html#what-can-i-do-if-my-effect-dependencies-change-too-often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reactjs.org/docs/hooks-intro.html" TargetMode="External"/><Relationship Id="rId4" Type="http://schemas.openxmlformats.org/officeDocument/2006/relationships/hyperlink" Target="https://reactjs.org/docs/hooks-reference.html#uselayouteffect" TargetMode="External"/><Relationship Id="rId5" Type="http://schemas.openxmlformats.org/officeDocument/2006/relationships/hyperlink" Target="https://reactjs.org/docs/hooks-reference.html#uselayouteffec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32325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88700"/>
            <a:ext cx="8839200" cy="4640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useEffect - without extra params</a:t>
            </a:r>
            <a:endParaRPr/>
          </a:p>
        </p:txBody>
      </p:sp>
      <p:sp>
        <p:nvSpPr>
          <p:cNvPr id="271" name="Google Shape;271;p10"/>
          <p:cNvSpPr txBox="1"/>
          <p:nvPr/>
        </p:nvSpPr>
        <p:spPr>
          <a:xfrm>
            <a:off x="0" y="698175"/>
            <a:ext cx="3459000" cy="20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{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useEffect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useState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 </a:t>
            </a:r>
            <a:r>
              <a:rPr b="0" i="0" lang="iw" sz="8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"react"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MyComponent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()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[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setName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useState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'My Name'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useEffect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(()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`My Website -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${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});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handleOnNameChange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(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setName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target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onChange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handleOnNameChange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/&gt;</a:t>
            </a:r>
            <a:endParaRPr b="0" i="0" sz="800" u="none" cap="none" strike="noStrike">
              <a:solidFill>
                <a:srgbClr val="8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0"/>
          <p:cNvSpPr txBox="1"/>
          <p:nvPr/>
        </p:nvSpPr>
        <p:spPr>
          <a:xfrm>
            <a:off x="3995075" y="698175"/>
            <a:ext cx="4858200" cy="4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"react"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MyComponent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extends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Component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constructor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super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name: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'My Name'</a:t>
            </a:r>
            <a:endParaRPr b="0" i="0" sz="800" u="none" cap="none" strike="noStrike"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componentDidMount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`My Website -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${this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componentDidUpdate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`My Website -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${this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handleOnNameChange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setState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({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name: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target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})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render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iw" sz="8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onChange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handleOnNameChange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{this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/&gt;</a:t>
            </a:r>
            <a:endParaRPr b="0" i="0" sz="800" u="none" cap="none" strike="noStrike">
              <a:solidFill>
                <a:srgbClr val="8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0"/>
          <p:cNvSpPr txBox="1"/>
          <p:nvPr/>
        </p:nvSpPr>
        <p:spPr>
          <a:xfrm>
            <a:off x="3075659" y="1590830"/>
            <a:ext cx="7518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iw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useEffect - with extra params</a:t>
            </a:r>
            <a:endParaRPr/>
          </a:p>
        </p:txBody>
      </p:sp>
      <p:sp>
        <p:nvSpPr>
          <p:cNvPr id="279" name="Google Shape;279;p11"/>
          <p:cNvSpPr txBox="1"/>
          <p:nvPr>
            <p:ph idx="2" type="body"/>
          </p:nvPr>
        </p:nvSpPr>
        <p:spPr>
          <a:xfrm>
            <a:off x="375575" y="955050"/>
            <a:ext cx="8269800" cy="37290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❖"/>
            </a:pPr>
            <a:r>
              <a:rPr lang="iw"/>
              <a:t>Do something when componentDidMount and componentDidUpdate on a specific param (state or props)</a:t>
            </a:r>
            <a:endParaRPr/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❖"/>
            </a:pPr>
            <a:r>
              <a:rPr lang="iw" sz="1400">
                <a:latin typeface="Courier New"/>
                <a:ea typeface="Courier New"/>
                <a:cs typeface="Courier New"/>
                <a:sym typeface="Courier New"/>
              </a:rPr>
              <a:t>useEffect(() =&gt; { ... }, [prop or state params])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❖"/>
            </a:pPr>
            <a:r>
              <a:rPr lang="iw"/>
              <a:t>Providing empty array  is like using componentDidMount without componentDidUpdate</a:t>
            </a:r>
            <a:endParaRPr/>
          </a:p>
          <a:p>
            <a:pPr indent="-381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Using empty array = calling only componentDidMount (because nothing will update in the array)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useEffect - with extra params</a:t>
            </a:r>
            <a:endParaRPr/>
          </a:p>
        </p:txBody>
      </p:sp>
      <p:sp>
        <p:nvSpPr>
          <p:cNvPr id="285" name="Google Shape;285;p12"/>
          <p:cNvSpPr txBox="1"/>
          <p:nvPr/>
        </p:nvSpPr>
        <p:spPr>
          <a:xfrm>
            <a:off x="0" y="698175"/>
            <a:ext cx="4774500" cy="27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{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useState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useEffect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 </a:t>
            </a:r>
            <a:r>
              <a:rPr b="0" i="0" lang="iw" sz="8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"react"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MyComponent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(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[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setName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useState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'My Name'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useEffect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(()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${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companyName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${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}, [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])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useEffect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(()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${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companyName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${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}, [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companyName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])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handleNameChange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(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setName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target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onChange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handleNameChange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/&gt;</a:t>
            </a:r>
            <a:endParaRPr b="0" i="0" sz="800" u="none" cap="none" strike="noStrike">
              <a:solidFill>
                <a:srgbClr val="8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AF00D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2"/>
          <p:cNvSpPr txBox="1"/>
          <p:nvPr/>
        </p:nvSpPr>
        <p:spPr>
          <a:xfrm>
            <a:off x="4990375" y="698175"/>
            <a:ext cx="3862800" cy="4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"react"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MyComponent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extends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Component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constructor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super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name: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'My Name'</a:t>
            </a:r>
            <a:endParaRPr b="0" i="0" sz="800" u="none" cap="none" strike="noStrike"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componentDidMount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${this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companyName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${this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</a:t>
            </a:r>
            <a:endParaRPr b="0" i="0" sz="800" u="none" cap="none" strike="noStrike"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componentDidUpdate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prevProps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prevState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iw" sz="8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prevProps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companyName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!==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companyName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${this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companyName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${this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</a:t>
            </a:r>
            <a:endParaRPr b="0" i="0" sz="800" u="none" cap="none" strike="noStrike"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iw" sz="8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prevState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!==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${this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companyName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${this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</a:t>
            </a:r>
            <a:endParaRPr b="0" i="0" sz="800" u="none" cap="none" strike="noStrike"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handleNameChange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setState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({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name: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});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render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iw" sz="8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{this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onChange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handleNameChange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/&gt;</a:t>
            </a:r>
            <a:endParaRPr b="0" i="0" sz="800" u="none" cap="none" strike="noStrike">
              <a:solidFill>
                <a:srgbClr val="8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AF00D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2"/>
          <p:cNvSpPr txBox="1"/>
          <p:nvPr/>
        </p:nvSpPr>
        <p:spPr>
          <a:xfrm>
            <a:off x="3869109" y="1576905"/>
            <a:ext cx="7518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iw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useEffect - clean effect</a:t>
            </a:r>
            <a:endParaRPr/>
          </a:p>
        </p:txBody>
      </p:sp>
      <p:sp>
        <p:nvSpPr>
          <p:cNvPr id="293" name="Google Shape;293;p13"/>
          <p:cNvSpPr txBox="1"/>
          <p:nvPr>
            <p:ph idx="2" type="body"/>
          </p:nvPr>
        </p:nvSpPr>
        <p:spPr>
          <a:xfrm>
            <a:off x="375575" y="955050"/>
            <a:ext cx="8269800" cy="34368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❖"/>
            </a:pPr>
            <a:r>
              <a:rPr lang="iw"/>
              <a:t>Do something when componentDidMount componentWillUnmount</a:t>
            </a:r>
            <a:endParaRPr/>
          </a:p>
          <a:p>
            <a:pPr indent="-381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AKA clean the effect</a:t>
            </a:r>
            <a:endParaRPr/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❖"/>
            </a:pPr>
            <a:r>
              <a:rPr lang="iw" sz="1400">
                <a:latin typeface="Courier New"/>
                <a:ea typeface="Courier New"/>
                <a:cs typeface="Courier New"/>
                <a:sym typeface="Courier New"/>
              </a:rPr>
              <a:t>useEffect(() =&gt; {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400">
                <a:latin typeface="Courier New"/>
                <a:ea typeface="Courier New"/>
                <a:cs typeface="Courier New"/>
                <a:sym typeface="Courier New"/>
              </a:rPr>
              <a:t>//do something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400">
                <a:latin typeface="Courier New"/>
                <a:ea typeface="Courier New"/>
                <a:cs typeface="Courier New"/>
                <a:sym typeface="Courier New"/>
              </a:rPr>
              <a:t>return () =&gt;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400">
                <a:latin typeface="Courier New"/>
                <a:ea typeface="Courier New"/>
                <a:cs typeface="Courier New"/>
                <a:sym typeface="Courier New"/>
              </a:rPr>
              <a:t>	//clean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400">
                <a:latin typeface="Courier New"/>
                <a:ea typeface="Courier New"/>
                <a:cs typeface="Courier New"/>
                <a:sym typeface="Courier New"/>
              </a:rPr>
              <a:t>}	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400">
                <a:latin typeface="Courier New"/>
                <a:ea typeface="Courier New"/>
                <a:cs typeface="Courier New"/>
                <a:sym typeface="Courier New"/>
              </a:rPr>
              <a:t>}, [])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useEffect - clear effect</a:t>
            </a:r>
            <a:endParaRPr/>
          </a:p>
        </p:txBody>
      </p:sp>
      <p:sp>
        <p:nvSpPr>
          <p:cNvPr id="299" name="Google Shape;299;p14"/>
          <p:cNvSpPr txBox="1"/>
          <p:nvPr/>
        </p:nvSpPr>
        <p:spPr>
          <a:xfrm>
            <a:off x="0" y="698175"/>
            <a:ext cx="3459000" cy="25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{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useState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useEffect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 </a:t>
            </a:r>
            <a:r>
              <a:rPr b="0" i="0" lang="iw" sz="8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"react"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MyComponent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()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[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setTime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useState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iw" sz="8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useEffect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(()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interval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setInterval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(()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setTime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(t =&gt;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0" i="0" lang="iw" sz="8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}, </a:t>
            </a:r>
            <a:r>
              <a:rPr b="0" i="0" lang="iw" sz="8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1000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iw" sz="8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()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clearInterval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interval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}, [])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&lt;span&gt;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Time: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&lt;/span&gt;</a:t>
            </a:r>
            <a:endParaRPr b="0" i="0" sz="800" u="none" cap="none" strike="noStrike">
              <a:solidFill>
                <a:srgbClr val="8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AF00D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4"/>
          <p:cNvSpPr txBox="1"/>
          <p:nvPr/>
        </p:nvSpPr>
        <p:spPr>
          <a:xfrm>
            <a:off x="3995075" y="698175"/>
            <a:ext cx="4858200" cy="4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"react"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MyComponent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extends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Component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constructor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super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time: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800" u="none" cap="none" strike="noStrike">
              <a:solidFill>
                <a:srgbClr val="09885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interval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componentDidMount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interval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setInterval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(()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setState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({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time: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0" i="0" lang="iw" sz="8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});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}, </a:t>
            </a:r>
            <a:r>
              <a:rPr b="0" i="0" lang="iw" sz="8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1000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componentWillUnmount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clearInterval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interval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render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iw" sz="8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&lt;span&gt;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Time: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{this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&lt;/span&gt;</a:t>
            </a:r>
            <a:endParaRPr b="0" i="0" sz="800" u="none" cap="none" strike="noStrike">
              <a:solidFill>
                <a:srgbClr val="8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AF00D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4"/>
          <p:cNvSpPr txBox="1"/>
          <p:nvPr/>
        </p:nvSpPr>
        <p:spPr>
          <a:xfrm>
            <a:off x="3340159" y="1806230"/>
            <a:ext cx="7518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iw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2" name="Google Shape;302;p14"/>
          <p:cNvCxnSpPr/>
          <p:nvPr/>
        </p:nvCxnSpPr>
        <p:spPr>
          <a:xfrm flipH="1" rot="10800000">
            <a:off x="334075" y="2624075"/>
            <a:ext cx="1482600" cy="13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3" name="Google Shape;303;p14"/>
          <p:cNvSpPr txBox="1"/>
          <p:nvPr/>
        </p:nvSpPr>
        <p:spPr>
          <a:xfrm>
            <a:off x="1837775" y="2297054"/>
            <a:ext cx="18717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iw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empty array to avoid setting interval on every update - avoid memory leak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4" name="Google Shape;304;p14"/>
          <p:cNvCxnSpPr/>
          <p:nvPr/>
        </p:nvCxnSpPr>
        <p:spPr>
          <a:xfrm flipH="1" rot="10800000">
            <a:off x="1085025" y="1472500"/>
            <a:ext cx="1211700" cy="357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5" name="Google Shape;305;p14"/>
          <p:cNvSpPr txBox="1"/>
          <p:nvPr/>
        </p:nvSpPr>
        <p:spPr>
          <a:xfrm>
            <a:off x="2324675" y="1030525"/>
            <a:ext cx="1538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https://reactjs.org/docs/hooks-faq.html#what-can-i-do-if-my-effect-dependencies-change-too-often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5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There is much more...</a:t>
            </a:r>
            <a:endParaRPr/>
          </a:p>
        </p:txBody>
      </p:sp>
      <p:sp>
        <p:nvSpPr>
          <p:cNvPr id="311" name="Google Shape;311;p15"/>
          <p:cNvSpPr txBox="1"/>
          <p:nvPr>
            <p:ph idx="2" type="body"/>
          </p:nvPr>
        </p:nvSpPr>
        <p:spPr>
          <a:xfrm>
            <a:off x="375575" y="955050"/>
            <a:ext cx="8269800" cy="34368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❖"/>
            </a:pPr>
            <a:r>
              <a:rPr lang="iw"/>
              <a:t>Read the docs!</a:t>
            </a:r>
            <a:r>
              <a:rPr lang="iw" sz="1800"/>
              <a:t> </a:t>
            </a:r>
            <a:r>
              <a:rPr lang="iw" sz="1800" u="sng">
                <a:solidFill>
                  <a:schemeClr val="hlink"/>
                </a:solidFill>
                <a:hlinkClick r:id="rId3"/>
              </a:rPr>
              <a:t>Introducing Hooks – React</a:t>
            </a:r>
            <a:endParaRPr sz="1800"/>
          </a:p>
          <a:p>
            <a:pPr indent="-381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 sz="1400">
                <a:solidFill>
                  <a:srgbClr val="2A4A75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useLayoutEffect</a:t>
            </a:r>
            <a:r>
              <a:rPr lang="iw" sz="1400"/>
              <a:t> - </a:t>
            </a:r>
            <a:r>
              <a:rPr lang="iw"/>
              <a:t>Like </a:t>
            </a:r>
            <a:r>
              <a:rPr lang="iw" sz="1400">
                <a:solidFill>
                  <a:srgbClr val="2A4A75"/>
                </a:solidFill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lang="iw"/>
              <a:t>, but after the layout is updated (to get info from the layout, like element size)</a:t>
            </a:r>
            <a:endParaRPr/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iw" sz="1400">
                <a:solidFill>
                  <a:srgbClr val="2A4A75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</a:t>
            </a:r>
            <a:r>
              <a:rPr lang="iw" sz="1400">
                <a:latin typeface="Courier New"/>
                <a:ea typeface="Courier New"/>
                <a:cs typeface="Courier New"/>
                <a:sym typeface="Courier New"/>
              </a:rPr>
              <a:t>eMemo, useRef, useCallback</a:t>
            </a:r>
            <a:r>
              <a:rPr lang="iw"/>
              <a:t> and more...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Agenda</a:t>
            </a:r>
            <a:endParaRPr/>
          </a:p>
        </p:txBody>
      </p:sp>
      <p:sp>
        <p:nvSpPr>
          <p:cNvPr id="211" name="Google Shape;211;p2"/>
          <p:cNvSpPr txBox="1"/>
          <p:nvPr>
            <p:ph idx="2" type="body"/>
          </p:nvPr>
        </p:nvSpPr>
        <p:spPr>
          <a:xfrm>
            <a:off x="403413" y="988360"/>
            <a:ext cx="8269800" cy="38829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Why React Hooks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useState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useContext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useEffect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Read more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Why React Hooks</a:t>
            </a:r>
            <a:endParaRPr/>
          </a:p>
        </p:txBody>
      </p:sp>
      <p:sp>
        <p:nvSpPr>
          <p:cNvPr id="217" name="Google Shape;217;p3"/>
          <p:cNvSpPr txBox="1"/>
          <p:nvPr>
            <p:ph idx="2" type="body"/>
          </p:nvPr>
        </p:nvSpPr>
        <p:spPr>
          <a:xfrm>
            <a:off x="403413" y="988360"/>
            <a:ext cx="8269800" cy="38829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Use React features without using class components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You can “hook” to react state, lifecycle and more inside a functional component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Can make your code cleaner and leaner, and avoid using class (which are originally for OOP)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Can </a:t>
            </a:r>
            <a:r>
              <a:rPr b="1" lang="iw"/>
              <a:t>not</a:t>
            </a:r>
            <a:r>
              <a:rPr lang="iw"/>
              <a:t> be used in class component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useState</a:t>
            </a:r>
            <a:endParaRPr/>
          </a:p>
        </p:txBody>
      </p:sp>
      <p:sp>
        <p:nvSpPr>
          <p:cNvPr id="223" name="Google Shape;223;p4"/>
          <p:cNvSpPr txBox="1"/>
          <p:nvPr>
            <p:ph idx="2" type="body"/>
          </p:nvPr>
        </p:nvSpPr>
        <p:spPr>
          <a:xfrm>
            <a:off x="403425" y="988301"/>
            <a:ext cx="8269800" cy="11067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Hook to state in a function component</a:t>
            </a:r>
            <a:endParaRPr/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❖"/>
            </a:pPr>
            <a:r>
              <a:rPr lang="iw" sz="1400">
                <a:latin typeface="Courier New"/>
                <a:ea typeface="Courier New"/>
                <a:cs typeface="Courier New"/>
                <a:sym typeface="Courier New"/>
              </a:rPr>
              <a:t>const [firstName, setFirstName] = useState('');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4" name="Google Shape;224;p4"/>
          <p:cNvCxnSpPr/>
          <p:nvPr/>
        </p:nvCxnSpPr>
        <p:spPr>
          <a:xfrm flipH="1">
            <a:off x="1677275" y="1914025"/>
            <a:ext cx="473400" cy="58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5" name="Google Shape;225;p4"/>
          <p:cNvCxnSpPr/>
          <p:nvPr/>
        </p:nvCxnSpPr>
        <p:spPr>
          <a:xfrm>
            <a:off x="3409725" y="1914025"/>
            <a:ext cx="216600" cy="570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6" name="Google Shape;226;p4"/>
          <p:cNvCxnSpPr/>
          <p:nvPr/>
        </p:nvCxnSpPr>
        <p:spPr>
          <a:xfrm>
            <a:off x="5657125" y="1885475"/>
            <a:ext cx="1500" cy="613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7" name="Google Shape;227;p4"/>
          <p:cNvSpPr txBox="1"/>
          <p:nvPr/>
        </p:nvSpPr>
        <p:spPr>
          <a:xfrm>
            <a:off x="1113625" y="2484750"/>
            <a:ext cx="16077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 variable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"/>
          <p:cNvSpPr txBox="1"/>
          <p:nvPr/>
        </p:nvSpPr>
        <p:spPr>
          <a:xfrm>
            <a:off x="2873800" y="2498725"/>
            <a:ext cx="16077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state </a:t>
            </a:r>
            <a:r>
              <a:rPr lang="iw"/>
              <a:t>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"/>
          <p:cNvSpPr txBox="1"/>
          <p:nvPr/>
        </p:nvSpPr>
        <p:spPr>
          <a:xfrm>
            <a:off x="4926300" y="2505325"/>
            <a:ext cx="16077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state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"/>
          <p:cNvSpPr txBox="1"/>
          <p:nvPr>
            <p:ph idx="2" type="body"/>
          </p:nvPr>
        </p:nvSpPr>
        <p:spPr>
          <a:xfrm>
            <a:off x="403425" y="3026900"/>
            <a:ext cx="8269800" cy="10587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Can be used more than once for multiple state variables </a:t>
            </a:r>
            <a:endParaRPr/>
          </a:p>
          <a:p>
            <a:pPr indent="-3429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❖"/>
            </a:pPr>
            <a:r>
              <a:rPr lang="iw" sz="1400">
                <a:latin typeface="Courier New"/>
                <a:ea typeface="Courier New"/>
                <a:cs typeface="Courier New"/>
                <a:sym typeface="Courier New"/>
              </a:rPr>
              <a:t>import React, { useState } from 'react';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useState</a:t>
            </a:r>
            <a:endParaRPr/>
          </a:p>
        </p:txBody>
      </p:sp>
      <p:sp>
        <p:nvSpPr>
          <p:cNvPr id="236" name="Google Shape;236;p5"/>
          <p:cNvSpPr txBox="1"/>
          <p:nvPr/>
        </p:nvSpPr>
        <p:spPr>
          <a:xfrm>
            <a:off x="0" y="698175"/>
            <a:ext cx="2965200" cy="44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{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useState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 </a:t>
            </a:r>
            <a:r>
              <a:rPr b="0" i="0" lang="iw" sz="8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'react'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MyComponent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()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[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firstName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setFirstName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useState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''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[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surname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setSurname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useState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''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handleOnFirstNameChange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(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setFirstName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target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handleOnSurnameChange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(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setSurname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target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onSaveClick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()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iw" sz="8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console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`name is: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${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firstName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${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surname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&lt;div&gt;</a:t>
            </a:r>
            <a:endParaRPr b="0" i="0" sz="800" u="none" cap="none" strike="noStrike">
              <a:solidFill>
                <a:srgbClr val="8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&lt;input</a:t>
            </a:r>
            <a:endParaRPr b="0" i="0" sz="800" u="none" cap="none" strike="noStrike">
              <a:solidFill>
                <a:srgbClr val="8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"text"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firstName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800" u="none" cap="none" strike="noStrike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onChange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handleOnFirstNameChange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 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/&gt;</a:t>
            </a:r>
            <a:endParaRPr b="0" i="0" sz="800" u="none" cap="none" strike="noStrike">
              <a:solidFill>
                <a:srgbClr val="8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&lt;input</a:t>
            </a:r>
            <a:endParaRPr b="0" i="0" sz="800" u="none" cap="none" strike="noStrike">
              <a:solidFill>
                <a:srgbClr val="8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"text" 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surname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800" u="none" cap="none" strike="noStrike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onChange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handleOnSurnameChange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 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/&gt;</a:t>
            </a:r>
            <a:endParaRPr b="0" i="0" sz="800" u="none" cap="none" strike="noStrike">
              <a:solidFill>
                <a:srgbClr val="8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&lt;button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onSaveClick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Save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&lt;/button&gt;</a:t>
            </a:r>
            <a:endParaRPr b="0" i="0" sz="800" u="none" cap="none" strike="noStrike">
              <a:solidFill>
                <a:srgbClr val="8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&lt;/div&gt;</a:t>
            </a:r>
            <a:endParaRPr b="0" i="0" sz="800" u="none" cap="none" strike="noStrike">
              <a:solidFill>
                <a:srgbClr val="8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)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5"/>
          <p:cNvSpPr txBox="1"/>
          <p:nvPr/>
        </p:nvSpPr>
        <p:spPr>
          <a:xfrm>
            <a:off x="3695825" y="698175"/>
            <a:ext cx="3000000" cy="4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MyComponent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extends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Component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constructor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super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firstName: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''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surname: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''</a:t>
            </a:r>
            <a:endParaRPr b="0" i="0" sz="800" u="none" cap="none" strike="noStrike"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handleOnFirstNameChange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setState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({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firstName: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target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});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handleOnSurnameChange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setState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({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surname: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target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});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onSaveClick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iw" sz="8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console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`name is: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${this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firstName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${this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surname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5"/>
          <p:cNvSpPr txBox="1"/>
          <p:nvPr/>
        </p:nvSpPr>
        <p:spPr>
          <a:xfrm>
            <a:off x="6144000" y="1791675"/>
            <a:ext cx="3000000" cy="3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render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 {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iw" sz="8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&lt;div&gt;</a:t>
            </a:r>
            <a:endParaRPr b="0" i="0" sz="800" u="none" cap="none" strike="noStrike">
              <a:solidFill>
                <a:srgbClr val="8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&lt;input</a:t>
            </a:r>
            <a:endParaRPr b="0" i="0" sz="800" u="none" cap="none" strike="noStrike">
              <a:solidFill>
                <a:srgbClr val="8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"text"</a:t>
            </a:r>
            <a:endParaRPr b="0" i="0" sz="800" u="none" cap="none" strike="noStrike"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{this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firstName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800" u="none" cap="none" strike="noStrike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onChange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handleOnFirstNameChange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800" u="none" cap="none" strike="noStrike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/&gt;</a:t>
            </a:r>
            <a:endParaRPr b="0" i="0" sz="800" u="none" cap="none" strike="noStrike">
              <a:solidFill>
                <a:srgbClr val="8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&lt;input</a:t>
            </a:r>
            <a:endParaRPr b="0" i="0" sz="800" u="none" cap="none" strike="noStrike">
              <a:solidFill>
                <a:srgbClr val="8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iw" sz="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"text"</a:t>
            </a:r>
            <a:endParaRPr b="0" i="0" sz="800" u="none" cap="none" strike="noStrike"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{this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surname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800" u="none" cap="none" strike="noStrike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onChange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handleOnSurnameChange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iw" sz="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800" u="none" cap="none" strike="noStrike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/&gt;</a:t>
            </a:r>
            <a:endParaRPr b="0" i="0" sz="800" u="none" cap="none" strike="noStrike">
              <a:solidFill>
                <a:srgbClr val="8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&lt;button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onSaveClick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iw" sz="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Save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&lt;/button&gt;</a:t>
            </a:r>
            <a:endParaRPr b="0" i="0" sz="800" u="none" cap="none" strike="noStrike">
              <a:solidFill>
                <a:srgbClr val="8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iw" sz="80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&lt;/div&gt;</a:t>
            </a:r>
            <a:endParaRPr b="0" i="0" sz="800" u="none" cap="none" strike="noStrike">
              <a:solidFill>
                <a:srgbClr val="8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)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w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5"/>
          <p:cNvSpPr txBox="1"/>
          <p:nvPr/>
        </p:nvSpPr>
        <p:spPr>
          <a:xfrm>
            <a:off x="2776359" y="2119780"/>
            <a:ext cx="7518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iw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useContext</a:t>
            </a:r>
            <a:endParaRPr/>
          </a:p>
        </p:txBody>
      </p:sp>
      <p:sp>
        <p:nvSpPr>
          <p:cNvPr id="245" name="Google Shape;245;p6"/>
          <p:cNvSpPr txBox="1"/>
          <p:nvPr>
            <p:ph idx="2" type="body"/>
          </p:nvPr>
        </p:nvSpPr>
        <p:spPr>
          <a:xfrm>
            <a:off x="403425" y="988300"/>
            <a:ext cx="8269800" cy="24609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Replace context consumer syntax</a:t>
            </a:r>
            <a:endParaRPr/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❖"/>
            </a:pPr>
            <a:r>
              <a:rPr lang="iw" sz="1400">
                <a:latin typeface="Courier New"/>
                <a:ea typeface="Courier New"/>
                <a:cs typeface="Courier New"/>
                <a:sym typeface="Courier New"/>
              </a:rPr>
              <a:t>import React, { useContext } from 'react';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❖"/>
            </a:pPr>
            <a:r>
              <a:rPr lang="iw" sz="1400">
                <a:latin typeface="Courier New"/>
                <a:ea typeface="Courier New"/>
                <a:cs typeface="Courier New"/>
                <a:sym typeface="Courier New"/>
              </a:rPr>
              <a:t>const context = useContext(MyContext);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❖"/>
            </a:pPr>
            <a:r>
              <a:rPr lang="iw"/>
              <a:t>Still need to use </a:t>
            </a:r>
            <a:r>
              <a:rPr lang="iw" sz="1400">
                <a:latin typeface="Courier New"/>
                <a:ea typeface="Courier New"/>
                <a:cs typeface="Courier New"/>
                <a:sym typeface="Courier New"/>
              </a:rPr>
              <a:t>&lt;MyContext.Provider&gt; </a:t>
            </a:r>
            <a:r>
              <a:rPr lang="iw"/>
              <a:t>for providing the context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useContext</a:t>
            </a:r>
            <a:endParaRPr/>
          </a:p>
        </p:txBody>
      </p:sp>
      <p:sp>
        <p:nvSpPr>
          <p:cNvPr id="251" name="Google Shape;251;p7"/>
          <p:cNvSpPr txBox="1"/>
          <p:nvPr/>
        </p:nvSpPr>
        <p:spPr>
          <a:xfrm>
            <a:off x="0" y="863050"/>
            <a:ext cx="3417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iw" sz="105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105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{ </a:t>
            </a:r>
            <a:r>
              <a:rPr b="0" i="0" lang="iw" sz="105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useContext</a:t>
            </a: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 </a:t>
            </a:r>
            <a:r>
              <a:rPr b="0" i="0" lang="iw" sz="105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105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'react'</a:t>
            </a: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iw" sz="105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105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MyAppContext</a:t>
            </a: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105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105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'../contexts/MyAppContext'</a:t>
            </a: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iw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105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MyComponent</a:t>
            </a: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() </a:t>
            </a:r>
            <a:r>
              <a:rPr b="0" i="0" lang="iw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105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myContext</a:t>
            </a: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iw" sz="105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useContext</a:t>
            </a: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iw" sz="105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MyAppContext</a:t>
            </a: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105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iw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&lt;div&gt;</a:t>
            </a:r>
            <a:endParaRPr b="0" i="0" sz="1050" u="none" cap="none" strike="noStrike">
              <a:solidFill>
                <a:srgbClr val="8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iw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0" lang="iw" sz="105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myContext</a:t>
            </a: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105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iw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iw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&lt;/div&gt;</a:t>
            </a:r>
            <a:endParaRPr b="0" i="0" sz="1050" u="none" cap="none" strike="noStrike">
              <a:solidFill>
                <a:srgbClr val="8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)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7"/>
          <p:cNvSpPr txBox="1"/>
          <p:nvPr/>
        </p:nvSpPr>
        <p:spPr>
          <a:xfrm>
            <a:off x="4504355" y="863050"/>
            <a:ext cx="4036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iw" sz="105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105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{ </a:t>
            </a:r>
            <a:r>
              <a:rPr b="0" i="0" lang="iw" sz="105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useContext</a:t>
            </a: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 </a:t>
            </a:r>
            <a:r>
              <a:rPr b="0" i="0" lang="iw" sz="105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105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'react'</a:t>
            </a: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050" u="none" cap="none" strike="noStrike">
              <a:solidFill>
                <a:srgbClr val="AF00D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iw" sz="105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105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MyAppContext</a:t>
            </a: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105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105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'../contexts/MyAppContext'</a:t>
            </a: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iw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105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MyComponent</a:t>
            </a: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() </a:t>
            </a:r>
            <a:r>
              <a:rPr b="0" i="0" lang="iw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w" sz="105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iw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&lt;div&gt;</a:t>
            </a:r>
            <a:endParaRPr b="0" i="0" sz="1050" u="none" cap="none" strike="noStrike">
              <a:solidFill>
                <a:srgbClr val="8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iw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iw" sz="105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MyAppContext.Consumer</a:t>
            </a:r>
            <a:r>
              <a:rPr b="0" i="0" lang="iw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050" u="none" cap="none" strike="noStrike">
              <a:solidFill>
                <a:srgbClr val="8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0" lang="iw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iw" sz="105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myContext</a:t>
            </a: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iw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{</a:t>
            </a:r>
            <a:r>
              <a:rPr b="0" i="0" lang="iw" sz="105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myContext</a:t>
            </a: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iw" sz="105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)</a:t>
            </a:r>
            <a:r>
              <a:rPr b="0" i="0" lang="iw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iw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iw" sz="105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MyAppContext.Consumer</a:t>
            </a:r>
            <a:r>
              <a:rPr b="0" i="0" lang="iw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050" u="none" cap="none" strike="noStrike">
              <a:solidFill>
                <a:srgbClr val="8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iw" sz="1050" u="none" cap="none" strike="noStrike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&lt;/div&gt;</a:t>
            </a:r>
            <a:endParaRPr b="0" i="0" sz="1050" u="none" cap="none" strike="noStrike">
              <a:solidFill>
                <a:srgbClr val="8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)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iw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3560680" y="1542081"/>
            <a:ext cx="7518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iw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useEffect</a:t>
            </a:r>
            <a:endParaRPr/>
          </a:p>
        </p:txBody>
      </p:sp>
      <p:sp>
        <p:nvSpPr>
          <p:cNvPr id="259" name="Google Shape;259;p8"/>
          <p:cNvSpPr txBox="1"/>
          <p:nvPr>
            <p:ph idx="2" type="body"/>
          </p:nvPr>
        </p:nvSpPr>
        <p:spPr>
          <a:xfrm>
            <a:off x="403425" y="988300"/>
            <a:ext cx="8269800" cy="18096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❖"/>
            </a:pPr>
            <a:r>
              <a:rPr lang="iw"/>
              <a:t>componentDidMount, componentDidUpdate and componentWillUnmount… combined!</a:t>
            </a:r>
            <a:endParaRPr/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❖"/>
            </a:pPr>
            <a:r>
              <a:rPr lang="iw" sz="1400">
                <a:latin typeface="Courier New"/>
                <a:ea typeface="Courier New"/>
                <a:cs typeface="Courier New"/>
                <a:sym typeface="Courier New"/>
              </a:rPr>
              <a:t>import React, { useEffect } from 'react';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❖"/>
            </a:pPr>
            <a:r>
              <a:rPr lang="iw" sz="1400">
                <a:latin typeface="Courier New"/>
                <a:ea typeface="Courier New"/>
                <a:cs typeface="Courier New"/>
                <a:sym typeface="Courier New"/>
              </a:rPr>
              <a:t>useEffect(() =&gt; { ... })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"/>
          <p:cNvSpPr txBox="1"/>
          <p:nvPr>
            <p:ph idx="1" type="body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useEffect - without extra params</a:t>
            </a:r>
            <a:endParaRPr/>
          </a:p>
        </p:txBody>
      </p:sp>
      <p:sp>
        <p:nvSpPr>
          <p:cNvPr id="265" name="Google Shape;265;p9"/>
          <p:cNvSpPr txBox="1"/>
          <p:nvPr>
            <p:ph idx="2" type="body"/>
          </p:nvPr>
        </p:nvSpPr>
        <p:spPr>
          <a:xfrm>
            <a:off x="375575" y="955050"/>
            <a:ext cx="8269800" cy="14778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❖"/>
            </a:pPr>
            <a:r>
              <a:rPr lang="iw"/>
              <a:t>Do something when componentDidMount and componentDidUpdate</a:t>
            </a:r>
            <a:endParaRPr/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❖"/>
            </a:pPr>
            <a:r>
              <a:rPr lang="iw" sz="1400">
                <a:latin typeface="Courier New"/>
                <a:ea typeface="Courier New"/>
                <a:cs typeface="Courier New"/>
                <a:sym typeface="Courier New"/>
              </a:rPr>
              <a:t>useEffect(() =&gt; { ... })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N theme">
  <a:themeElements>
    <a:clrScheme name="Custom 1">
      <a:dk1>
        <a:srgbClr val="000000"/>
      </a:dk1>
      <a:lt1>
        <a:srgbClr val="FFFFFF"/>
      </a:lt1>
      <a:dk2>
        <a:srgbClr val="FFFFFF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