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093B5-D48B-4987-BAB4-33D38CFEB9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3953B-AEC6-4CCC-BB05-66E7ADE8C3C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Nivel de educación</a:t>
          </a:r>
          <a:endParaRPr lang="en-US"/>
        </a:p>
      </dgm:t>
    </dgm:pt>
    <dgm:pt modelId="{D20173D9-CBF9-411A-BD53-3BBC9F1A709E}" type="parTrans" cxnId="{731B0AD4-8BCC-4972-BD86-1334EC8D277E}">
      <dgm:prSet/>
      <dgm:spPr/>
      <dgm:t>
        <a:bodyPr/>
        <a:lstStyle/>
        <a:p>
          <a:endParaRPr lang="en-US"/>
        </a:p>
      </dgm:t>
    </dgm:pt>
    <dgm:pt modelId="{5355A5F6-B1B5-4681-82CC-98C82B8C430F}" type="sibTrans" cxnId="{731B0AD4-8BCC-4972-BD86-1334EC8D27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CD68F2-6F3D-4965-A1E6-08E6F021617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Cuenta con un nivel de educación mínimo de licenciatura y podría llegar hasta maestría. </a:t>
          </a:r>
          <a:endParaRPr lang="en-US" dirty="0"/>
        </a:p>
      </dgm:t>
    </dgm:pt>
    <dgm:pt modelId="{C17BFBD3-07BC-4652-84DD-89DA9FDAE605}" type="parTrans" cxnId="{6692CC75-B83B-43DB-A7F7-FFC2BBD50DDF}">
      <dgm:prSet/>
      <dgm:spPr/>
      <dgm:t>
        <a:bodyPr/>
        <a:lstStyle/>
        <a:p>
          <a:endParaRPr lang="en-US"/>
        </a:p>
      </dgm:t>
    </dgm:pt>
    <dgm:pt modelId="{668A328D-A0AB-47EA-814D-9D7826A92B43}" type="sibTrans" cxnId="{6692CC75-B83B-43DB-A7F7-FFC2BBD50D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F44988-25EC-4395-8BD1-1952A22D081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Industria</a:t>
          </a:r>
          <a:endParaRPr lang="en-US"/>
        </a:p>
      </dgm:t>
    </dgm:pt>
    <dgm:pt modelId="{71E53809-364A-4852-BD45-5E0938B741D9}" type="parTrans" cxnId="{A0DBF566-C8F1-49D6-AC9E-91543B859ABC}">
      <dgm:prSet/>
      <dgm:spPr/>
      <dgm:t>
        <a:bodyPr/>
        <a:lstStyle/>
        <a:p>
          <a:endParaRPr lang="en-US"/>
        </a:p>
      </dgm:t>
    </dgm:pt>
    <dgm:pt modelId="{BA92B04F-19F9-4B97-A3F4-889250088B5C}" type="sibTrans" cxnId="{A0DBF566-C8F1-49D6-AC9E-91543B859A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3E4D39-10C1-4261-AD4B-0D13ECD11CD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desempeña en el rubro de las leyes, especialmente en donde los procesos de litigio suelen ser largos y se suelen tener diversos casos desarrollándose al mismo tiempo.</a:t>
          </a:r>
          <a:endParaRPr lang="en-US" dirty="0"/>
        </a:p>
      </dgm:t>
    </dgm:pt>
    <dgm:pt modelId="{98952A31-B6B8-4234-A4A8-8D960E4B270D}" type="parTrans" cxnId="{37C89877-61C3-450C-85C0-2BF4EDDD2C62}">
      <dgm:prSet/>
      <dgm:spPr/>
      <dgm:t>
        <a:bodyPr/>
        <a:lstStyle/>
        <a:p>
          <a:endParaRPr lang="en-US"/>
        </a:p>
      </dgm:t>
    </dgm:pt>
    <dgm:pt modelId="{9529726D-362D-45BF-B1D9-669FC06E6630}" type="sibTrans" cxnId="{37C89877-61C3-450C-85C0-2BF4EDDD2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A41F2D-3070-40A1-B6E4-520DE1F7F4A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Tamaño de la organización</a:t>
          </a:r>
          <a:endParaRPr lang="en-US"/>
        </a:p>
      </dgm:t>
    </dgm:pt>
    <dgm:pt modelId="{4506E39B-38B9-415C-B9AE-59702B6E4D08}" type="parTrans" cxnId="{1700EA3A-0DB9-4A3E-BEA3-50CA7881194F}">
      <dgm:prSet/>
      <dgm:spPr/>
      <dgm:t>
        <a:bodyPr/>
        <a:lstStyle/>
        <a:p>
          <a:endParaRPr lang="en-US"/>
        </a:p>
      </dgm:t>
    </dgm:pt>
    <dgm:pt modelId="{0B4A98A0-F03F-4CFB-B065-29FCB420BD57}" type="sibTrans" cxnId="{1700EA3A-0DB9-4A3E-BEA3-50CA788119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22814A-9AB9-4EDD-BFA7-6AD5AC0F806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Puede desarrollar su trabajo de manera independiente, pero principalmente trabaja en despachos en donde los casos manejados son más numerosos.</a:t>
          </a:r>
          <a:endParaRPr lang="en-US" dirty="0"/>
        </a:p>
      </dgm:t>
    </dgm:pt>
    <dgm:pt modelId="{85387BAD-6C77-4ABD-9319-4DBDC3ACD1AE}" type="parTrans" cxnId="{696DB8C8-3B1F-439D-B1A8-4D1EEADAB271}">
      <dgm:prSet/>
      <dgm:spPr/>
      <dgm:t>
        <a:bodyPr/>
        <a:lstStyle/>
        <a:p>
          <a:endParaRPr lang="en-US"/>
        </a:p>
      </dgm:t>
    </dgm:pt>
    <dgm:pt modelId="{B4E6F651-63CD-4004-A400-B46300219668}" type="sibTrans" cxnId="{696DB8C8-3B1F-439D-B1A8-4D1EEADAB271}">
      <dgm:prSet/>
      <dgm:spPr/>
      <dgm:t>
        <a:bodyPr/>
        <a:lstStyle/>
        <a:p>
          <a:endParaRPr lang="en-US"/>
        </a:p>
      </dgm:t>
    </dgm:pt>
    <dgm:pt modelId="{57FDAE93-121E-4AFA-A83A-ACD6BA9A61A5}" type="pres">
      <dgm:prSet presAssocID="{EB3093B5-D48B-4987-BAB4-33D38CFEB92D}" presName="root" presStyleCnt="0">
        <dgm:presLayoutVars>
          <dgm:dir/>
          <dgm:resizeHandles val="exact"/>
        </dgm:presLayoutVars>
      </dgm:prSet>
      <dgm:spPr/>
    </dgm:pt>
    <dgm:pt modelId="{FFB3A5BA-6CCF-475F-8AAF-6FF3D02BBCA4}" type="pres">
      <dgm:prSet presAssocID="{EB3093B5-D48B-4987-BAB4-33D38CFEB92D}" presName="container" presStyleCnt="0">
        <dgm:presLayoutVars>
          <dgm:dir/>
          <dgm:resizeHandles val="exact"/>
        </dgm:presLayoutVars>
      </dgm:prSet>
      <dgm:spPr/>
    </dgm:pt>
    <dgm:pt modelId="{E2A58477-31C8-4D73-B64C-4BA8006F3113}" type="pres">
      <dgm:prSet presAssocID="{8413953B-AEC6-4CCC-BB05-66E7ADE8C3C6}" presName="compNode" presStyleCnt="0"/>
      <dgm:spPr/>
    </dgm:pt>
    <dgm:pt modelId="{CF1A84AC-3B22-4A18-A275-6718FCF90FDA}" type="pres">
      <dgm:prSet presAssocID="{8413953B-AEC6-4CCC-BB05-66E7ADE8C3C6}" presName="iconBgRect" presStyleLbl="bgShp" presStyleIdx="0" presStyleCnt="6"/>
      <dgm:spPr/>
    </dgm:pt>
    <dgm:pt modelId="{93AA7A65-E2D3-4A2B-A407-EE935AD3E3DB}" type="pres">
      <dgm:prSet presAssocID="{8413953B-AEC6-4CCC-BB05-66E7ADE8C3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76BE058C-9C09-4888-B8D4-F57D8F6C804F}" type="pres">
      <dgm:prSet presAssocID="{8413953B-AEC6-4CCC-BB05-66E7ADE8C3C6}" presName="spaceRect" presStyleCnt="0"/>
      <dgm:spPr/>
    </dgm:pt>
    <dgm:pt modelId="{EE5A9972-F725-4013-90E2-588BAD4456F7}" type="pres">
      <dgm:prSet presAssocID="{8413953B-AEC6-4CCC-BB05-66E7ADE8C3C6}" presName="textRect" presStyleLbl="revTx" presStyleIdx="0" presStyleCnt="6">
        <dgm:presLayoutVars>
          <dgm:chMax val="1"/>
          <dgm:chPref val="1"/>
        </dgm:presLayoutVars>
      </dgm:prSet>
      <dgm:spPr/>
    </dgm:pt>
    <dgm:pt modelId="{A4D7861C-6B4D-416F-BA7D-3809DCA81E5C}" type="pres">
      <dgm:prSet presAssocID="{5355A5F6-B1B5-4681-82CC-98C82B8C430F}" presName="sibTrans" presStyleLbl="sibTrans2D1" presStyleIdx="0" presStyleCnt="0"/>
      <dgm:spPr/>
    </dgm:pt>
    <dgm:pt modelId="{9E80FF9D-ADF8-4614-9A68-6A3657E64111}" type="pres">
      <dgm:prSet presAssocID="{5FCD68F2-6F3D-4965-A1E6-08E6F021617C}" presName="compNode" presStyleCnt="0"/>
      <dgm:spPr/>
    </dgm:pt>
    <dgm:pt modelId="{9696AF9F-D857-47F0-A3D7-999CC93ADF09}" type="pres">
      <dgm:prSet presAssocID="{5FCD68F2-6F3D-4965-A1E6-08E6F021617C}" presName="iconBgRect" presStyleLbl="bgShp" presStyleIdx="1" presStyleCnt="6"/>
      <dgm:spPr/>
    </dgm:pt>
    <dgm:pt modelId="{8FC0E4C7-7793-4249-83EC-FDB845BBDDB8}" type="pres">
      <dgm:prSet presAssocID="{5FCD68F2-6F3D-4965-A1E6-08E6F02161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B98EA3F-DDBD-4CE7-95B6-1629AAF13C1B}" type="pres">
      <dgm:prSet presAssocID="{5FCD68F2-6F3D-4965-A1E6-08E6F021617C}" presName="spaceRect" presStyleCnt="0"/>
      <dgm:spPr/>
    </dgm:pt>
    <dgm:pt modelId="{8E09394B-03D7-4AD1-8AE9-3768F3DC810C}" type="pres">
      <dgm:prSet presAssocID="{5FCD68F2-6F3D-4965-A1E6-08E6F021617C}" presName="textRect" presStyleLbl="revTx" presStyleIdx="1" presStyleCnt="6">
        <dgm:presLayoutVars>
          <dgm:chMax val="1"/>
          <dgm:chPref val="1"/>
        </dgm:presLayoutVars>
      </dgm:prSet>
      <dgm:spPr/>
    </dgm:pt>
    <dgm:pt modelId="{E8B484EC-CE4B-4F84-ABB4-BDFD08F0520B}" type="pres">
      <dgm:prSet presAssocID="{668A328D-A0AB-47EA-814D-9D7826A92B43}" presName="sibTrans" presStyleLbl="sibTrans2D1" presStyleIdx="0" presStyleCnt="0"/>
      <dgm:spPr/>
    </dgm:pt>
    <dgm:pt modelId="{2B053FE4-405B-4CBA-A77F-0A9C3869E516}" type="pres">
      <dgm:prSet presAssocID="{34F44988-25EC-4395-8BD1-1952A22D081F}" presName="compNode" presStyleCnt="0"/>
      <dgm:spPr/>
    </dgm:pt>
    <dgm:pt modelId="{4F79C3A4-2DDC-46AB-80D4-97361A6A5361}" type="pres">
      <dgm:prSet presAssocID="{34F44988-25EC-4395-8BD1-1952A22D081F}" presName="iconBgRect" presStyleLbl="bgShp" presStyleIdx="2" presStyleCnt="6"/>
      <dgm:spPr/>
    </dgm:pt>
    <dgm:pt modelId="{492E1A1C-754F-4B23-BB98-638A0F356132}" type="pres">
      <dgm:prSet presAssocID="{34F44988-25EC-4395-8BD1-1952A22D08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791E9656-710C-4653-BEBC-717341120FAA}" type="pres">
      <dgm:prSet presAssocID="{34F44988-25EC-4395-8BD1-1952A22D081F}" presName="spaceRect" presStyleCnt="0"/>
      <dgm:spPr/>
    </dgm:pt>
    <dgm:pt modelId="{31D6C297-A7F8-4822-AD21-D16123E84C5C}" type="pres">
      <dgm:prSet presAssocID="{34F44988-25EC-4395-8BD1-1952A22D081F}" presName="textRect" presStyleLbl="revTx" presStyleIdx="2" presStyleCnt="6">
        <dgm:presLayoutVars>
          <dgm:chMax val="1"/>
          <dgm:chPref val="1"/>
        </dgm:presLayoutVars>
      </dgm:prSet>
      <dgm:spPr/>
    </dgm:pt>
    <dgm:pt modelId="{716E4E11-A3BF-4597-BF71-E937B77C1528}" type="pres">
      <dgm:prSet presAssocID="{BA92B04F-19F9-4B97-A3F4-889250088B5C}" presName="sibTrans" presStyleLbl="sibTrans2D1" presStyleIdx="0" presStyleCnt="0"/>
      <dgm:spPr/>
    </dgm:pt>
    <dgm:pt modelId="{9B4C4A5B-1C53-4B92-B843-731E910EEBC2}" type="pres">
      <dgm:prSet presAssocID="{503E4D39-10C1-4261-AD4B-0D13ECD11CD1}" presName="compNode" presStyleCnt="0"/>
      <dgm:spPr/>
    </dgm:pt>
    <dgm:pt modelId="{323F1196-03AE-4821-94D8-30784FFEF1F6}" type="pres">
      <dgm:prSet presAssocID="{503E4D39-10C1-4261-AD4B-0D13ECD11CD1}" presName="iconBgRect" presStyleLbl="bgShp" presStyleIdx="3" presStyleCnt="6"/>
      <dgm:spPr/>
    </dgm:pt>
    <dgm:pt modelId="{FFE71521-78D0-40D4-B633-9DFD86CDD7B6}" type="pres">
      <dgm:prSet presAssocID="{503E4D39-10C1-4261-AD4B-0D13ECD11C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17D77DFD-4E10-4237-B3C6-7D18BB5665AF}" type="pres">
      <dgm:prSet presAssocID="{503E4D39-10C1-4261-AD4B-0D13ECD11CD1}" presName="spaceRect" presStyleCnt="0"/>
      <dgm:spPr/>
    </dgm:pt>
    <dgm:pt modelId="{4F027D7A-3B17-4CDF-A9A4-F70E503AA943}" type="pres">
      <dgm:prSet presAssocID="{503E4D39-10C1-4261-AD4B-0D13ECD11CD1}" presName="textRect" presStyleLbl="revTx" presStyleIdx="3" presStyleCnt="6">
        <dgm:presLayoutVars>
          <dgm:chMax val="1"/>
          <dgm:chPref val="1"/>
        </dgm:presLayoutVars>
      </dgm:prSet>
      <dgm:spPr/>
    </dgm:pt>
    <dgm:pt modelId="{D170850A-7DB5-42FD-A090-8937C3D7ACF0}" type="pres">
      <dgm:prSet presAssocID="{9529726D-362D-45BF-B1D9-669FC06E6630}" presName="sibTrans" presStyleLbl="sibTrans2D1" presStyleIdx="0" presStyleCnt="0"/>
      <dgm:spPr/>
    </dgm:pt>
    <dgm:pt modelId="{8529CB88-059A-4308-B554-85964257FDC3}" type="pres">
      <dgm:prSet presAssocID="{87A41F2D-3070-40A1-B6E4-520DE1F7F4A4}" presName="compNode" presStyleCnt="0"/>
      <dgm:spPr/>
    </dgm:pt>
    <dgm:pt modelId="{1470C3EA-9BDE-46D6-A52E-FAF5A4D59C96}" type="pres">
      <dgm:prSet presAssocID="{87A41F2D-3070-40A1-B6E4-520DE1F7F4A4}" presName="iconBgRect" presStyleLbl="bgShp" presStyleIdx="4" presStyleCnt="6"/>
      <dgm:spPr/>
    </dgm:pt>
    <dgm:pt modelId="{430DA9D9-88B1-4E1B-81BA-FAD06C84E857}" type="pres">
      <dgm:prSet presAssocID="{87A41F2D-3070-40A1-B6E4-520DE1F7F4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A73F9A95-9A21-496C-9AFB-E071AB18CF82}" type="pres">
      <dgm:prSet presAssocID="{87A41F2D-3070-40A1-B6E4-520DE1F7F4A4}" presName="spaceRect" presStyleCnt="0"/>
      <dgm:spPr/>
    </dgm:pt>
    <dgm:pt modelId="{C6466D0C-58DA-4AEC-A85B-F2C8774A8906}" type="pres">
      <dgm:prSet presAssocID="{87A41F2D-3070-40A1-B6E4-520DE1F7F4A4}" presName="textRect" presStyleLbl="revTx" presStyleIdx="4" presStyleCnt="6">
        <dgm:presLayoutVars>
          <dgm:chMax val="1"/>
          <dgm:chPref val="1"/>
        </dgm:presLayoutVars>
      </dgm:prSet>
      <dgm:spPr/>
    </dgm:pt>
    <dgm:pt modelId="{051BC4E2-883C-4E34-B02E-292FAF881760}" type="pres">
      <dgm:prSet presAssocID="{0B4A98A0-F03F-4CFB-B065-29FCB420BD57}" presName="sibTrans" presStyleLbl="sibTrans2D1" presStyleIdx="0" presStyleCnt="0"/>
      <dgm:spPr/>
    </dgm:pt>
    <dgm:pt modelId="{F99D909D-A446-4E59-8C99-8C9BF95B2CC6}" type="pres">
      <dgm:prSet presAssocID="{5922814A-9AB9-4EDD-BFA7-6AD5AC0F8061}" presName="compNode" presStyleCnt="0"/>
      <dgm:spPr/>
    </dgm:pt>
    <dgm:pt modelId="{6FB90C73-A373-4ECB-BF3C-16155721DA08}" type="pres">
      <dgm:prSet presAssocID="{5922814A-9AB9-4EDD-BFA7-6AD5AC0F8061}" presName="iconBgRect" presStyleLbl="bgShp" presStyleIdx="5" presStyleCnt="6"/>
      <dgm:spPr/>
    </dgm:pt>
    <dgm:pt modelId="{E1D916FB-C47C-4E9A-A7D2-8EB93637F5B3}" type="pres">
      <dgm:prSet presAssocID="{5922814A-9AB9-4EDD-BFA7-6AD5AC0F80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19527BB-8A5B-4E22-AD10-C991B1DECA79}" type="pres">
      <dgm:prSet presAssocID="{5922814A-9AB9-4EDD-BFA7-6AD5AC0F8061}" presName="spaceRect" presStyleCnt="0"/>
      <dgm:spPr/>
    </dgm:pt>
    <dgm:pt modelId="{9178D3B2-9361-4712-AB6F-A1BA74820175}" type="pres">
      <dgm:prSet presAssocID="{5922814A-9AB9-4EDD-BFA7-6AD5AC0F806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BD7501-D073-4A1C-830D-99D3C2C1240E}" type="presOf" srcId="{503E4D39-10C1-4261-AD4B-0D13ECD11CD1}" destId="{4F027D7A-3B17-4CDF-A9A4-F70E503AA943}" srcOrd="0" destOrd="0" presId="urn:microsoft.com/office/officeart/2018/2/layout/IconCircleList"/>
    <dgm:cxn modelId="{779F692E-28EB-4C16-A2D7-5CA34BC987ED}" type="presOf" srcId="{5922814A-9AB9-4EDD-BFA7-6AD5AC0F8061}" destId="{9178D3B2-9361-4712-AB6F-A1BA74820175}" srcOrd="0" destOrd="0" presId="urn:microsoft.com/office/officeart/2018/2/layout/IconCircleList"/>
    <dgm:cxn modelId="{1700EA3A-0DB9-4A3E-BEA3-50CA7881194F}" srcId="{EB3093B5-D48B-4987-BAB4-33D38CFEB92D}" destId="{87A41F2D-3070-40A1-B6E4-520DE1F7F4A4}" srcOrd="4" destOrd="0" parTransId="{4506E39B-38B9-415C-B9AE-59702B6E4D08}" sibTransId="{0B4A98A0-F03F-4CFB-B065-29FCB420BD57}"/>
    <dgm:cxn modelId="{A0DBF566-C8F1-49D6-AC9E-91543B859ABC}" srcId="{EB3093B5-D48B-4987-BAB4-33D38CFEB92D}" destId="{34F44988-25EC-4395-8BD1-1952A22D081F}" srcOrd="2" destOrd="0" parTransId="{71E53809-364A-4852-BD45-5E0938B741D9}" sibTransId="{BA92B04F-19F9-4B97-A3F4-889250088B5C}"/>
    <dgm:cxn modelId="{6692CC75-B83B-43DB-A7F7-FFC2BBD50DDF}" srcId="{EB3093B5-D48B-4987-BAB4-33D38CFEB92D}" destId="{5FCD68F2-6F3D-4965-A1E6-08E6F021617C}" srcOrd="1" destOrd="0" parTransId="{C17BFBD3-07BC-4652-84DD-89DA9FDAE605}" sibTransId="{668A328D-A0AB-47EA-814D-9D7826A92B43}"/>
    <dgm:cxn modelId="{37C89877-61C3-450C-85C0-2BF4EDDD2C62}" srcId="{EB3093B5-D48B-4987-BAB4-33D38CFEB92D}" destId="{503E4D39-10C1-4261-AD4B-0D13ECD11CD1}" srcOrd="3" destOrd="0" parTransId="{98952A31-B6B8-4234-A4A8-8D960E4B270D}" sibTransId="{9529726D-362D-45BF-B1D9-669FC06E6630}"/>
    <dgm:cxn modelId="{0031D757-1A4F-4F35-8044-AFE68F46A4D2}" type="presOf" srcId="{8413953B-AEC6-4CCC-BB05-66E7ADE8C3C6}" destId="{EE5A9972-F725-4013-90E2-588BAD4456F7}" srcOrd="0" destOrd="0" presId="urn:microsoft.com/office/officeart/2018/2/layout/IconCircleList"/>
    <dgm:cxn modelId="{A9341B79-1411-49BB-9AEA-A977F9D40EDD}" type="presOf" srcId="{87A41F2D-3070-40A1-B6E4-520DE1F7F4A4}" destId="{C6466D0C-58DA-4AEC-A85B-F2C8774A8906}" srcOrd="0" destOrd="0" presId="urn:microsoft.com/office/officeart/2018/2/layout/IconCircleList"/>
    <dgm:cxn modelId="{68D8FB8D-B206-4AB9-9368-50DA101AD13C}" type="presOf" srcId="{EB3093B5-D48B-4987-BAB4-33D38CFEB92D}" destId="{57FDAE93-121E-4AFA-A83A-ACD6BA9A61A5}" srcOrd="0" destOrd="0" presId="urn:microsoft.com/office/officeart/2018/2/layout/IconCircleList"/>
    <dgm:cxn modelId="{D5558E9A-8F9F-4E97-B4D5-520CE83662C2}" type="presOf" srcId="{668A328D-A0AB-47EA-814D-9D7826A92B43}" destId="{E8B484EC-CE4B-4F84-ABB4-BDFD08F0520B}" srcOrd="0" destOrd="0" presId="urn:microsoft.com/office/officeart/2018/2/layout/IconCircleList"/>
    <dgm:cxn modelId="{6B3D18BE-FC1E-4EE4-9149-F98D2C6E8EFC}" type="presOf" srcId="{5FCD68F2-6F3D-4965-A1E6-08E6F021617C}" destId="{8E09394B-03D7-4AD1-8AE9-3768F3DC810C}" srcOrd="0" destOrd="0" presId="urn:microsoft.com/office/officeart/2018/2/layout/IconCircleList"/>
    <dgm:cxn modelId="{696DB8C8-3B1F-439D-B1A8-4D1EEADAB271}" srcId="{EB3093B5-D48B-4987-BAB4-33D38CFEB92D}" destId="{5922814A-9AB9-4EDD-BFA7-6AD5AC0F8061}" srcOrd="5" destOrd="0" parTransId="{85387BAD-6C77-4ABD-9319-4DBDC3ACD1AE}" sibTransId="{B4E6F651-63CD-4004-A400-B46300219668}"/>
    <dgm:cxn modelId="{932F0BCA-E8B0-402F-A938-C84DB6594C61}" type="presOf" srcId="{34F44988-25EC-4395-8BD1-1952A22D081F}" destId="{31D6C297-A7F8-4822-AD21-D16123E84C5C}" srcOrd="0" destOrd="0" presId="urn:microsoft.com/office/officeart/2018/2/layout/IconCircleList"/>
    <dgm:cxn modelId="{E694F1CB-1C41-4305-8F68-7023CD570C00}" type="presOf" srcId="{BA92B04F-19F9-4B97-A3F4-889250088B5C}" destId="{716E4E11-A3BF-4597-BF71-E937B77C1528}" srcOrd="0" destOrd="0" presId="urn:microsoft.com/office/officeart/2018/2/layout/IconCircleList"/>
    <dgm:cxn modelId="{731B0AD4-8BCC-4972-BD86-1334EC8D277E}" srcId="{EB3093B5-D48B-4987-BAB4-33D38CFEB92D}" destId="{8413953B-AEC6-4CCC-BB05-66E7ADE8C3C6}" srcOrd="0" destOrd="0" parTransId="{D20173D9-CBF9-411A-BD53-3BBC9F1A709E}" sibTransId="{5355A5F6-B1B5-4681-82CC-98C82B8C430F}"/>
    <dgm:cxn modelId="{CC85B6D7-C704-4A7E-A119-DC810385DAD5}" type="presOf" srcId="{0B4A98A0-F03F-4CFB-B065-29FCB420BD57}" destId="{051BC4E2-883C-4E34-B02E-292FAF881760}" srcOrd="0" destOrd="0" presId="urn:microsoft.com/office/officeart/2018/2/layout/IconCircleList"/>
    <dgm:cxn modelId="{B032C4E1-18FD-49FC-A5B1-B4C9A5D6726A}" type="presOf" srcId="{9529726D-362D-45BF-B1D9-669FC06E6630}" destId="{D170850A-7DB5-42FD-A090-8937C3D7ACF0}" srcOrd="0" destOrd="0" presId="urn:microsoft.com/office/officeart/2018/2/layout/IconCircleList"/>
    <dgm:cxn modelId="{D6397EF3-C958-44FC-9590-157EA2D687C6}" type="presOf" srcId="{5355A5F6-B1B5-4681-82CC-98C82B8C430F}" destId="{A4D7861C-6B4D-416F-BA7D-3809DCA81E5C}" srcOrd="0" destOrd="0" presId="urn:microsoft.com/office/officeart/2018/2/layout/IconCircleList"/>
    <dgm:cxn modelId="{D9D4BB0D-C9B0-450A-9900-0CCF4C463585}" type="presParOf" srcId="{57FDAE93-121E-4AFA-A83A-ACD6BA9A61A5}" destId="{FFB3A5BA-6CCF-475F-8AAF-6FF3D02BBCA4}" srcOrd="0" destOrd="0" presId="urn:microsoft.com/office/officeart/2018/2/layout/IconCircleList"/>
    <dgm:cxn modelId="{3647F545-F218-4807-8DDC-8ADD197FCD8F}" type="presParOf" srcId="{FFB3A5BA-6CCF-475F-8AAF-6FF3D02BBCA4}" destId="{E2A58477-31C8-4D73-B64C-4BA8006F3113}" srcOrd="0" destOrd="0" presId="urn:microsoft.com/office/officeart/2018/2/layout/IconCircleList"/>
    <dgm:cxn modelId="{A8C6BA44-7E81-4284-A110-AACDB90B5E8B}" type="presParOf" srcId="{E2A58477-31C8-4D73-B64C-4BA8006F3113}" destId="{CF1A84AC-3B22-4A18-A275-6718FCF90FDA}" srcOrd="0" destOrd="0" presId="urn:microsoft.com/office/officeart/2018/2/layout/IconCircleList"/>
    <dgm:cxn modelId="{3BFF4341-237F-4121-81BD-0F322865E968}" type="presParOf" srcId="{E2A58477-31C8-4D73-B64C-4BA8006F3113}" destId="{93AA7A65-E2D3-4A2B-A407-EE935AD3E3DB}" srcOrd="1" destOrd="0" presId="urn:microsoft.com/office/officeart/2018/2/layout/IconCircleList"/>
    <dgm:cxn modelId="{16F60F42-A92B-4388-981A-2F5C3FB4D4D7}" type="presParOf" srcId="{E2A58477-31C8-4D73-B64C-4BA8006F3113}" destId="{76BE058C-9C09-4888-B8D4-F57D8F6C804F}" srcOrd="2" destOrd="0" presId="urn:microsoft.com/office/officeart/2018/2/layout/IconCircleList"/>
    <dgm:cxn modelId="{C76B0216-3AE4-400B-9AC9-E1DD31A340D4}" type="presParOf" srcId="{E2A58477-31C8-4D73-B64C-4BA8006F3113}" destId="{EE5A9972-F725-4013-90E2-588BAD4456F7}" srcOrd="3" destOrd="0" presId="urn:microsoft.com/office/officeart/2018/2/layout/IconCircleList"/>
    <dgm:cxn modelId="{81C21905-D0C9-436D-896E-184E391003B5}" type="presParOf" srcId="{FFB3A5BA-6CCF-475F-8AAF-6FF3D02BBCA4}" destId="{A4D7861C-6B4D-416F-BA7D-3809DCA81E5C}" srcOrd="1" destOrd="0" presId="urn:microsoft.com/office/officeart/2018/2/layout/IconCircleList"/>
    <dgm:cxn modelId="{6542E5A4-FCB9-42D5-A4F6-C9A6C8596FB0}" type="presParOf" srcId="{FFB3A5BA-6CCF-475F-8AAF-6FF3D02BBCA4}" destId="{9E80FF9D-ADF8-4614-9A68-6A3657E64111}" srcOrd="2" destOrd="0" presId="urn:microsoft.com/office/officeart/2018/2/layout/IconCircleList"/>
    <dgm:cxn modelId="{BA0EF2BE-D250-4996-A7EC-8B6DD70DAF22}" type="presParOf" srcId="{9E80FF9D-ADF8-4614-9A68-6A3657E64111}" destId="{9696AF9F-D857-47F0-A3D7-999CC93ADF09}" srcOrd="0" destOrd="0" presId="urn:microsoft.com/office/officeart/2018/2/layout/IconCircleList"/>
    <dgm:cxn modelId="{25F3F6D9-E6E7-4BE8-A744-5CEF1742194A}" type="presParOf" srcId="{9E80FF9D-ADF8-4614-9A68-6A3657E64111}" destId="{8FC0E4C7-7793-4249-83EC-FDB845BBDDB8}" srcOrd="1" destOrd="0" presId="urn:microsoft.com/office/officeart/2018/2/layout/IconCircleList"/>
    <dgm:cxn modelId="{880BB241-3DD8-4B0D-902E-06006D90BBE2}" type="presParOf" srcId="{9E80FF9D-ADF8-4614-9A68-6A3657E64111}" destId="{6B98EA3F-DDBD-4CE7-95B6-1629AAF13C1B}" srcOrd="2" destOrd="0" presId="urn:microsoft.com/office/officeart/2018/2/layout/IconCircleList"/>
    <dgm:cxn modelId="{7AF066A7-5FFE-4E07-8957-12689E33F7BB}" type="presParOf" srcId="{9E80FF9D-ADF8-4614-9A68-6A3657E64111}" destId="{8E09394B-03D7-4AD1-8AE9-3768F3DC810C}" srcOrd="3" destOrd="0" presId="urn:microsoft.com/office/officeart/2018/2/layout/IconCircleList"/>
    <dgm:cxn modelId="{E3D9214C-E5CF-4C7A-BD03-6E141FF08A6C}" type="presParOf" srcId="{FFB3A5BA-6CCF-475F-8AAF-6FF3D02BBCA4}" destId="{E8B484EC-CE4B-4F84-ABB4-BDFD08F0520B}" srcOrd="3" destOrd="0" presId="urn:microsoft.com/office/officeart/2018/2/layout/IconCircleList"/>
    <dgm:cxn modelId="{115CF2CA-BF09-44A8-AE35-E23EE3C6BB20}" type="presParOf" srcId="{FFB3A5BA-6CCF-475F-8AAF-6FF3D02BBCA4}" destId="{2B053FE4-405B-4CBA-A77F-0A9C3869E516}" srcOrd="4" destOrd="0" presId="urn:microsoft.com/office/officeart/2018/2/layout/IconCircleList"/>
    <dgm:cxn modelId="{DBFADB4F-DB8F-4AE1-A7E5-3D17C80444CC}" type="presParOf" srcId="{2B053FE4-405B-4CBA-A77F-0A9C3869E516}" destId="{4F79C3A4-2DDC-46AB-80D4-97361A6A5361}" srcOrd="0" destOrd="0" presId="urn:microsoft.com/office/officeart/2018/2/layout/IconCircleList"/>
    <dgm:cxn modelId="{CC1BF412-D1F9-4D8F-83A9-CAB68D549587}" type="presParOf" srcId="{2B053FE4-405B-4CBA-A77F-0A9C3869E516}" destId="{492E1A1C-754F-4B23-BB98-638A0F356132}" srcOrd="1" destOrd="0" presId="urn:microsoft.com/office/officeart/2018/2/layout/IconCircleList"/>
    <dgm:cxn modelId="{9E5C4470-814A-4A22-A535-2243048038EB}" type="presParOf" srcId="{2B053FE4-405B-4CBA-A77F-0A9C3869E516}" destId="{791E9656-710C-4653-BEBC-717341120FAA}" srcOrd="2" destOrd="0" presId="urn:microsoft.com/office/officeart/2018/2/layout/IconCircleList"/>
    <dgm:cxn modelId="{2DD57110-7829-49EE-8A14-91E14FB2A9D2}" type="presParOf" srcId="{2B053FE4-405B-4CBA-A77F-0A9C3869E516}" destId="{31D6C297-A7F8-4822-AD21-D16123E84C5C}" srcOrd="3" destOrd="0" presId="urn:microsoft.com/office/officeart/2018/2/layout/IconCircleList"/>
    <dgm:cxn modelId="{608E8333-8BA6-4D83-8BD9-802208B55DFC}" type="presParOf" srcId="{FFB3A5BA-6CCF-475F-8AAF-6FF3D02BBCA4}" destId="{716E4E11-A3BF-4597-BF71-E937B77C1528}" srcOrd="5" destOrd="0" presId="urn:microsoft.com/office/officeart/2018/2/layout/IconCircleList"/>
    <dgm:cxn modelId="{7F3A2181-1A51-4946-947F-67B280BA28D6}" type="presParOf" srcId="{FFB3A5BA-6CCF-475F-8AAF-6FF3D02BBCA4}" destId="{9B4C4A5B-1C53-4B92-B843-731E910EEBC2}" srcOrd="6" destOrd="0" presId="urn:microsoft.com/office/officeart/2018/2/layout/IconCircleList"/>
    <dgm:cxn modelId="{20736771-BD0A-499C-8927-90E0FDBF1DCB}" type="presParOf" srcId="{9B4C4A5B-1C53-4B92-B843-731E910EEBC2}" destId="{323F1196-03AE-4821-94D8-30784FFEF1F6}" srcOrd="0" destOrd="0" presId="urn:microsoft.com/office/officeart/2018/2/layout/IconCircleList"/>
    <dgm:cxn modelId="{60882D67-9EFF-411F-B4BD-99E0F47CF94D}" type="presParOf" srcId="{9B4C4A5B-1C53-4B92-B843-731E910EEBC2}" destId="{FFE71521-78D0-40D4-B633-9DFD86CDD7B6}" srcOrd="1" destOrd="0" presId="urn:microsoft.com/office/officeart/2018/2/layout/IconCircleList"/>
    <dgm:cxn modelId="{A4F529F1-D4C7-4394-881F-2EC05E628F43}" type="presParOf" srcId="{9B4C4A5B-1C53-4B92-B843-731E910EEBC2}" destId="{17D77DFD-4E10-4237-B3C6-7D18BB5665AF}" srcOrd="2" destOrd="0" presId="urn:microsoft.com/office/officeart/2018/2/layout/IconCircleList"/>
    <dgm:cxn modelId="{B81EECB1-F52A-4B6E-A0A4-8AE4595CC89F}" type="presParOf" srcId="{9B4C4A5B-1C53-4B92-B843-731E910EEBC2}" destId="{4F027D7A-3B17-4CDF-A9A4-F70E503AA943}" srcOrd="3" destOrd="0" presId="urn:microsoft.com/office/officeart/2018/2/layout/IconCircleList"/>
    <dgm:cxn modelId="{4F01E452-86E3-40CF-98FC-140D277E605A}" type="presParOf" srcId="{FFB3A5BA-6CCF-475F-8AAF-6FF3D02BBCA4}" destId="{D170850A-7DB5-42FD-A090-8937C3D7ACF0}" srcOrd="7" destOrd="0" presId="urn:microsoft.com/office/officeart/2018/2/layout/IconCircleList"/>
    <dgm:cxn modelId="{07AB768E-F229-4B73-89E1-A61CC903F727}" type="presParOf" srcId="{FFB3A5BA-6CCF-475F-8AAF-6FF3D02BBCA4}" destId="{8529CB88-059A-4308-B554-85964257FDC3}" srcOrd="8" destOrd="0" presId="urn:microsoft.com/office/officeart/2018/2/layout/IconCircleList"/>
    <dgm:cxn modelId="{D88E5CD6-4FE4-4DED-A2E4-16358A5AE21B}" type="presParOf" srcId="{8529CB88-059A-4308-B554-85964257FDC3}" destId="{1470C3EA-9BDE-46D6-A52E-FAF5A4D59C96}" srcOrd="0" destOrd="0" presId="urn:microsoft.com/office/officeart/2018/2/layout/IconCircleList"/>
    <dgm:cxn modelId="{EFC43B6B-B585-44A1-8991-1728E7EA08D6}" type="presParOf" srcId="{8529CB88-059A-4308-B554-85964257FDC3}" destId="{430DA9D9-88B1-4E1B-81BA-FAD06C84E857}" srcOrd="1" destOrd="0" presId="urn:microsoft.com/office/officeart/2018/2/layout/IconCircleList"/>
    <dgm:cxn modelId="{F661139E-803A-4C99-989A-DE82D5762A2C}" type="presParOf" srcId="{8529CB88-059A-4308-B554-85964257FDC3}" destId="{A73F9A95-9A21-496C-9AFB-E071AB18CF82}" srcOrd="2" destOrd="0" presId="urn:microsoft.com/office/officeart/2018/2/layout/IconCircleList"/>
    <dgm:cxn modelId="{0DAE8DC0-AFC3-48D6-B49F-63866A9D0633}" type="presParOf" srcId="{8529CB88-059A-4308-B554-85964257FDC3}" destId="{C6466D0C-58DA-4AEC-A85B-F2C8774A8906}" srcOrd="3" destOrd="0" presId="urn:microsoft.com/office/officeart/2018/2/layout/IconCircleList"/>
    <dgm:cxn modelId="{2604D026-AE65-4781-8220-911A6E48FF61}" type="presParOf" srcId="{FFB3A5BA-6CCF-475F-8AAF-6FF3D02BBCA4}" destId="{051BC4E2-883C-4E34-B02E-292FAF881760}" srcOrd="9" destOrd="0" presId="urn:microsoft.com/office/officeart/2018/2/layout/IconCircleList"/>
    <dgm:cxn modelId="{A0C656E3-0904-4E86-868E-0F6AB6A95B3A}" type="presParOf" srcId="{FFB3A5BA-6CCF-475F-8AAF-6FF3D02BBCA4}" destId="{F99D909D-A446-4E59-8C99-8C9BF95B2CC6}" srcOrd="10" destOrd="0" presId="urn:microsoft.com/office/officeart/2018/2/layout/IconCircleList"/>
    <dgm:cxn modelId="{63F720BD-E9DA-4D94-88BB-102A1666CB60}" type="presParOf" srcId="{F99D909D-A446-4E59-8C99-8C9BF95B2CC6}" destId="{6FB90C73-A373-4ECB-BF3C-16155721DA08}" srcOrd="0" destOrd="0" presId="urn:microsoft.com/office/officeart/2018/2/layout/IconCircleList"/>
    <dgm:cxn modelId="{9B22CDC4-0D5D-48D9-A5B5-64BC98C313AA}" type="presParOf" srcId="{F99D909D-A446-4E59-8C99-8C9BF95B2CC6}" destId="{E1D916FB-C47C-4E9A-A7D2-8EB93637F5B3}" srcOrd="1" destOrd="0" presId="urn:microsoft.com/office/officeart/2018/2/layout/IconCircleList"/>
    <dgm:cxn modelId="{5761FF41-9453-49D1-B577-BD35D3051316}" type="presParOf" srcId="{F99D909D-A446-4E59-8C99-8C9BF95B2CC6}" destId="{019527BB-8A5B-4E22-AD10-C991B1DECA79}" srcOrd="2" destOrd="0" presId="urn:microsoft.com/office/officeart/2018/2/layout/IconCircleList"/>
    <dgm:cxn modelId="{31785591-1CAB-49F0-95B0-64430789C29D}" type="presParOf" srcId="{F99D909D-A446-4E59-8C99-8C9BF95B2CC6}" destId="{9178D3B2-9361-4712-AB6F-A1BA748201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A84AC-3B22-4A18-A275-6718FCF90FDA}">
      <dsp:nvSpPr>
        <dsp:cNvPr id="0" name=""/>
        <dsp:cNvSpPr/>
      </dsp:nvSpPr>
      <dsp:spPr>
        <a:xfrm>
          <a:off x="61470" y="1142011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A7A65-E2D3-4A2B-A407-EE935AD3E3DB}">
      <dsp:nvSpPr>
        <dsp:cNvPr id="0" name=""/>
        <dsp:cNvSpPr/>
      </dsp:nvSpPr>
      <dsp:spPr>
        <a:xfrm>
          <a:off x="188478" y="1269019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A9972-F725-4013-90E2-588BAD4456F7}">
      <dsp:nvSpPr>
        <dsp:cNvPr id="0" name=""/>
        <dsp:cNvSpPr/>
      </dsp:nvSpPr>
      <dsp:spPr>
        <a:xfrm>
          <a:off x="795870" y="114201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Nivel de educación</a:t>
          </a:r>
          <a:endParaRPr lang="en-US" sz="1100" kern="1200"/>
        </a:p>
      </dsp:txBody>
      <dsp:txXfrm>
        <a:off x="795870" y="1142011"/>
        <a:ext cx="1425599" cy="604800"/>
      </dsp:txXfrm>
    </dsp:sp>
    <dsp:sp modelId="{9696AF9F-D857-47F0-A3D7-999CC93ADF09}">
      <dsp:nvSpPr>
        <dsp:cNvPr id="0" name=""/>
        <dsp:cNvSpPr/>
      </dsp:nvSpPr>
      <dsp:spPr>
        <a:xfrm>
          <a:off x="2469870" y="1142011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0E4C7-7793-4249-83EC-FDB845BBDDB8}">
      <dsp:nvSpPr>
        <dsp:cNvPr id="0" name=""/>
        <dsp:cNvSpPr/>
      </dsp:nvSpPr>
      <dsp:spPr>
        <a:xfrm>
          <a:off x="2596878" y="1269019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394B-03D7-4AD1-8AE9-3768F3DC810C}">
      <dsp:nvSpPr>
        <dsp:cNvPr id="0" name=""/>
        <dsp:cNvSpPr/>
      </dsp:nvSpPr>
      <dsp:spPr>
        <a:xfrm>
          <a:off x="3204270" y="114201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Cuenta con un nivel de educación mínimo de licenciatura y podría llegar hasta maestría. </a:t>
          </a:r>
          <a:endParaRPr lang="en-US" sz="1100" kern="1200" dirty="0"/>
        </a:p>
      </dsp:txBody>
      <dsp:txXfrm>
        <a:off x="3204270" y="1142011"/>
        <a:ext cx="1425599" cy="604800"/>
      </dsp:txXfrm>
    </dsp:sp>
    <dsp:sp modelId="{4F79C3A4-2DDC-46AB-80D4-97361A6A5361}">
      <dsp:nvSpPr>
        <dsp:cNvPr id="0" name=""/>
        <dsp:cNvSpPr/>
      </dsp:nvSpPr>
      <dsp:spPr>
        <a:xfrm>
          <a:off x="61470" y="2802465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E1A1C-754F-4B23-BB98-638A0F356132}">
      <dsp:nvSpPr>
        <dsp:cNvPr id="0" name=""/>
        <dsp:cNvSpPr/>
      </dsp:nvSpPr>
      <dsp:spPr>
        <a:xfrm>
          <a:off x="188478" y="2929474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6C297-A7F8-4822-AD21-D16123E84C5C}">
      <dsp:nvSpPr>
        <dsp:cNvPr id="0" name=""/>
        <dsp:cNvSpPr/>
      </dsp:nvSpPr>
      <dsp:spPr>
        <a:xfrm>
          <a:off x="795870" y="280246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Industria</a:t>
          </a:r>
          <a:endParaRPr lang="en-US" sz="1100" kern="1200"/>
        </a:p>
      </dsp:txBody>
      <dsp:txXfrm>
        <a:off x="795870" y="2802465"/>
        <a:ext cx="1425599" cy="604800"/>
      </dsp:txXfrm>
    </dsp:sp>
    <dsp:sp modelId="{323F1196-03AE-4821-94D8-30784FFEF1F6}">
      <dsp:nvSpPr>
        <dsp:cNvPr id="0" name=""/>
        <dsp:cNvSpPr/>
      </dsp:nvSpPr>
      <dsp:spPr>
        <a:xfrm>
          <a:off x="2469870" y="2802465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71521-78D0-40D4-B633-9DFD86CDD7B6}">
      <dsp:nvSpPr>
        <dsp:cNvPr id="0" name=""/>
        <dsp:cNvSpPr/>
      </dsp:nvSpPr>
      <dsp:spPr>
        <a:xfrm>
          <a:off x="2596878" y="2929473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27D7A-3B17-4CDF-A9A4-F70E503AA943}">
      <dsp:nvSpPr>
        <dsp:cNvPr id="0" name=""/>
        <dsp:cNvSpPr/>
      </dsp:nvSpPr>
      <dsp:spPr>
        <a:xfrm>
          <a:off x="3204270" y="280246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Se desempeña en el rubro de las leyes, especialmente en donde los procesos de litigio suelen ser largos y se suelen tener diversos casos desarrollándose al mismo tiempo.</a:t>
          </a:r>
          <a:endParaRPr lang="en-US" sz="1100" kern="1200" dirty="0"/>
        </a:p>
      </dsp:txBody>
      <dsp:txXfrm>
        <a:off x="3204270" y="2802465"/>
        <a:ext cx="1425599" cy="604800"/>
      </dsp:txXfrm>
    </dsp:sp>
    <dsp:sp modelId="{1470C3EA-9BDE-46D6-A52E-FAF5A4D59C96}">
      <dsp:nvSpPr>
        <dsp:cNvPr id="0" name=""/>
        <dsp:cNvSpPr/>
      </dsp:nvSpPr>
      <dsp:spPr>
        <a:xfrm>
          <a:off x="61470" y="4462920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DA9D9-88B1-4E1B-81BA-FAD06C84E857}">
      <dsp:nvSpPr>
        <dsp:cNvPr id="0" name=""/>
        <dsp:cNvSpPr/>
      </dsp:nvSpPr>
      <dsp:spPr>
        <a:xfrm>
          <a:off x="188478" y="4589928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6D0C-58DA-4AEC-A85B-F2C8774A8906}">
      <dsp:nvSpPr>
        <dsp:cNvPr id="0" name=""/>
        <dsp:cNvSpPr/>
      </dsp:nvSpPr>
      <dsp:spPr>
        <a:xfrm>
          <a:off x="795870" y="446292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Tamaño de la organización</a:t>
          </a:r>
          <a:endParaRPr lang="en-US" sz="1100" kern="1200"/>
        </a:p>
      </dsp:txBody>
      <dsp:txXfrm>
        <a:off x="795870" y="4462920"/>
        <a:ext cx="1425599" cy="604800"/>
      </dsp:txXfrm>
    </dsp:sp>
    <dsp:sp modelId="{6FB90C73-A373-4ECB-BF3C-16155721DA08}">
      <dsp:nvSpPr>
        <dsp:cNvPr id="0" name=""/>
        <dsp:cNvSpPr/>
      </dsp:nvSpPr>
      <dsp:spPr>
        <a:xfrm>
          <a:off x="2469870" y="4462920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916FB-C47C-4E9A-A7D2-8EB93637F5B3}">
      <dsp:nvSpPr>
        <dsp:cNvPr id="0" name=""/>
        <dsp:cNvSpPr/>
      </dsp:nvSpPr>
      <dsp:spPr>
        <a:xfrm>
          <a:off x="2596878" y="4589928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8D3B2-9361-4712-AB6F-A1BA74820175}">
      <dsp:nvSpPr>
        <dsp:cNvPr id="0" name=""/>
        <dsp:cNvSpPr/>
      </dsp:nvSpPr>
      <dsp:spPr>
        <a:xfrm>
          <a:off x="3204270" y="446292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Puede desarrollar su trabajo de manera independiente, pero principalmente trabaja en despachos en donde los casos manejados son más numerosos.</a:t>
          </a:r>
          <a:endParaRPr lang="en-US" sz="1100" kern="1200" dirty="0"/>
        </a:p>
      </dsp:txBody>
      <dsp:txXfrm>
        <a:off x="3204270" y="4462920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20A4-622F-4827-828F-D24DD6DCA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E7309-0680-41E8-87F4-9D94D1B68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41C87-1D59-42F5-B469-F1DD9E9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84525-F84E-47CE-8C69-57C2772F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8BDC9-691A-44FC-9774-6BEFB538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0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771B4-1B84-4002-B378-B52BE863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9F5AB-BAA8-4694-8292-C975B2B5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DF8F7-8F7E-4027-A1B8-1812F4C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693D1-1155-4177-B049-CF23ED51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64C3C-C535-4A17-B259-3C61262B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81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8D01AD-1D30-429F-BC58-D9D3C54C0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DDB4BA-51FA-4066-9BC8-350AA348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5311A-659F-4832-A1E7-9A9EF24E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4CF3B7-1106-4A31-9C12-6DBB592C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4AEC5-0C37-46C3-9EC5-BA724BE6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1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6ADB-08F4-40EF-BF43-ACD95209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31F3-FE9C-409E-AF62-5D887886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67268-88BD-47AC-BB85-6CB41FBD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2FEFB-59EA-42A2-BAEB-D2DB0D26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2BB68-25CD-42FC-B975-D2078D54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1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EFCDA-CA50-4FEC-86E9-3FAC9490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0DD2CD-6FB2-475B-A00F-08F41822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EE09-332D-4903-AE4D-86882D7F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584BD-27E6-4010-B0F7-C31CBA7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630FF-77F3-482D-9E12-2BC87321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60B4E-620C-4084-94E1-7F0A1CA6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9AAA6-6BDB-4135-ACB6-ADC419D0B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D7BD4-57FF-4CF2-A85C-B53A9390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C96C5-518D-482D-A713-70E71EE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1BB7B-9C49-4ACE-8833-7BEBF6B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05C19-F361-416C-83D2-097996BD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11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71E45-7E18-4D20-AD3C-D8B78827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C3D0F9-EAD0-4E8B-A5E2-4F852B51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42B2A0-4DB4-4C65-8C4C-E2930A79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4F44A7-23F5-4FCD-9B96-6BC33CE7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A3BBC-C64B-47F2-90E4-A2744FA2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0C3881-B811-4CAD-9364-84C37992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2BD66-BB3B-439C-ABC8-B867D974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AF9BFE-8031-47D3-83A4-1809A4C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96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FF994-BB9C-4342-A8A3-B408B08C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0132A0-68E7-4AC6-8D00-CF1FFA9A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2D40D1-707D-4D83-8905-A4B100FE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0CCDF0-8A2C-4570-A5A6-B5BAEFC4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65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1DEB9D-6EE7-40A2-91A3-07E16174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134BA0-0966-4971-953F-B5D6EB3E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A8AD10-246A-4200-82EA-B4A1936D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57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D5E2D-1B6C-40F5-9A95-6F3B0BF0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67713-60B1-41D3-8721-B6FB14B9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546BD-0CEB-4E61-AFF0-0FA7AB81A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58B14-3A17-404A-B686-1A9CF49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66CB-2D33-48EB-A529-627CA4C5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D863EC-38FD-456C-9A40-ECD43873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25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EE75B-01E8-43E0-9D43-F04E7A11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0FDEBC-2E5B-47E0-AD6D-573508503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48753A-D1A5-4E4D-B13B-7FE7C2E7E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1C8701-4FBA-48FD-B372-50DD275C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7F96C-BA5D-49C2-ACBB-8A5443F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AAB6B-A11F-499D-913F-6DE75F2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6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BE520E-545E-4306-A0D9-B09C1C9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3514D-BF8F-4968-AE73-A8896234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690EF-3F5D-4D33-80C3-2B3D035F3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EAEF-EA8E-4B47-A64B-28D47FFD760B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FA3F-3674-42E7-86E4-58774E8B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7A068-9742-4DAC-8E9A-9D4616ED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A916-A4DD-440F-B8A8-3ECD3EF4B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9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3A248-B3D1-490E-80E5-8E169F623695}"/>
              </a:ext>
            </a:extLst>
          </p:cNvPr>
          <p:cNvSpPr txBox="1"/>
          <p:nvPr/>
        </p:nvSpPr>
        <p:spPr>
          <a:xfrm>
            <a:off x="5784873" y="982176"/>
            <a:ext cx="55940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 para trabajar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Expedientes de los casos que maneja e información sobre los procesos y leyes vigentes.</a:t>
            </a:r>
          </a:p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Responsabilidades laborales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Responsabilidades hacia sus clientes tales como litigios, manejo eficiente de la información y atención proporcionada sobre el avance de los casos que maneja.</a:t>
            </a:r>
          </a:p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Dificultades principales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Manejo de los diversos expedientes que puede llegar a manejar el despacho de abogados para el cual trabaja teniendo con esto problemas para el desempeño durante el desarrollo de los litigios.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uadroTexto 3">
            <a:extLst>
              <a:ext uri="{FF2B5EF4-FFF2-40B4-BE49-F238E27FC236}">
                <a16:creationId xmlns:a16="http://schemas.microsoft.com/office/drawing/2014/main" id="{4F08FDE5-2F63-4676-8216-D5B903113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097793"/>
              </p:ext>
            </p:extLst>
          </p:nvPr>
        </p:nvGraphicFramePr>
        <p:xfrm>
          <a:off x="644933" y="382137"/>
          <a:ext cx="4691341" cy="620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11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Raziel Fake</dc:creator>
  <cp:lastModifiedBy>Raziel Fake</cp:lastModifiedBy>
  <cp:revision>2</cp:revision>
  <dcterms:created xsi:type="dcterms:W3CDTF">2022-02-23T22:58:16Z</dcterms:created>
  <dcterms:modified xsi:type="dcterms:W3CDTF">2022-02-24T22:38:05Z</dcterms:modified>
</cp:coreProperties>
</file>