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B2E9B9-5218-4D55-9056-B6BBD7DF416A}">
          <p14:sldIdLst>
            <p14:sldId id="256"/>
            <p14:sldId id="259"/>
            <p14:sldId id="258"/>
            <p14:sldId id="257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1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7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8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89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4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9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0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1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3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9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2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6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33571-44DC-4C1F-87A3-F1C891891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GYMFIT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E7767A-01B5-49C6-98FF-2CB9F6D6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71669"/>
            <a:ext cx="9448800" cy="646331"/>
          </a:xfrm>
        </p:spPr>
        <p:txBody>
          <a:bodyPr/>
          <a:lstStyle/>
          <a:p>
            <a:r>
              <a:rPr lang="es-ES" dirty="0"/>
              <a:t>DESARROLLO DE APLICACIONES WEB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E3E497-887A-4C9A-82E7-F256B231641B}"/>
              </a:ext>
            </a:extLst>
          </p:cNvPr>
          <p:cNvSpPr txBox="1"/>
          <p:nvPr/>
        </p:nvSpPr>
        <p:spPr>
          <a:xfrm>
            <a:off x="9806609" y="3714837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RAZIEL VEIZAGA ARCAYNE</a:t>
            </a:r>
          </a:p>
        </p:txBody>
      </p:sp>
    </p:spTree>
    <p:extLst>
      <p:ext uri="{BB962C8B-B14F-4D97-AF65-F5344CB8AC3E}">
        <p14:creationId xmlns:p14="http://schemas.microsoft.com/office/powerpoint/2010/main" val="60294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A491E-D762-4DC4-86F6-E7A6507F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8" y="639315"/>
            <a:ext cx="8610600" cy="1293028"/>
          </a:xfrm>
        </p:spPr>
        <p:txBody>
          <a:bodyPr>
            <a:normAutofit/>
          </a:bodyPr>
          <a:lstStyle/>
          <a:p>
            <a:r>
              <a:rPr lang="es-ES" sz="5400" dirty="0"/>
              <a:t>Por que </a:t>
            </a:r>
            <a:r>
              <a:rPr lang="es-ES" sz="5400" dirty="0" err="1"/>
              <a:t>Gymfit</a:t>
            </a:r>
            <a:r>
              <a:rPr lang="es-ES" sz="54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D65C-60EA-4254-83CF-16B82DA5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1435" cy="402412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PROBLEMAS: 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Falta de supervisión.</a:t>
            </a:r>
          </a:p>
          <a:p>
            <a:pPr lvl="1"/>
            <a:r>
              <a:rPr lang="es-ES" dirty="0"/>
              <a:t>No saber utilizar las maquinas</a:t>
            </a:r>
          </a:p>
          <a:p>
            <a:pPr lvl="1"/>
            <a:r>
              <a:rPr lang="es-ES" dirty="0"/>
              <a:t>Realizar un ejercicio de manera incorrecta.</a:t>
            </a:r>
          </a:p>
          <a:p>
            <a:pPr lvl="1"/>
            <a:r>
              <a:rPr lang="es-ES" dirty="0"/>
              <a:t>No saber por que ejercicio empezar.</a:t>
            </a:r>
          </a:p>
          <a:p>
            <a:pPr lvl="1"/>
            <a:r>
              <a:rPr lang="es-ES" dirty="0"/>
              <a:t>No saber el tiempo, las repeticiones, la series </a:t>
            </a:r>
          </a:p>
          <a:p>
            <a:pPr marL="457200" lvl="1" indent="0">
              <a:buNone/>
            </a:pPr>
            <a:r>
              <a:rPr lang="es-ES" dirty="0"/>
              <a:t>que se debe hacer de cada ejercicio ,etc.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2069AE-F8FD-4E45-9841-5B587B1F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78" y="1932343"/>
            <a:ext cx="2468631" cy="42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1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B18D3-4644-48E9-BC84-E9AB05F3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r>
              <a:rPr lang="es-ES" sz="5400" dirty="0"/>
              <a:t>Que es  </a:t>
            </a:r>
            <a:r>
              <a:rPr lang="es-ES" sz="5400" dirty="0" err="1"/>
              <a:t>gymfit</a:t>
            </a:r>
            <a:r>
              <a:rPr lang="es-ES" sz="54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C538B-9997-4D7D-B9AA-4584DA21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dirty="0"/>
              <a:t>Es una aplicación que contiene:</a:t>
            </a:r>
          </a:p>
          <a:p>
            <a:pPr lvl="1"/>
            <a:r>
              <a:rPr lang="es-ES" sz="4000" dirty="0"/>
              <a:t>Ejercicios</a:t>
            </a:r>
          </a:p>
          <a:p>
            <a:pPr lvl="1"/>
            <a:r>
              <a:rPr lang="es-ES" sz="4000" dirty="0"/>
              <a:t>Rutinas aleatorias</a:t>
            </a:r>
          </a:p>
          <a:p>
            <a:pPr lvl="1"/>
            <a:r>
              <a:rPr lang="es-ES" sz="4000" dirty="0"/>
              <a:t>Rutinas semanales personalizadas</a:t>
            </a:r>
          </a:p>
          <a:p>
            <a:pPr marL="9144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3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EC31A-4F55-4066-AF7A-B1524808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4887"/>
            <a:ext cx="10820400" cy="1222514"/>
          </a:xfrm>
        </p:spPr>
        <p:txBody>
          <a:bodyPr>
            <a:normAutofit/>
          </a:bodyPr>
          <a:lstStyle/>
          <a:p>
            <a:pPr algn="l"/>
            <a:r>
              <a:rPr lang="es-ES" sz="5400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A35A0-953E-4A3F-A92E-95082751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Ayudar en la consecución de los objetivos físicos que el usuario se haya  planteado independientemente del nivel que tenga.</a:t>
            </a:r>
          </a:p>
        </p:txBody>
      </p:sp>
    </p:spTree>
    <p:extLst>
      <p:ext uri="{BB962C8B-B14F-4D97-AF65-F5344CB8AC3E}">
        <p14:creationId xmlns:p14="http://schemas.microsoft.com/office/powerpoint/2010/main" val="2523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896783-4607-428D-A120-21E8DA59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5" y="2482757"/>
            <a:ext cx="3446436" cy="12996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AC6275-4EB6-4939-96F5-1D9E69EC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17" y="4188248"/>
            <a:ext cx="2898500" cy="14166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AC83A8-8A2E-457B-AFD9-226D9B563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62" y="4596253"/>
            <a:ext cx="2485743" cy="17286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E5BDDF-7810-4400-8665-BB34F75F6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155" y="4515318"/>
            <a:ext cx="3762689" cy="14657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466187-EB34-41CB-94A8-7CB55D01A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635" y="2757113"/>
            <a:ext cx="2796209" cy="10252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E406C6-B5E5-4DB5-9311-E89009C1A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735" y="2296210"/>
            <a:ext cx="2178443" cy="113279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0FE03FD-7585-4F9A-9262-EA521571C73F}"/>
              </a:ext>
            </a:extLst>
          </p:cNvPr>
          <p:cNvSpPr txBox="1"/>
          <p:nvPr/>
        </p:nvSpPr>
        <p:spPr>
          <a:xfrm>
            <a:off x="1960450" y="837897"/>
            <a:ext cx="9170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TECNOLOGÍAS UTILIZADAS</a:t>
            </a:r>
          </a:p>
        </p:txBody>
      </p:sp>
    </p:spTree>
    <p:extLst>
      <p:ext uri="{BB962C8B-B14F-4D97-AF65-F5344CB8AC3E}">
        <p14:creationId xmlns:p14="http://schemas.microsoft.com/office/powerpoint/2010/main" val="428493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82271-7D9B-4E9F-8F06-A9D87F3E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1034"/>
            <a:ext cx="8610600" cy="1293028"/>
          </a:xfrm>
        </p:spPr>
        <p:txBody>
          <a:bodyPr/>
          <a:lstStyle/>
          <a:p>
            <a:pPr algn="ctr"/>
            <a:r>
              <a:rPr lang="es-ES" dirty="0"/>
              <a:t>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D17F85-6AB6-4C98-8CAE-021F1089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539" y="1397282"/>
            <a:ext cx="10076314" cy="5239684"/>
          </a:xfrm>
        </p:spPr>
      </p:pic>
    </p:spTree>
    <p:extLst>
      <p:ext uri="{BB962C8B-B14F-4D97-AF65-F5344CB8AC3E}">
        <p14:creationId xmlns:p14="http://schemas.microsoft.com/office/powerpoint/2010/main" val="103977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AD87-2AFA-46CD-BA33-41A7D5AB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3200" dirty="0"/>
              <a:t>https://github.com/RazielVA/Proyecto-GYMFIT</a:t>
            </a:r>
          </a:p>
        </p:txBody>
      </p:sp>
    </p:spTree>
    <p:extLst>
      <p:ext uri="{BB962C8B-B14F-4D97-AF65-F5344CB8AC3E}">
        <p14:creationId xmlns:p14="http://schemas.microsoft.com/office/powerpoint/2010/main" val="40547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25ED7-2F75-406A-BCCE-681556CF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3" y="248610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5400" dirty="0"/>
              <a:t>Gracias por vuestra </a:t>
            </a:r>
          </a:p>
          <a:p>
            <a:pPr marL="0" indent="0" algn="ctr">
              <a:buNone/>
            </a:pPr>
            <a:r>
              <a:rPr lang="es-ES" sz="5400" dirty="0"/>
              <a:t>atención </a:t>
            </a:r>
          </a:p>
        </p:txBody>
      </p:sp>
    </p:spTree>
    <p:extLst>
      <p:ext uri="{BB962C8B-B14F-4D97-AF65-F5344CB8AC3E}">
        <p14:creationId xmlns:p14="http://schemas.microsoft.com/office/powerpoint/2010/main" val="322739962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686</TotalTime>
  <Words>112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GYMFIT</vt:lpstr>
      <vt:lpstr>Por que Gymfit?</vt:lpstr>
      <vt:lpstr>Que es  gymfit?</vt:lpstr>
      <vt:lpstr>Objetivo</vt:lpstr>
      <vt:lpstr>Presentación de PowerPoint</vt:lpstr>
      <vt:lpstr>BASE DE DATOS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GYMFIT</dc:title>
  <dc:creator>Raziel</dc:creator>
  <cp:lastModifiedBy>Raziel</cp:lastModifiedBy>
  <cp:revision>14</cp:revision>
  <dcterms:created xsi:type="dcterms:W3CDTF">2018-06-17T18:29:22Z</dcterms:created>
  <dcterms:modified xsi:type="dcterms:W3CDTF">2018-06-18T12:43:55Z</dcterms:modified>
</cp:coreProperties>
</file>