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Bell M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+4tiSVtBw9wLcSV07L1Ec1w7X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ellMT-regular.fntdata"/><Relationship Id="rId21" Type="http://schemas.openxmlformats.org/officeDocument/2006/relationships/slide" Target="slides/slide17.xml"/><Relationship Id="rId24" Type="http://schemas.openxmlformats.org/officeDocument/2006/relationships/font" Target="fonts/BellMT-italic.fntdata"/><Relationship Id="rId23" Type="http://schemas.openxmlformats.org/officeDocument/2006/relationships/font" Target="fonts/BellM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BellM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984885"/>
            <a:ext cx="5782310" cy="25253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GB"/>
            </a:br>
            <a:r>
              <a:rPr b="1" lang="en-GB" sz="8890">
                <a:solidFill>
                  <a:schemeClr val="dk1"/>
                </a:solidFill>
              </a:rPr>
              <a:t>DML</a:t>
            </a:r>
            <a:br>
              <a:rPr b="1" lang="en-GB"/>
            </a:b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-381635" y="2548890"/>
            <a:ext cx="6468745" cy="270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/>
              <a:t>   (Data Manipulation Language)</a:t>
            </a:r>
            <a:endParaRPr sz="3600"/>
          </a:p>
        </p:txBody>
      </p:sp>
      <p:pic>
        <p:nvPicPr>
          <p:cNvPr descr="12255990_3382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7110" y="588010"/>
            <a:ext cx="557720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969010" y="958215"/>
            <a:ext cx="1053401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all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1673225" y="4906010"/>
            <a:ext cx="861123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4564454_27610"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580" y="1971675"/>
            <a:ext cx="10545445" cy="4116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1673225" y="2413000"/>
            <a:ext cx="9426575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VALUES (‘Developer’ , ’.Net’,’Ekm’,50000,’Online’,’Aitrich’,10,4)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191" name="Google Shape;19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678940"/>
            <a:ext cx="10968990" cy="34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712470" y="1054735"/>
            <a:ext cx="10534015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record from another table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487170" y="2094230"/>
            <a:ext cx="9526270" cy="381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table1 SELECT * FROM table2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SELECT * FROM Job1 WHERE Title==’Developer’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194" name="Google Shape;1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DELETE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567690" y="1714500"/>
            <a:ext cx="7385685" cy="10020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6201810_3173472" id="201" name="Google Shape;20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470" y="1593215"/>
            <a:ext cx="384111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567690" y="1831340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allows SQL users to remove single or multiple existing records from the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67690" y="3443605"/>
            <a:ext cx="7385685" cy="10020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66750" y="3560445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use the WHERE clause with the DELETE command to select specific rows from the table.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205" name="Google Shape;20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210" name="Google Shape;210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860" y="502920"/>
            <a:ext cx="10688955" cy="499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440815" y="1528445"/>
            <a:ext cx="8425180" cy="381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 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 Where 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212" name="Google Shape;21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UPDATE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Aitrich-Logo-Transparent-BG-1536x504" id="218" name="Google Shape;2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449580" y="1784350"/>
            <a:ext cx="7200265" cy="122491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1668616_20945218" id="220" name="Google Shape;220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0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758190" y="2000885"/>
            <a:ext cx="667194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update or modify the existing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449580" y="3586480"/>
            <a:ext cx="7200265" cy="15963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3740" y="3815080"/>
            <a:ext cx="6671945" cy="1106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data has been inserted into a table in the database, we can access individual attributes to update them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228" name="Google Shape;22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20" y="610235"/>
            <a:ext cx="11170285" cy="50279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229" name="Google Shape;2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1471930" y="1303020"/>
            <a:ext cx="9744710" cy="381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table_name  SET column1 = value1, column2 = value2, ...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Title=’Accountant’,Discription=’Accounting’ WHERE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 Job SET Column1=value1,column2=value2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d_man_with_thank_you_text_board_stock_photo_Slide01" id="239" name="Google Shape;23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85470"/>
            <a:ext cx="10680065" cy="559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What is DML?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509270" y="1863725"/>
            <a:ext cx="7214870" cy="8858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82625" y="1903095"/>
            <a:ext cx="664972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2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is an abbreviation of Data Manipulation Language.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8497414_3937464 (1)" id="98" name="Google Shape;9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9855" y="1863725"/>
            <a:ext cx="4351655" cy="397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508635" y="3007995"/>
            <a:ext cx="7215505" cy="85598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2635" y="3125793"/>
            <a:ext cx="704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change the data present in the SQL database.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4350" y="4122420"/>
            <a:ext cx="7215505" cy="135953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83895" y="4270375"/>
            <a:ext cx="6755765" cy="1445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easily access, store, modify, update and delete the existing records from the database using DML commands.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103" name="Google Shape;103;p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Following are the four main DML commands in SQL: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055870" y="3025140"/>
            <a:ext cx="2560320" cy="189293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252085" y="3550920"/>
            <a:ext cx="220154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>
            <a:stCxn id="109" idx="7"/>
          </p:cNvCxnSpPr>
          <p:nvPr/>
        </p:nvCxnSpPr>
        <p:spPr>
          <a:xfrm flipH="1" rot="10800000">
            <a:off x="7241240" y="2140154"/>
            <a:ext cx="1181700" cy="1162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2" name="Google Shape;112;p3"/>
          <p:cNvSpPr/>
          <p:nvPr/>
        </p:nvSpPr>
        <p:spPr>
          <a:xfrm>
            <a:off x="8423275" y="1690370"/>
            <a:ext cx="2728595" cy="133477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7241540" y="4640580"/>
            <a:ext cx="1303655" cy="1117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4" name="Google Shape;114;p3"/>
          <p:cNvSpPr/>
          <p:nvPr/>
        </p:nvSpPr>
        <p:spPr>
          <a:xfrm>
            <a:off x="8545195" y="4949825"/>
            <a:ext cx="2715260" cy="133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17600" y="1691640"/>
            <a:ext cx="2776800" cy="133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18235" y="4918075"/>
            <a:ext cx="2776220" cy="136525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>
            <a:stCxn id="109" idx="3"/>
          </p:cNvCxnSpPr>
          <p:nvPr/>
        </p:nvCxnSpPr>
        <p:spPr>
          <a:xfrm flipH="1">
            <a:off x="3894820" y="4640861"/>
            <a:ext cx="1536000" cy="975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18" name="Google Shape;118;p3"/>
          <p:cNvCxnSpPr/>
          <p:nvPr/>
        </p:nvCxnSpPr>
        <p:spPr>
          <a:xfrm rot="10800000">
            <a:off x="3923670" y="2435225"/>
            <a:ext cx="15513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19" name="Google Shape;119;p3"/>
          <p:cNvSpPr txBox="1"/>
          <p:nvPr/>
        </p:nvSpPr>
        <p:spPr>
          <a:xfrm>
            <a:off x="1287145" y="5432425"/>
            <a:ext cx="2366645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COMMAND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287780" y="2140585"/>
            <a:ext cx="263588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423910" y="2140585"/>
            <a:ext cx="272796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545195" y="5401945"/>
            <a:ext cx="280860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123" name="Google Shape;123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SELECT </a:t>
            </a:r>
            <a:r>
              <a:rPr lang="en-GB">
                <a:latin typeface="Bell MT"/>
                <a:ea typeface="Bell MT"/>
                <a:cs typeface="Bell MT"/>
                <a:sym typeface="Bell MT"/>
              </a:rPr>
              <a:t>DML</a:t>
            </a:r>
            <a:r>
              <a:rPr lang="en-GB">
                <a:latin typeface="Bell MT"/>
                <a:ea typeface="Bell MT"/>
                <a:cs typeface="Bell MT"/>
                <a:sym typeface="Bell MT"/>
              </a:rPr>
              <a:t>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descr="21743434_6478065" id="129" name="Google Shape;12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3915" y="1567180"/>
            <a:ext cx="4568825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509905" y="1567180"/>
            <a:ext cx="6454775" cy="1132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9905" y="2862580"/>
            <a:ext cx="6454775" cy="1132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09905" y="4157980"/>
            <a:ext cx="6454775" cy="1132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133" name="Google Shape;133;p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82015" y="1752600"/>
            <a:ext cx="570992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89305" y="3087370"/>
            <a:ext cx="586486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Shows the records of the specified table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789940" y="4314825"/>
            <a:ext cx="617537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also shows the particular record of a particular column by using the WHERE clause.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141" name="Google Shape;1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464185"/>
            <a:ext cx="10834370" cy="542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766570" y="1070610"/>
            <a:ext cx="9123680" cy="464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column_Name_1,Column_Name_2........Column_Name_N FROM Name_of_table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 Title,Discription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column_Name_1,Column_Name_2........Column_Name_N FROM Name_of_table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Title,Discription FROM WHERE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itrich-Logo-Transparent-BG-1536x504"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148" name="Google Shape;14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545" y="560705"/>
            <a:ext cx="10836275" cy="5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2123440" y="1333500"/>
            <a:ext cx="842518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809750" y="1333500"/>
            <a:ext cx="8571865" cy="3815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column1, column2, ...FROM table_name ORDER BY column1, column2, ... ASC|DESC;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Title FROM Job ORDER BY TItle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156" name="Google Shape;15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8175"/>
            <a:ext cx="10515600" cy="44278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765300" y="1336040"/>
            <a:ext cx="8831580" cy="21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column_name(s) FROM table_name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BY column_name(s) ORDER BY column_name(s);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Count(Type),Type FROM Job GROUP BY Type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INSERT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509905" y="1893570"/>
            <a:ext cx="6454775" cy="1132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9319838_4141245 (1)" id="165" name="Google Shape;16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9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509905" y="207581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09905" y="3434715"/>
            <a:ext cx="6454775" cy="113284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57225" y="363283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insert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Aitrich-Logo-Transparent-BG-1536x504"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4564454_27610" id="174" name="Google Shape;17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70" y="1130300"/>
            <a:ext cx="10629265" cy="5166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itrich-Logo-Transparent-BG-1536x504"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1497965" y="1771015"/>
            <a:ext cx="8949055" cy="4646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( column_Name1 , column_Name2 , column_Name3 , .... column_NameN ) 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 INTO Job  (Title,Description, Location , Salary , Type , Company , Capacity , Applied)   VALUES (‘Developer’,’.Net’,’Ekm’,50000,’Online’,’Aitrich’,10,4)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27075" y="448945"/>
            <a:ext cx="10519410" cy="42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 specified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2023-06-20T11:27:00Z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CC86E2CB8ED54DAF9079F2419769BFBE</vt:lpwstr>
  </property>
  <property fmtid="{D5CDD505-2E9C-101B-9397-08002B2CF9AE}" pid="3" name="KSOProductBuildVer">
    <vt:lpwstr>1033-11.2.0.11537</vt:lpwstr>
  </property>
</Properties>
</file>