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embeddedFontLst>
    <p:embeddedFont>
      <p:font typeface="Montserrat"/>
      <p:regular r:id="rId14"/>
      <p:bold r:id="rId15"/>
      <p:italic r:id="rId16"/>
      <p:boldItalic r:id="rId17"/>
    </p:embeddedFont>
    <p:embeddedFont>
      <p:font typeface="Roboto Condensed"/>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888">
          <p15:clr>
            <a:srgbClr val="000000"/>
          </p15:clr>
        </p15:guide>
        <p15:guide id="2" pos="7296">
          <p15:clr>
            <a:srgbClr val="000000"/>
          </p15:clr>
        </p15:guide>
      </p15:sldGuideLst>
    </p:ext>
    <p:ext uri="GoogleSlidesCustomDataVersion2">
      <go:slidesCustomData xmlns:go="http://customooxmlschemas.google.com/" r:id="rId22" roundtripDataSignature="AMtx7mjAYXFTsw3euPNof6nEjMfWfn8I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88" orient="horz"/>
        <p:guide pos="729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Condensed-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RobotoCondensed-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RobotoCondensed-bold.fntdata"/><Relationship Id="rId6" Type="http://schemas.openxmlformats.org/officeDocument/2006/relationships/slide" Target="slides/slide1.xml"/><Relationship Id="rId18" Type="http://schemas.openxmlformats.org/officeDocument/2006/relationships/font" Target="fonts/RobotoCondense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 name="Google Shape;2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session explores relational databases.</a:t>
            </a:r>
            <a:endParaRPr/>
          </a:p>
        </p:txBody>
      </p:sp>
      <p:sp>
        <p:nvSpPr>
          <p:cNvPr id="26" name="Google Shape;2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A relational database is a type of database that stores and manages data in a structured way. In a relational database, data is organized into tables, with each table consisting of rows and columns. Each row represents a single record, while each column represents a single data field. The relationship between tables is established through keys, which are unique identifiers that allow the data in one table to be linked to data in another table. </a:t>
            </a:r>
            <a:endParaRPr sz="12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Calibri"/>
              <a:buNone/>
            </a:pPr>
            <a:r>
              <a:t/>
            </a:r>
            <a:endParaRPr sz="1200">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Calibri"/>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9" name="Google Shape;23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Relational databases are widely used in applications such as online transaction processing systems, customer relationship management systems, and human resources management systems.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90" name="Google Shape;29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1" marL="0" marR="0" rtl="0" algn="l">
              <a:lnSpc>
                <a:spcPct val="100000"/>
              </a:lnSpc>
              <a:spcBef>
                <a:spcPts val="0"/>
              </a:spcBef>
              <a:spcAft>
                <a:spcPts val="0"/>
              </a:spcAft>
              <a:buClr>
                <a:schemeClr val="dk1"/>
              </a:buClr>
              <a:buSzPts val="1200"/>
              <a:buFont typeface="Times New Roman"/>
              <a:buNone/>
            </a:pPr>
            <a:r>
              <a:rPr b="1" lang="en-US">
                <a:latin typeface="Times New Roman"/>
                <a:ea typeface="Times New Roman"/>
                <a:cs typeface="Times New Roman"/>
                <a:sym typeface="Times New Roman"/>
              </a:rPr>
              <a:t>Tables:</a:t>
            </a:r>
            <a:r>
              <a:rPr lang="en-US">
                <a:latin typeface="Times New Roman"/>
                <a:ea typeface="Times New Roman"/>
                <a:cs typeface="Times New Roman"/>
                <a:sym typeface="Times New Roman"/>
              </a:rPr>
              <a:t> Relational databases store data in tables, which are organized into rows and columns. Each table represents a specific type of data and contains records that correspond to individual instances of that data. </a:t>
            </a:r>
            <a:r>
              <a:rPr b="1" lang="en-US">
                <a:latin typeface="Times New Roman"/>
                <a:ea typeface="Times New Roman"/>
                <a:cs typeface="Times New Roman"/>
                <a:sym typeface="Times New Roman"/>
              </a:rPr>
              <a:t>Columns:</a:t>
            </a:r>
            <a:r>
              <a:rPr lang="en-US">
                <a:latin typeface="Times New Roman"/>
                <a:ea typeface="Times New Roman"/>
                <a:cs typeface="Times New Roman"/>
                <a:sym typeface="Times New Roman"/>
              </a:rPr>
              <a:t> Columns in a table represent specific attributes of the data being stored. Each column has a unique name and a specific data type that defines the kind of data that can be stored in it. </a:t>
            </a:r>
            <a:r>
              <a:rPr b="1" lang="en-US">
                <a:latin typeface="Times New Roman"/>
                <a:ea typeface="Times New Roman"/>
                <a:cs typeface="Times New Roman"/>
                <a:sym typeface="Times New Roman"/>
              </a:rPr>
              <a:t>Rows:</a:t>
            </a:r>
            <a:r>
              <a:rPr lang="en-US">
                <a:latin typeface="Times New Roman"/>
                <a:ea typeface="Times New Roman"/>
                <a:cs typeface="Times New Roman"/>
                <a:sym typeface="Times New Roman"/>
              </a:rPr>
              <a:t> Rows in a table represent individual records or instances of the data being stored. Each row contains data that corresponds to the attributes defined by the columns of the table. </a:t>
            </a:r>
            <a:r>
              <a:rPr b="1" lang="en-US">
                <a:latin typeface="Times New Roman"/>
                <a:ea typeface="Times New Roman"/>
                <a:cs typeface="Times New Roman"/>
                <a:sym typeface="Times New Roman"/>
              </a:rPr>
              <a:t>View: </a:t>
            </a:r>
            <a:r>
              <a:rPr b="0" i="0" lang="en-US" sz="1200">
                <a:solidFill>
                  <a:schemeClr val="dk1"/>
                </a:solidFill>
                <a:latin typeface="Calibri"/>
                <a:ea typeface="Calibri"/>
                <a:cs typeface="Calibri"/>
                <a:sym typeface="Calibri"/>
              </a:rPr>
              <a:t>a view is a virtual table that is created from one or more tables in the database. Views are used to simplify complex queries and provide a simplified view of the data.</a:t>
            </a:r>
            <a:r>
              <a:rPr b="1" lang="en-US">
                <a:latin typeface="Times New Roman"/>
                <a:ea typeface="Times New Roman"/>
                <a:cs typeface="Times New Roman"/>
                <a:sym typeface="Times New Roman"/>
              </a:rPr>
              <a:t> Indexes:</a:t>
            </a:r>
            <a:r>
              <a:rPr b="1" i="0" lang="en-US" sz="1200">
                <a:solidFill>
                  <a:schemeClr val="dk1"/>
                </a:solidFill>
                <a:latin typeface="Calibri"/>
                <a:ea typeface="Calibri"/>
                <a:cs typeface="Calibri"/>
                <a:sym typeface="Calibri"/>
              </a:rPr>
              <a:t> </a:t>
            </a:r>
            <a:r>
              <a:rPr b="0" i="0" lang="en-US" sz="1200">
                <a:solidFill>
                  <a:schemeClr val="dk1"/>
                </a:solidFill>
                <a:latin typeface="Calibri"/>
                <a:ea typeface="Calibri"/>
                <a:cs typeface="Calibri"/>
                <a:sym typeface="Calibri"/>
              </a:rPr>
              <a:t>In database management systems, an index is a data structure that helps to optimize the retrieval of data from a table. An index contains a copy of a portion of the data in a table, organized in a way that allows the database management system to quickly locate the desired data.</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5" name="Google Shape;30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1" marL="0" marR="0" rtl="0" algn="l">
              <a:lnSpc>
                <a:spcPct val="100000"/>
              </a:lnSpc>
              <a:spcBef>
                <a:spcPts val="0"/>
              </a:spcBef>
              <a:spcAft>
                <a:spcPts val="0"/>
              </a:spcAft>
              <a:buClr>
                <a:schemeClr val="dk1"/>
              </a:buClr>
              <a:buSzPts val="1200"/>
              <a:buFont typeface="Calibri"/>
              <a:buNone/>
            </a:pPr>
            <a:r>
              <a:rPr b="1" i="0" lang="en-US" sz="1200">
                <a:solidFill>
                  <a:schemeClr val="dk1"/>
                </a:solidFill>
                <a:latin typeface="Calibri"/>
                <a:ea typeface="Calibri"/>
                <a:cs typeface="Calibri"/>
                <a:sym typeface="Calibri"/>
              </a:rPr>
              <a:t>Constraints : </a:t>
            </a:r>
            <a:r>
              <a:rPr b="0" i="0" lang="en-US" sz="1200">
                <a:solidFill>
                  <a:schemeClr val="dk1"/>
                </a:solidFill>
                <a:latin typeface="Calibri"/>
                <a:ea typeface="Calibri"/>
                <a:cs typeface="Calibri"/>
                <a:sym typeface="Calibri"/>
              </a:rPr>
              <a:t>are rules that help ensure data accuracy, consistency, and integrity. They are used to enforce business rules, data quality standards, and ensure that the data stored in the database is accurate and consistent.</a:t>
            </a:r>
            <a:r>
              <a:rPr b="1" i="0" lang="en-US" sz="1200">
                <a:solidFill>
                  <a:schemeClr val="dk1"/>
                </a:solidFill>
                <a:latin typeface="Calibri"/>
                <a:ea typeface="Calibri"/>
                <a:cs typeface="Calibri"/>
                <a:sym typeface="Calibri"/>
              </a:rPr>
              <a:t> Transactions : </a:t>
            </a:r>
            <a:r>
              <a:rPr b="0" i="0" lang="en-US" sz="1200">
                <a:solidFill>
                  <a:schemeClr val="dk1"/>
                </a:solidFill>
                <a:latin typeface="Calibri"/>
                <a:ea typeface="Calibri"/>
                <a:cs typeface="Calibri"/>
                <a:sym typeface="Calibri"/>
              </a:rPr>
              <a:t>In the context of database management systems, a transaction is a logical unit of work that consists of one or more database operations (such as inserts, updates, or deletes) that are executed as a single unit. A transaction is typically initiated by a user or application, and it is treated by the database management system as a single, indivisible operation. </a:t>
            </a:r>
            <a:r>
              <a:rPr b="1" i="0" lang="en-US" sz="1200">
                <a:solidFill>
                  <a:schemeClr val="dk1"/>
                </a:solidFill>
                <a:latin typeface="Calibri"/>
                <a:ea typeface="Calibri"/>
                <a:cs typeface="Calibri"/>
                <a:sym typeface="Calibri"/>
              </a:rPr>
              <a:t>Join : </a:t>
            </a:r>
            <a:r>
              <a:rPr b="0" i="0" lang="en-US" sz="1200">
                <a:solidFill>
                  <a:schemeClr val="dk1"/>
                </a:solidFill>
                <a:latin typeface="Calibri"/>
                <a:ea typeface="Calibri"/>
                <a:cs typeface="Calibri"/>
                <a:sym typeface="Calibri"/>
              </a:rPr>
              <a:t>In database management systems, a join is an operation that combines data from two or more tables based on a common attribute or set of attributes. Joins are fundamental to the relational model of database management, which stores data in tables consisting of rows and columns.</a:t>
            </a:r>
            <a:r>
              <a:rPr b="1" i="0" lang="en-US" sz="1200">
                <a:solidFill>
                  <a:schemeClr val="dk1"/>
                </a:solidFill>
                <a:latin typeface="Calibri"/>
                <a:ea typeface="Calibri"/>
                <a:cs typeface="Calibri"/>
                <a:sym typeface="Calibri"/>
              </a:rPr>
              <a:t> Normalization: </a:t>
            </a:r>
            <a:r>
              <a:rPr b="0" i="0" lang="en-US" sz="1200">
                <a:solidFill>
                  <a:schemeClr val="dk1"/>
                </a:solidFill>
                <a:latin typeface="Calibri"/>
                <a:ea typeface="Calibri"/>
                <a:cs typeface="Calibri"/>
                <a:sym typeface="Calibri"/>
              </a:rPr>
              <a:t> Normalization is a process in database design that helps to eliminate data redundancy and improve data consistency. The goal of normalization is to organize data in a way that minimizes duplication and maximizes efficiency, while ensuring that data is accurate and consistent.</a:t>
            </a:r>
            <a:endParaRPr>
              <a:latin typeface="Times New Roman"/>
              <a:ea typeface="Times New Roman"/>
              <a:cs typeface="Times New Roman"/>
              <a:sym typeface="Times New Roman"/>
            </a:endParaRPr>
          </a:p>
          <a:p>
            <a:pPr indent="0" lvl="1" marL="0" marR="0" rtl="0" algn="l">
              <a:lnSpc>
                <a:spcPct val="100000"/>
              </a:lnSpc>
              <a:spcBef>
                <a:spcPts val="0"/>
              </a:spcBef>
              <a:spcAft>
                <a:spcPts val="0"/>
              </a:spcAft>
              <a:buClr>
                <a:schemeClr val="dk1"/>
              </a:buClr>
              <a:buSzPts val="1200"/>
              <a:buFont typeface="Calibri"/>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72" name="Google Shape;37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200"/>
              <a:buFont typeface="Calibri"/>
              <a:buNone/>
            </a:pPr>
            <a:r>
              <a:rPr lang="en-US">
                <a:solidFill>
                  <a:schemeClr val="accent1"/>
                </a:solidFill>
              </a:rPr>
              <a:t>Types of constraints:</a:t>
            </a:r>
            <a:endParaRPr>
              <a:solidFill>
                <a:schemeClr val="accent1"/>
              </a:solidFill>
            </a:endParaRPr>
          </a:p>
          <a:p>
            <a:pPr indent="0" lvl="0" marL="0" rtl="0" algn="l">
              <a:spcBef>
                <a:spcPts val="0"/>
              </a:spcBef>
              <a:spcAft>
                <a:spcPts val="0"/>
              </a:spcAft>
              <a:buNone/>
            </a:pPr>
            <a:r>
              <a:rPr b="1" i="0" lang="en-US" sz="1200">
                <a:solidFill>
                  <a:schemeClr val="dk1"/>
                </a:solidFill>
                <a:latin typeface="Calibri"/>
                <a:ea typeface="Calibri"/>
                <a:cs typeface="Calibri"/>
                <a:sym typeface="Calibri"/>
              </a:rPr>
              <a:t>Primary key: </a:t>
            </a:r>
            <a:r>
              <a:rPr b="0" i="0" lang="en-US" sz="1200">
                <a:solidFill>
                  <a:schemeClr val="dk1"/>
                </a:solidFill>
                <a:latin typeface="Calibri"/>
                <a:ea typeface="Calibri"/>
                <a:cs typeface="Calibri"/>
                <a:sym typeface="Calibri"/>
              </a:rPr>
              <a:t>In database management systems, a primary key is a column or set of columns that uniquely identifies each row (or record) in a table. The primary key is used to enforce data integrity and ensure that each row in the table can be uniquely identified. The primary key is typically chosen based on the characteristics of the data in the table. </a:t>
            </a:r>
            <a:r>
              <a:rPr b="1" i="0" lang="en-US" sz="1200">
                <a:solidFill>
                  <a:schemeClr val="dk1"/>
                </a:solidFill>
                <a:latin typeface="Calibri"/>
                <a:ea typeface="Calibri"/>
                <a:cs typeface="Calibri"/>
                <a:sym typeface="Calibri"/>
              </a:rPr>
              <a:t>foreign key </a:t>
            </a:r>
            <a:r>
              <a:rPr b="0" i="0" lang="en-US" sz="1200">
                <a:solidFill>
                  <a:schemeClr val="dk1"/>
                </a:solidFill>
                <a:latin typeface="Calibri"/>
                <a:ea typeface="Calibri"/>
                <a:cs typeface="Calibri"/>
                <a:sym typeface="Calibri"/>
              </a:rPr>
              <a:t>is a column or set of columns in one table that refers to the primary key of another table. The foreign key establishes a relationship between the two tables based on the values of the primary key and foreign key columns.</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a </a:t>
            </a:r>
            <a:r>
              <a:rPr b="1" i="0" lang="en-US" sz="1200">
                <a:solidFill>
                  <a:schemeClr val="dk1"/>
                </a:solidFill>
                <a:latin typeface="Calibri"/>
                <a:ea typeface="Calibri"/>
                <a:cs typeface="Calibri"/>
                <a:sym typeface="Calibri"/>
              </a:rPr>
              <a:t>unique constraint </a:t>
            </a:r>
            <a:r>
              <a:rPr b="0" i="0" lang="en-US" sz="1200">
                <a:solidFill>
                  <a:schemeClr val="dk1"/>
                </a:solidFill>
                <a:latin typeface="Calibri"/>
                <a:ea typeface="Calibri"/>
                <a:cs typeface="Calibri"/>
                <a:sym typeface="Calibri"/>
              </a:rPr>
              <a:t>is a type of constraint that ensures that the values in a column or set of columns are unique across all the rows in a table. This means that no two rows in the table can have the same value(s) in the column(s) that are defined as unique. Unique constraints are used to enforce data integrity and prevent duplicate data from being entered into a table. They can be applied to one or more columns in a table, and can be used in conjunction with other constraints, such as primary keys and foreign keys, to ensure data consistency and accuracy. a </a:t>
            </a:r>
            <a:r>
              <a:rPr b="1" i="0" lang="en-US" sz="1200">
                <a:solidFill>
                  <a:schemeClr val="dk1"/>
                </a:solidFill>
                <a:latin typeface="Calibri"/>
                <a:ea typeface="Calibri"/>
                <a:cs typeface="Calibri"/>
                <a:sym typeface="Calibri"/>
              </a:rPr>
              <a:t>not-null constraint </a:t>
            </a:r>
            <a:r>
              <a:rPr b="0" i="0" lang="en-US" sz="1200">
                <a:solidFill>
                  <a:schemeClr val="dk1"/>
                </a:solidFill>
                <a:latin typeface="Calibri"/>
                <a:ea typeface="Calibri"/>
                <a:cs typeface="Calibri"/>
                <a:sym typeface="Calibri"/>
              </a:rPr>
              <a:t>is a type of constraint that ensures that a column or set of columns in a table cannot contain null values. Null values represent missing or unknown data, and by enforcing the not-null constraint, the database management system requires that a value be present in the column(s) at all times. The not-null constraint is used to ensure data integrity and prevent the entry of incomplete or inaccurate data into a table. It is often used in conjunction with other constraints, such as primary keys, unique constraints, and foreign keys, to provide additional data consistency and accuracy.</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In database management systems, </a:t>
            </a:r>
            <a:r>
              <a:rPr b="1" i="0" lang="en-US" sz="1200">
                <a:solidFill>
                  <a:schemeClr val="dk1"/>
                </a:solidFill>
                <a:latin typeface="Calibri"/>
                <a:ea typeface="Calibri"/>
                <a:cs typeface="Calibri"/>
                <a:sym typeface="Calibri"/>
              </a:rPr>
              <a:t>a check constraint </a:t>
            </a:r>
            <a:r>
              <a:rPr b="0" i="0" lang="en-US" sz="1200">
                <a:solidFill>
                  <a:schemeClr val="dk1"/>
                </a:solidFill>
                <a:latin typeface="Calibri"/>
                <a:ea typeface="Calibri"/>
                <a:cs typeface="Calibri"/>
                <a:sym typeface="Calibri"/>
              </a:rPr>
              <a:t>is a type of constraint that ensures that the values in a column or set of columns in a table meet a specific condition or set of conditions. The condition is typically specified as a Boolean expression, and can be used to enforce business rules, data consistency, and data accuracy. Check constraints are used to ensure that data entered into a table meets certain criteria or rules.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b="1">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429" name="Google Shape;4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Normalization is a process in database design that helps to eliminate data redundancy and improve data consistency. The goal of normalization is to organize data in a way that minimizes duplication and maximizes efficiency, while ensuring that data is accurate and consistent.</a:t>
            </a:r>
            <a:r>
              <a:rPr lang="en-US" sz="1200">
                <a:latin typeface="Times New Roman"/>
                <a:ea typeface="Times New Roman"/>
                <a:cs typeface="Times New Roman"/>
                <a:sym typeface="Times New Roman"/>
              </a:rPr>
              <a:t> Normalization refers to the process of organizing data in a database so that it conforms to certain standard rules. </a:t>
            </a:r>
            <a:endParaRPr b="0" i="0" sz="1200">
              <a:solidFill>
                <a:schemeClr val="dk1"/>
              </a:solidFill>
              <a:latin typeface="Calibri"/>
              <a:ea typeface="Calibri"/>
              <a:cs typeface="Calibri"/>
              <a:sym typeface="Calibri"/>
            </a:endParaRPr>
          </a:p>
          <a:p>
            <a:pPr indent="0" lvl="0" marL="0" rtl="0" algn="just">
              <a:spcBef>
                <a:spcPts val="0"/>
              </a:spcBef>
              <a:spcAft>
                <a:spcPts val="0"/>
              </a:spcAft>
              <a:buNone/>
            </a:pPr>
            <a:r>
              <a:rPr b="0" i="0" lang="en-US" sz="1200">
                <a:solidFill>
                  <a:schemeClr val="dk1"/>
                </a:solidFill>
                <a:latin typeface="Calibri"/>
                <a:ea typeface="Calibri"/>
                <a:cs typeface="Calibri"/>
                <a:sym typeface="Calibri"/>
              </a:rPr>
              <a:t>Normalization typically involves dividing a large table into smaller, more manageable tables that are based on specific data relationships. This is done by identifying functional dependencies between attributes in the original table and then grouping them into new tables based on those dependencies. </a:t>
            </a:r>
            <a:r>
              <a:rPr lang="en-US" sz="1200">
                <a:latin typeface="Times New Roman"/>
                <a:ea typeface="Times New Roman"/>
                <a:cs typeface="Times New Roman"/>
                <a:sym typeface="Times New Roman"/>
              </a:rPr>
              <a:t>Typically achieved through a series of steps, known as normal forms.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479" name="Google Shape;47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2" name="Google Shape;51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a:solidFill>
                  <a:schemeClr val="dk1"/>
                </a:solidFill>
                <a:latin typeface="Calibri"/>
                <a:ea typeface="Calibri"/>
                <a:cs typeface="Calibri"/>
                <a:sym typeface="Calibri"/>
              </a:rPr>
              <a:t>The normalization process is typically divided into several normal forms, each with its own set of rules and guidelines. The most commonly used normal forms are:</a:t>
            </a:r>
            <a:endParaRPr sz="1200">
              <a:solidFill>
                <a:schemeClr val="accent1"/>
              </a:solidFill>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First Normal Form (1NF): This requires that each column in a table contain only atomic (indivisible) values, and that each row be uniquely identifiable.</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Second Normal Form (2NF): This requires that each non-key column in a table be functionally dependent on the table's primary key, meaning that it can be derived from the primary key.</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Third Normal Form (3NF): This requires that each non-key column in a table be dependent only on the table's primary key, and not on other non-key columns.</a:t>
            </a:r>
            <a:endParaRPr b="0" i="0" sz="1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744FCA"/>
              </a:buClr>
              <a:buSzPts val="1200"/>
              <a:buFont typeface="Times New Roman"/>
              <a:buNone/>
            </a:pPr>
            <a:r>
              <a:rPr b="1" lang="en-US" sz="1200">
                <a:solidFill>
                  <a:srgbClr val="744FCA"/>
                </a:solidFill>
                <a:latin typeface="Times New Roman"/>
                <a:ea typeface="Times New Roman"/>
                <a:cs typeface="Times New Roman"/>
                <a:sym typeface="Times New Roman"/>
              </a:rPr>
              <a:t>Boyce Codd normal form : </a:t>
            </a:r>
            <a:r>
              <a:rPr lang="en-US" sz="1200">
                <a:solidFill>
                  <a:schemeClr val="dk2"/>
                </a:solidFill>
                <a:latin typeface="Times New Roman"/>
                <a:ea typeface="Times New Roman"/>
                <a:cs typeface="Times New Roman"/>
                <a:sym typeface="Times New Roman"/>
              </a:rPr>
              <a:t>Requires that a table is in 3NF, and that every determinant (attribute that determines another attribute) is a candidate key.</a:t>
            </a:r>
            <a:r>
              <a:rPr b="0" i="0" lang="en-US" sz="1200">
                <a:solidFill>
                  <a:schemeClr val="dk1"/>
                </a:solidFill>
                <a:latin typeface="Calibri"/>
                <a:ea typeface="Calibri"/>
                <a:cs typeface="Calibri"/>
                <a:sym typeface="Calibri"/>
              </a:rPr>
              <a:t> A table is in BCNF if and only if every determinant of the table is a candidate key. </a:t>
            </a:r>
            <a:endParaRPr b="0" i="0" sz="12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F7CC36"/>
              </a:buClr>
              <a:buSzPts val="1200"/>
              <a:buFont typeface="Times New Roman"/>
              <a:buNone/>
            </a:pPr>
            <a:r>
              <a:rPr b="1" lang="en-US" sz="1200">
                <a:solidFill>
                  <a:srgbClr val="F7CC36"/>
                </a:solidFill>
                <a:latin typeface="Times New Roman"/>
                <a:ea typeface="Times New Roman"/>
                <a:cs typeface="Times New Roman"/>
                <a:sym typeface="Times New Roman"/>
              </a:rPr>
              <a:t>Forth normal form </a:t>
            </a:r>
            <a:r>
              <a:rPr lang="en-US" sz="1200">
                <a:solidFill>
                  <a:schemeClr val="dk2"/>
                </a:solidFill>
                <a:latin typeface="Times New Roman"/>
                <a:ea typeface="Times New Roman"/>
                <a:cs typeface="Times New Roman"/>
                <a:sym typeface="Times New Roman"/>
              </a:rPr>
              <a:t>: Requires that a table is in BCNF, and that it does not contain any multi-valued dependencies.</a:t>
            </a:r>
            <a:endParaRPr sz="1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It is used in database normalization. It is a stricter form of the Boyce-Codd Normal Form (BCNF) and eliminates the problem of multi-valued dependencies that cannot be expressed in BCNF.</a:t>
            </a:r>
            <a:endParaRPr b="1" sz="1200">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1813A"/>
              </a:buClr>
              <a:buSzPts val="1200"/>
              <a:buFont typeface="Times New Roman"/>
              <a:buNone/>
            </a:pPr>
            <a:r>
              <a:rPr b="1" lang="en-US" sz="1200">
                <a:solidFill>
                  <a:srgbClr val="F1813A"/>
                </a:solidFill>
                <a:latin typeface="Times New Roman"/>
                <a:ea typeface="Times New Roman"/>
                <a:cs typeface="Times New Roman"/>
                <a:sym typeface="Times New Roman"/>
              </a:rPr>
              <a:t>Fifth normal form </a:t>
            </a:r>
            <a:r>
              <a:rPr b="0" lang="en-US" sz="1200">
                <a:solidFill>
                  <a:srgbClr val="F1813A"/>
                </a:solidFill>
                <a:latin typeface="Calibri"/>
                <a:ea typeface="Calibri"/>
                <a:cs typeface="Calibri"/>
                <a:sym typeface="Calibri"/>
              </a:rPr>
              <a:t>: </a:t>
            </a:r>
            <a:r>
              <a:rPr lang="en-US" sz="1200">
                <a:solidFill>
                  <a:schemeClr val="dk2"/>
                </a:solidFill>
                <a:latin typeface="Times New Roman"/>
                <a:ea typeface="Times New Roman"/>
                <a:cs typeface="Times New Roman"/>
                <a:sym typeface="Times New Roman"/>
              </a:rPr>
              <a:t>Requires that a table is in 4NF, and that it does not contain any join dependencies.</a:t>
            </a:r>
            <a:endParaRPr sz="1200">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200"/>
              <a:buFont typeface="Calibri"/>
              <a:buNone/>
            </a:pPr>
            <a:r>
              <a:rPr b="0" i="0" lang="en-US" sz="1200">
                <a:solidFill>
                  <a:schemeClr val="dk1"/>
                </a:solidFill>
                <a:latin typeface="Calibri"/>
                <a:ea typeface="Calibri"/>
                <a:cs typeface="Calibri"/>
                <a:sym typeface="Calibri"/>
              </a:rPr>
              <a:t>it is the highest normal form that is commonly used and eliminates the problem of join dependencies that cannot be expressed in Fourth Normal Form (4NF).</a:t>
            </a:r>
            <a:endParaRPr sz="1200">
              <a:solidFill>
                <a:schemeClr val="dk2"/>
              </a:solidFill>
            </a:endParaRPr>
          </a:p>
          <a:p>
            <a:pPr indent="0" lvl="0" marL="0" marR="0" rtl="0" algn="just">
              <a:lnSpc>
                <a:spcPct val="100000"/>
              </a:lnSpc>
              <a:spcBef>
                <a:spcPts val="0"/>
              </a:spcBef>
              <a:spcAft>
                <a:spcPts val="0"/>
              </a:spcAft>
              <a:buClr>
                <a:schemeClr val="dk1"/>
              </a:buClr>
              <a:buSzPts val="1200"/>
              <a:buFont typeface="Calibri"/>
              <a:buNone/>
            </a:pPr>
            <a:r>
              <a:t/>
            </a:r>
            <a:endParaRPr b="1" sz="1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513" name="Google Shape;51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10"/>
          <p:cNvSpPr txBox="1"/>
          <p:nvPr>
            <p:ph type="ctrTitle"/>
          </p:nvPr>
        </p:nvSpPr>
        <p:spPr>
          <a:xfrm>
            <a:off x="1524000" y="1122363"/>
            <a:ext cx="9144000" cy="2387600"/>
          </a:xfrm>
          <a:prstGeom prst="rect">
            <a:avLst/>
          </a:prstGeom>
          <a:noFill/>
          <a:ln>
            <a:noFill/>
          </a:ln>
        </p:spPr>
        <p:txBody>
          <a:bodyPr anchorCtr="0" anchor="b" bIns="91400" lIns="182825" spcFirstLastPara="1" rIns="182825" wrap="square" tIns="91400">
            <a:normAutofit/>
          </a:bodyPr>
          <a:lstStyle>
            <a:lvl1pPr lvl="0" algn="ctr">
              <a:lnSpc>
                <a:spcPct val="90000"/>
              </a:lnSpc>
              <a:spcBef>
                <a:spcPts val="0"/>
              </a:spcBef>
              <a:spcAft>
                <a:spcPts val="0"/>
              </a:spcAft>
              <a:buClr>
                <a:schemeClr val="dk2"/>
              </a:buClr>
              <a:buSzPts val="6000"/>
              <a:buFont typeface="Montserra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0"/>
          <p:cNvSpPr txBox="1"/>
          <p:nvPr>
            <p:ph idx="1" type="subTitle"/>
          </p:nvPr>
        </p:nvSpPr>
        <p:spPr>
          <a:xfrm>
            <a:off x="1524000" y="3602038"/>
            <a:ext cx="9144000" cy="1655762"/>
          </a:xfrm>
          <a:prstGeom prst="rect">
            <a:avLst/>
          </a:prstGeom>
          <a:noFill/>
          <a:ln>
            <a:noFill/>
          </a:ln>
        </p:spPr>
        <p:txBody>
          <a:bodyPr anchorCtr="0" anchor="t" bIns="91400" lIns="182825" spcFirstLastPara="1" rIns="182825" wrap="square" tIns="914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10"/>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16" name="Google Shape;16;p10"/>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17" name="Google Shape;17;p10"/>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3600" u="none" cap="none" strike="noStrike">
                <a:solidFill>
                  <a:schemeClr val="dk1"/>
                </a:solidFill>
                <a:latin typeface="Calibri"/>
                <a:ea typeface="Calibri"/>
                <a:cs typeface="Calibri"/>
                <a:sym typeface="Calibri"/>
              </a:defRPr>
            </a:lvl1pPr>
            <a:lvl2pPr indent="0" lvl="1" marL="0" marR="0" rtl="0" algn="l">
              <a:spcBef>
                <a:spcPts val="0"/>
              </a:spcBef>
              <a:buNone/>
              <a:defRPr b="0" i="0" sz="3600" u="none" cap="none" strike="noStrike">
                <a:solidFill>
                  <a:schemeClr val="dk1"/>
                </a:solidFill>
                <a:latin typeface="Calibri"/>
                <a:ea typeface="Calibri"/>
                <a:cs typeface="Calibri"/>
                <a:sym typeface="Calibri"/>
              </a:defRPr>
            </a:lvl2pPr>
            <a:lvl3pPr indent="0" lvl="2" marL="0" marR="0" rtl="0" algn="l">
              <a:spcBef>
                <a:spcPts val="0"/>
              </a:spcBef>
              <a:buNone/>
              <a:defRPr b="0" i="0" sz="3600" u="none" cap="none" strike="noStrike">
                <a:solidFill>
                  <a:schemeClr val="dk1"/>
                </a:solidFill>
                <a:latin typeface="Calibri"/>
                <a:ea typeface="Calibri"/>
                <a:cs typeface="Calibri"/>
                <a:sym typeface="Calibri"/>
              </a:defRPr>
            </a:lvl3pPr>
            <a:lvl4pPr indent="0" lvl="3" marL="0" marR="0" rtl="0" algn="l">
              <a:spcBef>
                <a:spcPts val="0"/>
              </a:spcBef>
              <a:buNone/>
              <a:defRPr b="0" i="0" sz="3600" u="none" cap="none" strike="noStrike">
                <a:solidFill>
                  <a:schemeClr val="dk1"/>
                </a:solidFill>
                <a:latin typeface="Calibri"/>
                <a:ea typeface="Calibri"/>
                <a:cs typeface="Calibri"/>
                <a:sym typeface="Calibri"/>
              </a:defRPr>
            </a:lvl4pPr>
            <a:lvl5pPr indent="0" lvl="4" marL="0" marR="0" rtl="0" algn="l">
              <a:spcBef>
                <a:spcPts val="0"/>
              </a:spcBef>
              <a:buNone/>
              <a:defRPr b="0" i="0" sz="3600" u="none" cap="none" strike="noStrike">
                <a:solidFill>
                  <a:schemeClr val="dk1"/>
                </a:solidFill>
                <a:latin typeface="Calibri"/>
                <a:ea typeface="Calibri"/>
                <a:cs typeface="Calibri"/>
                <a:sym typeface="Calibri"/>
              </a:defRPr>
            </a:lvl5pPr>
            <a:lvl6pPr indent="0" lvl="5" marL="0" marR="0" rtl="0" algn="l">
              <a:spcBef>
                <a:spcPts val="0"/>
              </a:spcBef>
              <a:buNone/>
              <a:defRPr b="0" i="0" sz="3600" u="none" cap="none" strike="noStrike">
                <a:solidFill>
                  <a:schemeClr val="dk1"/>
                </a:solidFill>
                <a:latin typeface="Calibri"/>
                <a:ea typeface="Calibri"/>
                <a:cs typeface="Calibri"/>
                <a:sym typeface="Calibri"/>
              </a:defRPr>
            </a:lvl6pPr>
            <a:lvl7pPr indent="0" lvl="6" marL="0" marR="0" rtl="0" algn="l">
              <a:spcBef>
                <a:spcPts val="0"/>
              </a:spcBef>
              <a:buNone/>
              <a:defRPr b="0" i="0" sz="3600" u="none" cap="none" strike="noStrike">
                <a:solidFill>
                  <a:schemeClr val="dk1"/>
                </a:solidFill>
                <a:latin typeface="Calibri"/>
                <a:ea typeface="Calibri"/>
                <a:cs typeface="Calibri"/>
                <a:sym typeface="Calibri"/>
              </a:defRPr>
            </a:lvl7pPr>
            <a:lvl8pPr indent="0" lvl="7" marL="0" marR="0" rtl="0" algn="l">
              <a:spcBef>
                <a:spcPts val="0"/>
              </a:spcBef>
              <a:buNone/>
              <a:defRPr b="0" i="0" sz="3600" u="none" cap="none" strike="noStrike">
                <a:solidFill>
                  <a:schemeClr val="dk1"/>
                </a:solidFill>
                <a:latin typeface="Calibri"/>
                <a:ea typeface="Calibri"/>
                <a:cs typeface="Calibri"/>
                <a:sym typeface="Calibri"/>
              </a:defRPr>
            </a:lvl8pPr>
            <a:lvl9pPr indent="0" lvl="8" marL="0" marR="0" rtl="0" algn="l">
              <a:spcBef>
                <a:spcPts val="0"/>
              </a:spcBef>
              <a:buNone/>
              <a:defRPr b="0" i="0" sz="36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18" name="Shape 18"/>
        <p:cNvGrpSpPr/>
        <p:nvPr/>
      </p:nvGrpSpPr>
      <p:grpSpPr>
        <a:xfrm>
          <a:off x="0" y="0"/>
          <a:ext cx="0" cy="0"/>
          <a:chOff x="0" y="0"/>
          <a:chExt cx="0" cy="0"/>
        </a:xfrm>
      </p:grpSpPr>
      <p:sp>
        <p:nvSpPr>
          <p:cNvPr id="19" name="Google Shape;19;p11"/>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3600">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20" name="Google Shape;20;p11"/>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3600">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21" name="Google Shape;21;p11"/>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3600">
                <a:solidFill>
                  <a:schemeClr val="dk1"/>
                </a:solidFill>
                <a:latin typeface="Calibri"/>
                <a:ea typeface="Calibri"/>
                <a:cs typeface="Calibri"/>
                <a:sym typeface="Calibri"/>
              </a:defRPr>
            </a:lvl1pPr>
            <a:lvl2pPr indent="0" lvl="1" marL="0" marR="0" rtl="0" algn="l">
              <a:spcBef>
                <a:spcPts val="0"/>
              </a:spcBef>
              <a:buNone/>
              <a:defRPr sz="3600">
                <a:solidFill>
                  <a:schemeClr val="dk1"/>
                </a:solidFill>
                <a:latin typeface="Calibri"/>
                <a:ea typeface="Calibri"/>
                <a:cs typeface="Calibri"/>
                <a:sym typeface="Calibri"/>
              </a:defRPr>
            </a:lvl2pPr>
            <a:lvl3pPr indent="0" lvl="2" marL="0" marR="0" rtl="0" algn="l">
              <a:spcBef>
                <a:spcPts val="0"/>
              </a:spcBef>
              <a:buNone/>
              <a:defRPr sz="3600">
                <a:solidFill>
                  <a:schemeClr val="dk1"/>
                </a:solidFill>
                <a:latin typeface="Calibri"/>
                <a:ea typeface="Calibri"/>
                <a:cs typeface="Calibri"/>
                <a:sym typeface="Calibri"/>
              </a:defRPr>
            </a:lvl3pPr>
            <a:lvl4pPr indent="0" lvl="3" marL="0" marR="0" rtl="0" algn="l">
              <a:spcBef>
                <a:spcPts val="0"/>
              </a:spcBef>
              <a:buNone/>
              <a:defRPr sz="3600">
                <a:solidFill>
                  <a:schemeClr val="dk1"/>
                </a:solidFill>
                <a:latin typeface="Calibri"/>
                <a:ea typeface="Calibri"/>
                <a:cs typeface="Calibri"/>
                <a:sym typeface="Calibri"/>
              </a:defRPr>
            </a:lvl4pPr>
            <a:lvl5pPr indent="0" lvl="4" marL="0" marR="0" rtl="0" algn="l">
              <a:spcBef>
                <a:spcPts val="0"/>
              </a:spcBef>
              <a:buNone/>
              <a:defRPr sz="3600">
                <a:solidFill>
                  <a:schemeClr val="dk1"/>
                </a:solidFill>
                <a:latin typeface="Calibri"/>
                <a:ea typeface="Calibri"/>
                <a:cs typeface="Calibri"/>
                <a:sym typeface="Calibri"/>
              </a:defRPr>
            </a:lvl5pPr>
            <a:lvl6pPr indent="0" lvl="5" marL="0" marR="0" rtl="0" algn="l">
              <a:spcBef>
                <a:spcPts val="0"/>
              </a:spcBef>
              <a:buNone/>
              <a:defRPr sz="3600">
                <a:solidFill>
                  <a:schemeClr val="dk1"/>
                </a:solidFill>
                <a:latin typeface="Calibri"/>
                <a:ea typeface="Calibri"/>
                <a:cs typeface="Calibri"/>
                <a:sym typeface="Calibri"/>
              </a:defRPr>
            </a:lvl6pPr>
            <a:lvl7pPr indent="0" lvl="6" marL="0" marR="0" rtl="0" algn="l">
              <a:spcBef>
                <a:spcPts val="0"/>
              </a:spcBef>
              <a:buNone/>
              <a:defRPr sz="3600">
                <a:solidFill>
                  <a:schemeClr val="dk1"/>
                </a:solidFill>
                <a:latin typeface="Calibri"/>
                <a:ea typeface="Calibri"/>
                <a:cs typeface="Calibri"/>
                <a:sym typeface="Calibri"/>
              </a:defRPr>
            </a:lvl7pPr>
            <a:lvl8pPr indent="0" lvl="7" marL="0" marR="0" rtl="0" algn="l">
              <a:spcBef>
                <a:spcPts val="0"/>
              </a:spcBef>
              <a:buNone/>
              <a:defRPr sz="3600">
                <a:solidFill>
                  <a:schemeClr val="dk1"/>
                </a:solidFill>
                <a:latin typeface="Calibri"/>
                <a:ea typeface="Calibri"/>
                <a:cs typeface="Calibri"/>
                <a:sym typeface="Calibri"/>
              </a:defRPr>
            </a:lvl8pPr>
            <a:lvl9pPr indent="0" lvl="8" marL="0" marR="0" rtl="0" algn="l">
              <a:spcBef>
                <a:spcPts val="0"/>
              </a:spcBef>
              <a:buNone/>
              <a:defRPr sz="36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lide">
  <p:cSld name="Default Slide">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838201" y="365129"/>
            <a:ext cx="10515600" cy="1325563"/>
          </a:xfrm>
          <a:prstGeom prst="rect">
            <a:avLst/>
          </a:prstGeom>
          <a:noFill/>
          <a:ln>
            <a:noFill/>
          </a:ln>
        </p:spPr>
        <p:txBody>
          <a:bodyPr anchorCtr="0" anchor="ctr" bIns="91400" lIns="182825" spcFirstLastPara="1" rIns="182825" wrap="square" tIns="91400">
            <a:normAutofit/>
          </a:bodyPr>
          <a:lstStyle>
            <a:lvl1pPr lvl="0" marR="0" rtl="0" algn="ctr">
              <a:lnSpc>
                <a:spcPct val="90000"/>
              </a:lnSpc>
              <a:spcBef>
                <a:spcPts val="0"/>
              </a:spcBef>
              <a:spcAft>
                <a:spcPts val="0"/>
              </a:spcAft>
              <a:buClr>
                <a:schemeClr val="dk2"/>
              </a:buClr>
              <a:buSzPts val="4000"/>
              <a:buFont typeface="Montserrat"/>
              <a:buNone/>
              <a:defRPr b="1" i="0" sz="4000" u="none" cap="none" strike="noStrike">
                <a:solidFill>
                  <a:schemeClr val="dk2"/>
                </a:solidFill>
                <a:latin typeface="Montserrat"/>
                <a:ea typeface="Montserrat"/>
                <a:cs typeface="Montserrat"/>
                <a:sym typeface="Montserra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838201" y="1825625"/>
            <a:ext cx="10515600" cy="4351338"/>
          </a:xfrm>
          <a:prstGeom prst="rect">
            <a:avLst/>
          </a:prstGeom>
          <a:noFill/>
          <a:ln>
            <a:noFill/>
          </a:ln>
        </p:spPr>
        <p:txBody>
          <a:bodyPr anchorCtr="0" anchor="t" bIns="91400" lIns="182825" spcFirstLastPara="1" rIns="182825" wrap="square" tIns="91400">
            <a:normAutofit/>
          </a:bodyPr>
          <a:lstStyle>
            <a:lvl1pPr indent="-368300" lvl="0" marL="457200" marR="0" rtl="0" algn="l">
              <a:lnSpc>
                <a:spcPct val="90000"/>
              </a:lnSpc>
              <a:spcBef>
                <a:spcPts val="1000"/>
              </a:spcBef>
              <a:spcAft>
                <a:spcPts val="0"/>
              </a:spcAft>
              <a:buClr>
                <a:schemeClr val="dk1"/>
              </a:buClr>
              <a:buSzPts val="2200"/>
              <a:buFont typeface="Arial"/>
              <a:buChar char="•"/>
              <a:defRPr b="0" i="0" sz="2200" u="none" cap="none" strike="noStrike">
                <a:solidFill>
                  <a:schemeClr val="dk1"/>
                </a:solidFill>
                <a:latin typeface="Montserrat"/>
                <a:ea typeface="Montserrat"/>
                <a:cs typeface="Montserrat"/>
                <a:sym typeface="Montserrat"/>
              </a:defRPr>
            </a:lvl1pPr>
            <a:lvl2pPr indent="-342900" lvl="1" marL="914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ontserrat"/>
                <a:ea typeface="Montserrat"/>
                <a:cs typeface="Montserrat"/>
                <a:sym typeface="Montserrat"/>
              </a:defRPr>
            </a:lvl2pPr>
            <a:lvl3pPr indent="-330200" lvl="2" marL="1371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Montserrat"/>
                <a:ea typeface="Montserrat"/>
                <a:cs typeface="Montserrat"/>
                <a:sym typeface="Montserrat"/>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2.png"/><Relationship Id="rId6" Type="http://schemas.openxmlformats.org/officeDocument/2006/relationships/image" Target="../media/image14.png"/><Relationship Id="rId7"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2.png"/><Relationship Id="rId9" Type="http://schemas.openxmlformats.org/officeDocument/2006/relationships/image" Target="../media/image11.png"/><Relationship Id="rId5" Type="http://schemas.openxmlformats.org/officeDocument/2006/relationships/image" Target="../media/image21.png"/><Relationship Id="rId6" Type="http://schemas.openxmlformats.org/officeDocument/2006/relationships/image" Target="../media/image2.png"/><Relationship Id="rId7" Type="http://schemas.openxmlformats.org/officeDocument/2006/relationships/image" Target="../media/image14.png"/><Relationship Id="rId8"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20.png"/><Relationship Id="rId6" Type="http://schemas.openxmlformats.org/officeDocument/2006/relationships/image" Target="../media/image17.png"/><Relationship Id="rId7" Type="http://schemas.openxmlformats.org/officeDocument/2006/relationships/image" Target="../media/image25.png"/><Relationship Id="rId8"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sp>
        <p:nvSpPr>
          <p:cNvPr id="28" name="Google Shape;28;p1"/>
          <p:cNvSpPr txBox="1"/>
          <p:nvPr>
            <p:ph type="ctrTitle"/>
          </p:nvPr>
        </p:nvSpPr>
        <p:spPr>
          <a:xfrm>
            <a:off x="1705154" y="1225004"/>
            <a:ext cx="9061312" cy="1125537"/>
          </a:xfrm>
          <a:prstGeom prst="rect">
            <a:avLst/>
          </a:prstGeom>
          <a:noFill/>
          <a:ln>
            <a:noFill/>
          </a:ln>
        </p:spPr>
        <p:txBody>
          <a:bodyPr anchorCtr="0" anchor="b" bIns="91400" lIns="182825" spcFirstLastPara="1" rIns="182825" wrap="square" tIns="91400">
            <a:normAutofit/>
          </a:bodyPr>
          <a:lstStyle/>
          <a:p>
            <a:pPr indent="0" lvl="0" marL="0" rtl="0" algn="ctr">
              <a:lnSpc>
                <a:spcPct val="90000"/>
              </a:lnSpc>
              <a:spcBef>
                <a:spcPts val="0"/>
              </a:spcBef>
              <a:spcAft>
                <a:spcPts val="0"/>
              </a:spcAft>
              <a:buClr>
                <a:schemeClr val="accent1"/>
              </a:buClr>
              <a:buSzPts val="6000"/>
              <a:buFont typeface="Montserrat"/>
              <a:buNone/>
            </a:pPr>
            <a:r>
              <a:rPr lang="en-US">
                <a:solidFill>
                  <a:schemeClr val="accent1"/>
                </a:solidFill>
              </a:rPr>
              <a:t>Relational</a:t>
            </a:r>
            <a:r>
              <a:rPr lang="en-US"/>
              <a:t> </a:t>
            </a:r>
            <a:r>
              <a:rPr lang="en-US">
                <a:solidFill>
                  <a:srgbClr val="277BA1"/>
                </a:solidFill>
              </a:rPr>
              <a:t>Database</a:t>
            </a:r>
            <a:endParaRPr>
              <a:solidFill>
                <a:srgbClr val="277BA1"/>
              </a:solidFill>
            </a:endParaRPr>
          </a:p>
        </p:txBody>
      </p:sp>
      <p:grpSp>
        <p:nvGrpSpPr>
          <p:cNvPr id="29" name="Google Shape;29;p1"/>
          <p:cNvGrpSpPr/>
          <p:nvPr/>
        </p:nvGrpSpPr>
        <p:grpSpPr>
          <a:xfrm>
            <a:off x="2890345" y="2076239"/>
            <a:ext cx="6906729" cy="4616884"/>
            <a:chOff x="2304" y="1133"/>
            <a:chExt cx="4642" cy="3103"/>
          </a:xfrm>
        </p:grpSpPr>
        <p:sp>
          <p:nvSpPr>
            <p:cNvPr id="30" name="Google Shape;30;p1"/>
            <p:cNvSpPr/>
            <p:nvPr/>
          </p:nvSpPr>
          <p:spPr>
            <a:xfrm>
              <a:off x="2304" y="1133"/>
              <a:ext cx="4642" cy="31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nvGrpSpPr>
            <p:cNvPr id="31" name="Google Shape;31;p1"/>
            <p:cNvGrpSpPr/>
            <p:nvPr/>
          </p:nvGrpSpPr>
          <p:grpSpPr>
            <a:xfrm>
              <a:off x="2304" y="1133"/>
              <a:ext cx="4635" cy="3092"/>
              <a:chOff x="2304" y="1133"/>
              <a:chExt cx="4635" cy="3092"/>
            </a:xfrm>
          </p:grpSpPr>
          <p:sp>
            <p:nvSpPr>
              <p:cNvPr id="32" name="Google Shape;32;p1"/>
              <p:cNvSpPr/>
              <p:nvPr/>
            </p:nvSpPr>
            <p:spPr>
              <a:xfrm>
                <a:off x="2304" y="1133"/>
                <a:ext cx="4635" cy="309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3" name="Google Shape;33;p1"/>
              <p:cNvSpPr/>
              <p:nvPr/>
            </p:nvSpPr>
            <p:spPr>
              <a:xfrm>
                <a:off x="5300" y="2319"/>
                <a:ext cx="73" cy="91"/>
              </a:xfrm>
              <a:custGeom>
                <a:rect b="b" l="l" r="r" t="t"/>
                <a:pathLst>
                  <a:path extrusionOk="0" h="246" w="198">
                    <a:moveTo>
                      <a:pt x="198" y="52"/>
                    </a:moveTo>
                    <a:cubicBezTo>
                      <a:pt x="138" y="0"/>
                      <a:pt x="20" y="3"/>
                      <a:pt x="10" y="108"/>
                    </a:cubicBezTo>
                    <a:cubicBezTo>
                      <a:pt x="0" y="213"/>
                      <a:pt x="60" y="246"/>
                      <a:pt x="60" y="246"/>
                    </a:cubicBezTo>
                    <a:cubicBezTo>
                      <a:pt x="60" y="246"/>
                      <a:pt x="87" y="168"/>
                      <a:pt x="126" y="126"/>
                    </a:cubicBezTo>
                    <a:cubicBezTo>
                      <a:pt x="165" y="84"/>
                      <a:pt x="198" y="52"/>
                      <a:pt x="198" y="52"/>
                    </a:cubicBezTo>
                  </a:path>
                </a:pathLst>
              </a:custGeom>
              <a:solidFill>
                <a:srgbClr val="F0582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4" name="Google Shape;34;p1"/>
              <p:cNvSpPr/>
              <p:nvPr/>
            </p:nvSpPr>
            <p:spPr>
              <a:xfrm>
                <a:off x="5341" y="2322"/>
                <a:ext cx="49" cy="64"/>
              </a:xfrm>
              <a:custGeom>
                <a:rect b="b" l="l" r="r" t="t"/>
                <a:pathLst>
                  <a:path extrusionOk="0" h="171" w="132">
                    <a:moveTo>
                      <a:pt x="132" y="22"/>
                    </a:moveTo>
                    <a:cubicBezTo>
                      <a:pt x="75" y="0"/>
                      <a:pt x="30" y="63"/>
                      <a:pt x="15" y="117"/>
                    </a:cubicBezTo>
                    <a:cubicBezTo>
                      <a:pt x="0" y="171"/>
                      <a:pt x="71" y="138"/>
                      <a:pt x="71" y="138"/>
                    </a:cubicBezTo>
                    <a:lnTo>
                      <a:pt x="132" y="22"/>
                    </a:lnTo>
                    <a:close/>
                  </a:path>
                </a:pathLst>
              </a:custGeom>
              <a:solidFill>
                <a:srgbClr val="E2D77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 name="Google Shape;35;p1"/>
              <p:cNvSpPr/>
              <p:nvPr/>
            </p:nvSpPr>
            <p:spPr>
              <a:xfrm>
                <a:off x="5342" y="2326"/>
                <a:ext cx="148" cy="146"/>
              </a:xfrm>
              <a:custGeom>
                <a:rect b="b" l="l" r="r" t="t"/>
                <a:pathLst>
                  <a:path extrusionOk="0" h="393" w="399">
                    <a:moveTo>
                      <a:pt x="382" y="210"/>
                    </a:moveTo>
                    <a:cubicBezTo>
                      <a:pt x="399" y="33"/>
                      <a:pt x="269" y="0"/>
                      <a:pt x="155" y="9"/>
                    </a:cubicBezTo>
                    <a:cubicBezTo>
                      <a:pt x="42" y="18"/>
                      <a:pt x="0" y="141"/>
                      <a:pt x="15" y="210"/>
                    </a:cubicBezTo>
                    <a:cubicBezTo>
                      <a:pt x="30" y="279"/>
                      <a:pt x="100" y="393"/>
                      <a:pt x="100" y="393"/>
                    </a:cubicBezTo>
                    <a:lnTo>
                      <a:pt x="239" y="298"/>
                    </a:lnTo>
                    <a:lnTo>
                      <a:pt x="382" y="210"/>
                    </a:lnTo>
                    <a:close/>
                  </a:path>
                </a:pathLst>
              </a:custGeom>
              <a:solidFill>
                <a:srgbClr val="F0582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6" name="Google Shape;36;p1"/>
              <p:cNvSpPr/>
              <p:nvPr/>
            </p:nvSpPr>
            <p:spPr>
              <a:xfrm>
                <a:off x="2746" y="2281"/>
                <a:ext cx="3813" cy="1493"/>
              </a:xfrm>
              <a:custGeom>
                <a:rect b="b" l="l" r="r" t="t"/>
                <a:pathLst>
                  <a:path extrusionOk="0" h="4022" w="10286">
                    <a:moveTo>
                      <a:pt x="483" y="4022"/>
                    </a:moveTo>
                    <a:cubicBezTo>
                      <a:pt x="0" y="3682"/>
                      <a:pt x="427" y="3210"/>
                      <a:pt x="784" y="3284"/>
                    </a:cubicBezTo>
                    <a:cubicBezTo>
                      <a:pt x="1141" y="3358"/>
                      <a:pt x="1608" y="2719"/>
                      <a:pt x="1318" y="2135"/>
                    </a:cubicBezTo>
                    <a:cubicBezTo>
                      <a:pt x="1029" y="1550"/>
                      <a:pt x="1741" y="132"/>
                      <a:pt x="2893" y="828"/>
                    </a:cubicBezTo>
                    <a:cubicBezTo>
                      <a:pt x="4045" y="1524"/>
                      <a:pt x="5866" y="1649"/>
                      <a:pt x="6461" y="825"/>
                    </a:cubicBezTo>
                    <a:cubicBezTo>
                      <a:pt x="7056" y="0"/>
                      <a:pt x="8784" y="728"/>
                      <a:pt x="8647" y="1764"/>
                    </a:cubicBezTo>
                    <a:cubicBezTo>
                      <a:pt x="8510" y="2801"/>
                      <a:pt x="8760" y="2655"/>
                      <a:pt x="9298" y="2886"/>
                    </a:cubicBezTo>
                    <a:cubicBezTo>
                      <a:pt x="9836" y="3116"/>
                      <a:pt x="10238" y="3432"/>
                      <a:pt x="9916" y="3818"/>
                    </a:cubicBezTo>
                    <a:cubicBezTo>
                      <a:pt x="9916" y="3818"/>
                      <a:pt x="10286" y="3757"/>
                      <a:pt x="10270" y="4022"/>
                    </a:cubicBezTo>
                    <a:lnTo>
                      <a:pt x="483" y="4022"/>
                    </a:lnTo>
                  </a:path>
                </a:pathLst>
              </a:custGeom>
              <a:solidFill>
                <a:srgbClr val="F3F6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 name="Google Shape;37;p1"/>
              <p:cNvSpPr/>
              <p:nvPr/>
            </p:nvSpPr>
            <p:spPr>
              <a:xfrm>
                <a:off x="2765" y="3763"/>
                <a:ext cx="3847" cy="86"/>
              </a:xfrm>
              <a:custGeom>
                <a:rect b="b" l="l" r="r" t="t"/>
                <a:pathLst>
                  <a:path extrusionOk="0" h="231" w="10377">
                    <a:moveTo>
                      <a:pt x="10262" y="231"/>
                    </a:moveTo>
                    <a:lnTo>
                      <a:pt x="115" y="231"/>
                    </a:lnTo>
                    <a:cubicBezTo>
                      <a:pt x="51" y="231"/>
                      <a:pt x="0" y="179"/>
                      <a:pt x="0" y="115"/>
                    </a:cubicBezTo>
                    <a:cubicBezTo>
                      <a:pt x="0" y="51"/>
                      <a:pt x="51" y="0"/>
                      <a:pt x="115" y="0"/>
                    </a:cubicBezTo>
                    <a:lnTo>
                      <a:pt x="10262" y="0"/>
                    </a:lnTo>
                    <a:cubicBezTo>
                      <a:pt x="10325" y="0"/>
                      <a:pt x="10377" y="51"/>
                      <a:pt x="10377" y="115"/>
                    </a:cubicBezTo>
                    <a:cubicBezTo>
                      <a:pt x="10377" y="179"/>
                      <a:pt x="10325" y="231"/>
                      <a:pt x="10262" y="231"/>
                    </a:cubicBezTo>
                    <a:close/>
                  </a:path>
                </a:pathLst>
              </a:custGeom>
              <a:solidFill>
                <a:srgbClr val="B8C9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8" name="Google Shape;38;p1"/>
              <p:cNvSpPr/>
              <p:nvPr/>
            </p:nvSpPr>
            <p:spPr>
              <a:xfrm>
                <a:off x="3162" y="3602"/>
                <a:ext cx="435" cy="187"/>
              </a:xfrm>
              <a:custGeom>
                <a:rect b="b" l="l" r="r" t="t"/>
                <a:pathLst>
                  <a:path extrusionOk="0" h="505" w="1173">
                    <a:moveTo>
                      <a:pt x="1023" y="496"/>
                    </a:moveTo>
                    <a:cubicBezTo>
                      <a:pt x="1173" y="254"/>
                      <a:pt x="881" y="155"/>
                      <a:pt x="802" y="285"/>
                    </a:cubicBezTo>
                    <a:cubicBezTo>
                      <a:pt x="802" y="285"/>
                      <a:pt x="830" y="8"/>
                      <a:pt x="595" y="4"/>
                    </a:cubicBezTo>
                    <a:cubicBezTo>
                      <a:pt x="359" y="0"/>
                      <a:pt x="401" y="339"/>
                      <a:pt x="401" y="339"/>
                    </a:cubicBezTo>
                    <a:cubicBezTo>
                      <a:pt x="401" y="339"/>
                      <a:pt x="388" y="169"/>
                      <a:pt x="227" y="199"/>
                    </a:cubicBezTo>
                    <a:cubicBezTo>
                      <a:pt x="67" y="229"/>
                      <a:pt x="220" y="442"/>
                      <a:pt x="220" y="442"/>
                    </a:cubicBezTo>
                    <a:cubicBezTo>
                      <a:pt x="220" y="442"/>
                      <a:pt x="184" y="326"/>
                      <a:pt x="92" y="415"/>
                    </a:cubicBezTo>
                    <a:cubicBezTo>
                      <a:pt x="0" y="505"/>
                      <a:pt x="162" y="475"/>
                      <a:pt x="162" y="475"/>
                    </a:cubicBezTo>
                    <a:lnTo>
                      <a:pt x="1023" y="496"/>
                    </a:lnTo>
                    <a:close/>
                  </a:path>
                </a:pathLst>
              </a:custGeom>
              <a:solidFill>
                <a:srgbClr val="588E4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9" name="Google Shape;39;p1"/>
              <p:cNvSpPr/>
              <p:nvPr/>
            </p:nvSpPr>
            <p:spPr>
              <a:xfrm>
                <a:off x="5866" y="3540"/>
                <a:ext cx="333" cy="220"/>
              </a:xfrm>
              <a:custGeom>
                <a:rect b="b" l="l" r="r" t="t"/>
                <a:pathLst>
                  <a:path extrusionOk="0" h="592" w="898">
                    <a:moveTo>
                      <a:pt x="0" y="534"/>
                    </a:moveTo>
                    <a:cubicBezTo>
                      <a:pt x="295" y="0"/>
                      <a:pt x="898" y="193"/>
                      <a:pt x="898" y="193"/>
                    </a:cubicBezTo>
                    <a:lnTo>
                      <a:pt x="236" y="592"/>
                    </a:lnTo>
                    <a:lnTo>
                      <a:pt x="64" y="592"/>
                    </a:lnTo>
                    <a:lnTo>
                      <a:pt x="0" y="534"/>
                    </a:lnTo>
                    <a:close/>
                  </a:path>
                </a:pathLst>
              </a:custGeom>
              <a:solidFill>
                <a:srgbClr val="406D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 name="Google Shape;40;p1"/>
              <p:cNvSpPr/>
              <p:nvPr/>
            </p:nvSpPr>
            <p:spPr>
              <a:xfrm>
                <a:off x="5804" y="3355"/>
                <a:ext cx="274" cy="405"/>
              </a:xfrm>
              <a:custGeom>
                <a:rect b="b" l="l" r="r" t="t"/>
                <a:pathLst>
                  <a:path extrusionOk="0" h="1091" w="739">
                    <a:moveTo>
                      <a:pt x="0" y="1049"/>
                    </a:moveTo>
                    <a:cubicBezTo>
                      <a:pt x="324" y="37"/>
                      <a:pt x="739" y="0"/>
                      <a:pt x="739" y="0"/>
                    </a:cubicBezTo>
                    <a:cubicBezTo>
                      <a:pt x="739" y="0"/>
                      <a:pt x="665" y="721"/>
                      <a:pt x="231" y="1091"/>
                    </a:cubicBezTo>
                    <a:lnTo>
                      <a:pt x="0" y="1049"/>
                    </a:lnTo>
                    <a:close/>
                  </a:path>
                </a:pathLst>
              </a:custGeom>
              <a:solidFill>
                <a:srgbClr val="588E4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 name="Google Shape;41;p1"/>
              <p:cNvSpPr/>
              <p:nvPr/>
            </p:nvSpPr>
            <p:spPr>
              <a:xfrm>
                <a:off x="5773" y="3455"/>
                <a:ext cx="118" cy="289"/>
              </a:xfrm>
              <a:custGeom>
                <a:rect b="b" l="l" r="r" t="t"/>
                <a:pathLst>
                  <a:path extrusionOk="0" h="780" w="318">
                    <a:moveTo>
                      <a:pt x="318" y="456"/>
                    </a:moveTo>
                    <a:cubicBezTo>
                      <a:pt x="268" y="45"/>
                      <a:pt x="0" y="0"/>
                      <a:pt x="0" y="0"/>
                    </a:cubicBezTo>
                    <a:lnTo>
                      <a:pt x="83" y="780"/>
                    </a:lnTo>
                    <a:lnTo>
                      <a:pt x="318" y="764"/>
                    </a:lnTo>
                    <a:lnTo>
                      <a:pt x="318" y="412"/>
                    </a:lnTo>
                  </a:path>
                </a:pathLst>
              </a:custGeom>
              <a:solidFill>
                <a:srgbClr val="406D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2" name="Google Shape;42;p1"/>
              <p:cNvSpPr/>
              <p:nvPr/>
            </p:nvSpPr>
            <p:spPr>
              <a:xfrm>
                <a:off x="5707" y="3587"/>
                <a:ext cx="125" cy="148"/>
              </a:xfrm>
              <a:custGeom>
                <a:rect b="b" l="l" r="r" t="t"/>
                <a:pathLst>
                  <a:path extrusionOk="0" h="399" w="336">
                    <a:moveTo>
                      <a:pt x="295" y="319"/>
                    </a:moveTo>
                    <a:cubicBezTo>
                      <a:pt x="215" y="0"/>
                      <a:pt x="0" y="33"/>
                      <a:pt x="0" y="33"/>
                    </a:cubicBezTo>
                    <a:lnTo>
                      <a:pt x="86" y="399"/>
                    </a:lnTo>
                    <a:lnTo>
                      <a:pt x="336" y="399"/>
                    </a:lnTo>
                    <a:lnTo>
                      <a:pt x="295" y="319"/>
                    </a:lnTo>
                    <a:close/>
                  </a:path>
                </a:pathLst>
              </a:custGeom>
              <a:solidFill>
                <a:srgbClr val="406D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3" name="Google Shape;43;p1"/>
              <p:cNvSpPr/>
              <p:nvPr/>
            </p:nvSpPr>
            <p:spPr>
              <a:xfrm>
                <a:off x="5912" y="3710"/>
                <a:ext cx="197" cy="89"/>
              </a:xfrm>
              <a:custGeom>
                <a:rect b="b" l="l" r="r" t="t"/>
                <a:pathLst>
                  <a:path extrusionOk="0" h="241" w="531">
                    <a:moveTo>
                      <a:pt x="97" y="119"/>
                    </a:moveTo>
                    <a:cubicBezTo>
                      <a:pt x="259" y="0"/>
                      <a:pt x="531" y="68"/>
                      <a:pt x="531" y="68"/>
                    </a:cubicBezTo>
                    <a:lnTo>
                      <a:pt x="181" y="241"/>
                    </a:lnTo>
                    <a:lnTo>
                      <a:pt x="0" y="177"/>
                    </a:lnTo>
                    <a:lnTo>
                      <a:pt x="97" y="119"/>
                    </a:lnTo>
                    <a:close/>
                  </a:path>
                </a:pathLst>
              </a:custGeom>
              <a:solidFill>
                <a:srgbClr val="406D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 name="Google Shape;44;p1"/>
              <p:cNvSpPr/>
              <p:nvPr/>
            </p:nvSpPr>
            <p:spPr>
              <a:xfrm>
                <a:off x="5578" y="3661"/>
                <a:ext cx="414" cy="148"/>
              </a:xfrm>
              <a:custGeom>
                <a:rect b="b" l="l" r="r" t="t"/>
                <a:pathLst>
                  <a:path extrusionOk="0" h="399" w="1116">
                    <a:moveTo>
                      <a:pt x="0" y="399"/>
                    </a:moveTo>
                    <a:cubicBezTo>
                      <a:pt x="81" y="68"/>
                      <a:pt x="310" y="90"/>
                      <a:pt x="377" y="184"/>
                    </a:cubicBezTo>
                    <a:cubicBezTo>
                      <a:pt x="377" y="184"/>
                      <a:pt x="421" y="0"/>
                      <a:pt x="665" y="31"/>
                    </a:cubicBezTo>
                    <a:cubicBezTo>
                      <a:pt x="909" y="61"/>
                      <a:pt x="909" y="250"/>
                      <a:pt x="909" y="250"/>
                    </a:cubicBezTo>
                    <a:cubicBezTo>
                      <a:pt x="909" y="250"/>
                      <a:pt x="1027" y="204"/>
                      <a:pt x="1072" y="267"/>
                    </a:cubicBezTo>
                    <a:cubicBezTo>
                      <a:pt x="1116" y="331"/>
                      <a:pt x="1101" y="399"/>
                      <a:pt x="1101" y="399"/>
                    </a:cubicBezTo>
                    <a:lnTo>
                      <a:pt x="0" y="399"/>
                    </a:lnTo>
                    <a:close/>
                  </a:path>
                </a:pathLst>
              </a:custGeom>
              <a:solidFill>
                <a:srgbClr val="588E4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5" name="Google Shape;45;p1"/>
              <p:cNvSpPr/>
              <p:nvPr/>
            </p:nvSpPr>
            <p:spPr>
              <a:xfrm>
                <a:off x="4788" y="3699"/>
                <a:ext cx="281" cy="100"/>
              </a:xfrm>
              <a:custGeom>
                <a:rect b="b" l="l" r="r" t="t"/>
                <a:pathLst>
                  <a:path extrusionOk="0" h="271" w="758">
                    <a:moveTo>
                      <a:pt x="0" y="271"/>
                    </a:moveTo>
                    <a:cubicBezTo>
                      <a:pt x="55" y="46"/>
                      <a:pt x="211" y="61"/>
                      <a:pt x="256" y="125"/>
                    </a:cubicBezTo>
                    <a:cubicBezTo>
                      <a:pt x="256" y="125"/>
                      <a:pt x="286" y="0"/>
                      <a:pt x="452" y="21"/>
                    </a:cubicBezTo>
                    <a:cubicBezTo>
                      <a:pt x="618" y="41"/>
                      <a:pt x="618" y="169"/>
                      <a:pt x="618" y="169"/>
                    </a:cubicBezTo>
                    <a:cubicBezTo>
                      <a:pt x="618" y="169"/>
                      <a:pt x="698" y="138"/>
                      <a:pt x="728" y="181"/>
                    </a:cubicBezTo>
                    <a:cubicBezTo>
                      <a:pt x="758" y="225"/>
                      <a:pt x="748" y="271"/>
                      <a:pt x="748" y="271"/>
                    </a:cubicBezTo>
                    <a:lnTo>
                      <a:pt x="0" y="271"/>
                    </a:lnTo>
                  </a:path>
                </a:pathLst>
              </a:custGeom>
              <a:solidFill>
                <a:srgbClr val="588E4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6" name="Google Shape;46;p1"/>
              <p:cNvSpPr/>
              <p:nvPr/>
            </p:nvSpPr>
            <p:spPr>
              <a:xfrm>
                <a:off x="3827" y="3374"/>
                <a:ext cx="948" cy="361"/>
              </a:xfrm>
              <a:prstGeom prst="rect">
                <a:avLst/>
              </a:prstGeom>
              <a:solidFill>
                <a:srgbClr val="6E80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7" name="Google Shape;47;p1"/>
              <p:cNvSpPr/>
              <p:nvPr/>
            </p:nvSpPr>
            <p:spPr>
              <a:xfrm>
                <a:off x="3827" y="3644"/>
                <a:ext cx="948" cy="182"/>
              </a:xfrm>
              <a:prstGeom prst="ellipse">
                <a:avLst/>
              </a:prstGeom>
              <a:solidFill>
                <a:srgbClr val="6E80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8" name="Google Shape;48;p1"/>
              <p:cNvSpPr/>
              <p:nvPr/>
            </p:nvSpPr>
            <p:spPr>
              <a:xfrm>
                <a:off x="3827" y="3284"/>
                <a:ext cx="948" cy="181"/>
              </a:xfrm>
              <a:prstGeom prst="ellipse">
                <a:avLst/>
              </a:prstGeom>
              <a:solidFill>
                <a:srgbClr val="A0B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9" name="Google Shape;49;p1"/>
              <p:cNvSpPr/>
              <p:nvPr/>
            </p:nvSpPr>
            <p:spPr>
              <a:xfrm>
                <a:off x="3866" y="3030"/>
                <a:ext cx="870" cy="318"/>
              </a:xfrm>
              <a:prstGeom prst="rect">
                <a:avLst/>
              </a:prstGeom>
              <a:solidFill>
                <a:srgbClr val="465DA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0" name="Google Shape;50;p1"/>
              <p:cNvSpPr/>
              <p:nvPr/>
            </p:nvSpPr>
            <p:spPr>
              <a:xfrm>
                <a:off x="3866" y="3268"/>
                <a:ext cx="870" cy="160"/>
              </a:xfrm>
              <a:prstGeom prst="ellipse">
                <a:avLst/>
              </a:prstGeom>
              <a:solidFill>
                <a:srgbClr val="465DA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1" name="Google Shape;51;p1"/>
              <p:cNvSpPr/>
              <p:nvPr/>
            </p:nvSpPr>
            <p:spPr>
              <a:xfrm>
                <a:off x="3827" y="2928"/>
                <a:ext cx="948" cy="360"/>
              </a:xfrm>
              <a:prstGeom prst="rect">
                <a:avLst/>
              </a:prstGeom>
              <a:solidFill>
                <a:srgbClr val="6E80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2" name="Google Shape;52;p1"/>
              <p:cNvSpPr/>
              <p:nvPr/>
            </p:nvSpPr>
            <p:spPr>
              <a:xfrm>
                <a:off x="3827" y="3197"/>
                <a:ext cx="948" cy="182"/>
              </a:xfrm>
              <a:prstGeom prst="ellipse">
                <a:avLst/>
              </a:prstGeom>
              <a:solidFill>
                <a:srgbClr val="6E80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3" name="Google Shape;53;p1"/>
              <p:cNvSpPr/>
              <p:nvPr/>
            </p:nvSpPr>
            <p:spPr>
              <a:xfrm>
                <a:off x="3827" y="2837"/>
                <a:ext cx="948" cy="181"/>
              </a:xfrm>
              <a:prstGeom prst="ellipse">
                <a:avLst/>
              </a:prstGeom>
              <a:solidFill>
                <a:srgbClr val="A0B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 name="Google Shape;54;p1"/>
              <p:cNvSpPr/>
              <p:nvPr/>
            </p:nvSpPr>
            <p:spPr>
              <a:xfrm>
                <a:off x="3866" y="2584"/>
                <a:ext cx="870" cy="317"/>
              </a:xfrm>
              <a:prstGeom prst="rect">
                <a:avLst/>
              </a:prstGeom>
              <a:solidFill>
                <a:srgbClr val="465DA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 name="Google Shape;55;p1"/>
              <p:cNvSpPr/>
              <p:nvPr/>
            </p:nvSpPr>
            <p:spPr>
              <a:xfrm>
                <a:off x="3866" y="2821"/>
                <a:ext cx="870" cy="160"/>
              </a:xfrm>
              <a:prstGeom prst="ellipse">
                <a:avLst/>
              </a:prstGeom>
              <a:solidFill>
                <a:srgbClr val="465DA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6" name="Google Shape;56;p1"/>
              <p:cNvSpPr/>
              <p:nvPr/>
            </p:nvSpPr>
            <p:spPr>
              <a:xfrm>
                <a:off x="3827" y="2468"/>
                <a:ext cx="948" cy="360"/>
              </a:xfrm>
              <a:prstGeom prst="rect">
                <a:avLst/>
              </a:prstGeom>
              <a:solidFill>
                <a:srgbClr val="6E80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7" name="Google Shape;57;p1"/>
              <p:cNvSpPr/>
              <p:nvPr/>
            </p:nvSpPr>
            <p:spPr>
              <a:xfrm>
                <a:off x="3827" y="2737"/>
                <a:ext cx="948" cy="182"/>
              </a:xfrm>
              <a:prstGeom prst="ellipse">
                <a:avLst/>
              </a:prstGeom>
              <a:solidFill>
                <a:srgbClr val="6E80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8" name="Google Shape;58;p1"/>
              <p:cNvSpPr/>
              <p:nvPr/>
            </p:nvSpPr>
            <p:spPr>
              <a:xfrm>
                <a:off x="3827" y="2377"/>
                <a:ext cx="948" cy="181"/>
              </a:xfrm>
              <a:prstGeom prst="ellipse">
                <a:avLst/>
              </a:prstGeom>
              <a:solidFill>
                <a:srgbClr val="D7E2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9" name="Google Shape;59;p1"/>
              <p:cNvSpPr/>
              <p:nvPr/>
            </p:nvSpPr>
            <p:spPr>
              <a:xfrm>
                <a:off x="3938" y="2398"/>
                <a:ext cx="726" cy="139"/>
              </a:xfrm>
              <a:prstGeom prst="ellipse">
                <a:avLst/>
              </a:prstGeom>
              <a:solidFill>
                <a:srgbClr val="A0B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0" name="Google Shape;60;p1"/>
              <p:cNvSpPr/>
              <p:nvPr/>
            </p:nvSpPr>
            <p:spPr>
              <a:xfrm>
                <a:off x="4044" y="2701"/>
                <a:ext cx="60" cy="60"/>
              </a:xfrm>
              <a:prstGeom prst="ellipse">
                <a:avLst/>
              </a:prstGeom>
              <a:solidFill>
                <a:srgbClr val="2B41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1" name="Google Shape;61;p1"/>
              <p:cNvSpPr/>
              <p:nvPr/>
            </p:nvSpPr>
            <p:spPr>
              <a:xfrm>
                <a:off x="4193" y="2701"/>
                <a:ext cx="60" cy="60"/>
              </a:xfrm>
              <a:prstGeom prst="ellipse">
                <a:avLst/>
              </a:prstGeom>
              <a:solidFill>
                <a:srgbClr val="57EA5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2" name="Google Shape;62;p1"/>
              <p:cNvSpPr/>
              <p:nvPr/>
            </p:nvSpPr>
            <p:spPr>
              <a:xfrm>
                <a:off x="4343" y="2701"/>
                <a:ext cx="59" cy="60"/>
              </a:xfrm>
              <a:prstGeom prst="ellipse">
                <a:avLst/>
              </a:prstGeom>
              <a:solidFill>
                <a:srgbClr val="465DA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3" name="Google Shape;63;p1"/>
              <p:cNvSpPr/>
              <p:nvPr/>
            </p:nvSpPr>
            <p:spPr>
              <a:xfrm>
                <a:off x="4465" y="2701"/>
                <a:ext cx="176" cy="60"/>
              </a:xfrm>
              <a:custGeom>
                <a:rect b="b" l="l" r="r" t="t"/>
                <a:pathLst>
                  <a:path extrusionOk="0" h="161" w="474">
                    <a:moveTo>
                      <a:pt x="409" y="161"/>
                    </a:moveTo>
                    <a:lnTo>
                      <a:pt x="65" y="161"/>
                    </a:lnTo>
                    <a:cubicBezTo>
                      <a:pt x="29" y="161"/>
                      <a:pt x="0" y="132"/>
                      <a:pt x="0" y="96"/>
                    </a:cubicBezTo>
                    <a:lnTo>
                      <a:pt x="0" y="65"/>
                    </a:lnTo>
                    <a:cubicBezTo>
                      <a:pt x="0" y="29"/>
                      <a:pt x="29" y="0"/>
                      <a:pt x="65" y="0"/>
                    </a:cubicBezTo>
                    <a:lnTo>
                      <a:pt x="409" y="0"/>
                    </a:lnTo>
                    <a:cubicBezTo>
                      <a:pt x="445" y="0"/>
                      <a:pt x="474" y="29"/>
                      <a:pt x="474" y="65"/>
                    </a:cubicBezTo>
                    <a:lnTo>
                      <a:pt x="474" y="96"/>
                    </a:lnTo>
                    <a:cubicBezTo>
                      <a:pt x="474" y="132"/>
                      <a:pt x="445" y="161"/>
                      <a:pt x="409" y="161"/>
                    </a:cubicBezTo>
                    <a:close/>
                  </a:path>
                </a:pathLst>
              </a:custGeom>
              <a:solidFill>
                <a:srgbClr val="465DA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4" name="Google Shape;64;p1"/>
              <p:cNvSpPr/>
              <p:nvPr/>
            </p:nvSpPr>
            <p:spPr>
              <a:xfrm>
                <a:off x="4044" y="3167"/>
                <a:ext cx="60" cy="60"/>
              </a:xfrm>
              <a:prstGeom prst="ellipse">
                <a:avLst/>
              </a:prstGeom>
              <a:solidFill>
                <a:srgbClr val="465DA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5" name="Google Shape;65;p1"/>
              <p:cNvSpPr/>
              <p:nvPr/>
            </p:nvSpPr>
            <p:spPr>
              <a:xfrm>
                <a:off x="4193" y="3167"/>
                <a:ext cx="60" cy="6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6" name="Google Shape;66;p1"/>
              <p:cNvSpPr/>
              <p:nvPr/>
            </p:nvSpPr>
            <p:spPr>
              <a:xfrm>
                <a:off x="4343" y="3167"/>
                <a:ext cx="59" cy="60"/>
              </a:xfrm>
              <a:prstGeom prst="ellipse">
                <a:avLst/>
              </a:prstGeom>
              <a:solidFill>
                <a:srgbClr val="57EA5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7" name="Google Shape;67;p1"/>
              <p:cNvSpPr/>
              <p:nvPr/>
            </p:nvSpPr>
            <p:spPr>
              <a:xfrm>
                <a:off x="4465" y="3167"/>
                <a:ext cx="176" cy="60"/>
              </a:xfrm>
              <a:custGeom>
                <a:rect b="b" l="l" r="r" t="t"/>
                <a:pathLst>
                  <a:path extrusionOk="0" h="161" w="474">
                    <a:moveTo>
                      <a:pt x="409" y="161"/>
                    </a:moveTo>
                    <a:lnTo>
                      <a:pt x="65" y="161"/>
                    </a:lnTo>
                    <a:cubicBezTo>
                      <a:pt x="29" y="161"/>
                      <a:pt x="0" y="132"/>
                      <a:pt x="0" y="96"/>
                    </a:cubicBezTo>
                    <a:lnTo>
                      <a:pt x="0" y="65"/>
                    </a:lnTo>
                    <a:cubicBezTo>
                      <a:pt x="0" y="29"/>
                      <a:pt x="29" y="0"/>
                      <a:pt x="65" y="0"/>
                    </a:cubicBezTo>
                    <a:lnTo>
                      <a:pt x="409" y="0"/>
                    </a:lnTo>
                    <a:cubicBezTo>
                      <a:pt x="445" y="0"/>
                      <a:pt x="474" y="29"/>
                      <a:pt x="474" y="65"/>
                    </a:cubicBezTo>
                    <a:lnTo>
                      <a:pt x="474" y="96"/>
                    </a:lnTo>
                    <a:cubicBezTo>
                      <a:pt x="474" y="132"/>
                      <a:pt x="445" y="161"/>
                      <a:pt x="409" y="161"/>
                    </a:cubicBezTo>
                    <a:close/>
                  </a:path>
                </a:pathLst>
              </a:custGeom>
              <a:solidFill>
                <a:srgbClr val="2B41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8" name="Google Shape;68;p1"/>
              <p:cNvSpPr/>
              <p:nvPr/>
            </p:nvSpPr>
            <p:spPr>
              <a:xfrm>
                <a:off x="4044" y="3634"/>
                <a:ext cx="60" cy="60"/>
              </a:xfrm>
              <a:prstGeom prst="ellipse">
                <a:avLst/>
              </a:prstGeom>
              <a:solidFill>
                <a:srgbClr val="2B417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9" name="Google Shape;69;p1"/>
              <p:cNvSpPr/>
              <p:nvPr/>
            </p:nvSpPr>
            <p:spPr>
              <a:xfrm>
                <a:off x="4193" y="3634"/>
                <a:ext cx="60" cy="60"/>
              </a:xfrm>
              <a:prstGeom prst="ellipse">
                <a:avLst/>
              </a:prstGeom>
              <a:solidFill>
                <a:srgbClr val="465DA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0" name="Google Shape;70;p1"/>
              <p:cNvSpPr/>
              <p:nvPr/>
            </p:nvSpPr>
            <p:spPr>
              <a:xfrm>
                <a:off x="4343" y="3634"/>
                <a:ext cx="59" cy="6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1" name="Google Shape;71;p1"/>
              <p:cNvSpPr/>
              <p:nvPr/>
            </p:nvSpPr>
            <p:spPr>
              <a:xfrm>
                <a:off x="4465" y="3634"/>
                <a:ext cx="176" cy="60"/>
              </a:xfrm>
              <a:custGeom>
                <a:rect b="b" l="l" r="r" t="t"/>
                <a:pathLst>
                  <a:path extrusionOk="0" h="161" w="474">
                    <a:moveTo>
                      <a:pt x="409" y="161"/>
                    </a:moveTo>
                    <a:lnTo>
                      <a:pt x="65" y="161"/>
                    </a:lnTo>
                    <a:cubicBezTo>
                      <a:pt x="29" y="161"/>
                      <a:pt x="0" y="132"/>
                      <a:pt x="0" y="96"/>
                    </a:cubicBezTo>
                    <a:lnTo>
                      <a:pt x="0" y="65"/>
                    </a:lnTo>
                    <a:cubicBezTo>
                      <a:pt x="0" y="29"/>
                      <a:pt x="29" y="0"/>
                      <a:pt x="65" y="0"/>
                    </a:cubicBezTo>
                    <a:lnTo>
                      <a:pt x="409" y="0"/>
                    </a:lnTo>
                    <a:cubicBezTo>
                      <a:pt x="445" y="0"/>
                      <a:pt x="474" y="29"/>
                      <a:pt x="474" y="65"/>
                    </a:cubicBezTo>
                    <a:lnTo>
                      <a:pt x="474" y="96"/>
                    </a:lnTo>
                    <a:cubicBezTo>
                      <a:pt x="474" y="132"/>
                      <a:pt x="445" y="161"/>
                      <a:pt x="409" y="161"/>
                    </a:cubicBezTo>
                    <a:close/>
                  </a:path>
                </a:pathLst>
              </a:custGeom>
              <a:solidFill>
                <a:srgbClr val="465DA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2" name="Google Shape;72;p1"/>
              <p:cNvSpPr/>
              <p:nvPr/>
            </p:nvSpPr>
            <p:spPr>
              <a:xfrm>
                <a:off x="3806" y="3375"/>
                <a:ext cx="587" cy="434"/>
              </a:xfrm>
              <a:custGeom>
                <a:rect b="b" l="l" r="r" t="t"/>
                <a:pathLst>
                  <a:path extrusionOk="0" h="1170" w="1582">
                    <a:moveTo>
                      <a:pt x="1513" y="0"/>
                    </a:moveTo>
                    <a:lnTo>
                      <a:pt x="204" y="0"/>
                    </a:lnTo>
                    <a:cubicBezTo>
                      <a:pt x="188" y="0"/>
                      <a:pt x="172" y="6"/>
                      <a:pt x="160" y="17"/>
                    </a:cubicBezTo>
                    <a:lnTo>
                      <a:pt x="0" y="212"/>
                    </a:lnTo>
                    <a:lnTo>
                      <a:pt x="1582" y="1170"/>
                    </a:lnTo>
                    <a:lnTo>
                      <a:pt x="1582" y="69"/>
                    </a:lnTo>
                    <a:cubicBezTo>
                      <a:pt x="1582" y="31"/>
                      <a:pt x="1551" y="0"/>
                      <a:pt x="1513" y="0"/>
                    </a:cubicBezTo>
                    <a:close/>
                  </a:path>
                </a:pathLst>
              </a:custGeom>
              <a:solidFill>
                <a:srgbClr val="FFBE5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3" name="Google Shape;73;p1"/>
              <p:cNvSpPr/>
              <p:nvPr/>
            </p:nvSpPr>
            <p:spPr>
              <a:xfrm>
                <a:off x="3944" y="3223"/>
                <a:ext cx="398" cy="524"/>
              </a:xfrm>
              <a:custGeom>
                <a:rect b="b" l="l" r="r" t="t"/>
                <a:pathLst>
                  <a:path extrusionOk="0" h="524" w="398">
                    <a:moveTo>
                      <a:pt x="398" y="520"/>
                    </a:moveTo>
                    <a:lnTo>
                      <a:pt x="398" y="0"/>
                    </a:lnTo>
                    <a:lnTo>
                      <a:pt x="0" y="0"/>
                    </a:lnTo>
                    <a:lnTo>
                      <a:pt x="0" y="524"/>
                    </a:lnTo>
                    <a:lnTo>
                      <a:pt x="398" y="520"/>
                    </a:lnTo>
                    <a:close/>
                  </a:path>
                </a:pathLst>
              </a:custGeom>
              <a:solidFill>
                <a:srgbClr val="D2D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4" name="Google Shape;74;p1"/>
              <p:cNvSpPr/>
              <p:nvPr/>
            </p:nvSpPr>
            <p:spPr>
              <a:xfrm>
                <a:off x="3550" y="3454"/>
                <a:ext cx="843" cy="374"/>
              </a:xfrm>
              <a:custGeom>
                <a:rect b="b" l="l" r="r" t="t"/>
                <a:pathLst>
                  <a:path extrusionOk="0" h="1010" w="2274">
                    <a:moveTo>
                      <a:pt x="2200" y="1010"/>
                    </a:moveTo>
                    <a:lnTo>
                      <a:pt x="453" y="1010"/>
                    </a:lnTo>
                    <a:cubicBezTo>
                      <a:pt x="412" y="1010"/>
                      <a:pt x="379" y="977"/>
                      <a:pt x="379" y="937"/>
                    </a:cubicBezTo>
                    <a:lnTo>
                      <a:pt x="0" y="73"/>
                    </a:lnTo>
                    <a:cubicBezTo>
                      <a:pt x="0" y="33"/>
                      <a:pt x="33" y="0"/>
                      <a:pt x="73" y="0"/>
                    </a:cubicBezTo>
                    <a:lnTo>
                      <a:pt x="1894" y="0"/>
                    </a:lnTo>
                    <a:lnTo>
                      <a:pt x="2274" y="937"/>
                    </a:lnTo>
                    <a:cubicBezTo>
                      <a:pt x="2274" y="977"/>
                      <a:pt x="2241" y="1010"/>
                      <a:pt x="2200" y="1010"/>
                    </a:cubicBezTo>
                  </a:path>
                </a:pathLst>
              </a:custGeom>
              <a:solidFill>
                <a:srgbClr val="FFCF7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5" name="Google Shape;75;p1"/>
              <p:cNvSpPr/>
              <p:nvPr/>
            </p:nvSpPr>
            <p:spPr>
              <a:xfrm>
                <a:off x="4769" y="3746"/>
                <a:ext cx="3" cy="3"/>
              </a:xfrm>
              <a:custGeom>
                <a:rect b="b" l="l" r="r" t="t"/>
                <a:pathLst>
                  <a:path extrusionOk="0" h="9" w="6">
                    <a:moveTo>
                      <a:pt x="0" y="9"/>
                    </a:moveTo>
                    <a:cubicBezTo>
                      <a:pt x="0" y="9"/>
                      <a:pt x="0" y="9"/>
                      <a:pt x="0" y="9"/>
                    </a:cubicBezTo>
                    <a:cubicBezTo>
                      <a:pt x="0" y="9"/>
                      <a:pt x="0" y="9"/>
                      <a:pt x="0" y="9"/>
                    </a:cubicBezTo>
                    <a:close/>
                    <a:moveTo>
                      <a:pt x="0" y="9"/>
                    </a:moveTo>
                    <a:cubicBezTo>
                      <a:pt x="0" y="9"/>
                      <a:pt x="0" y="9"/>
                      <a:pt x="0" y="9"/>
                    </a:cubicBezTo>
                    <a:cubicBezTo>
                      <a:pt x="0" y="9"/>
                      <a:pt x="0" y="9"/>
                      <a:pt x="0" y="9"/>
                    </a:cubicBezTo>
                    <a:close/>
                    <a:moveTo>
                      <a:pt x="0" y="9"/>
                    </a:moveTo>
                    <a:cubicBezTo>
                      <a:pt x="0" y="9"/>
                      <a:pt x="0" y="9"/>
                      <a:pt x="0" y="9"/>
                    </a:cubicBezTo>
                    <a:cubicBezTo>
                      <a:pt x="0" y="9"/>
                      <a:pt x="0" y="9"/>
                      <a:pt x="0" y="9"/>
                    </a:cubicBezTo>
                    <a:close/>
                    <a:moveTo>
                      <a:pt x="0" y="9"/>
                    </a:moveTo>
                    <a:cubicBezTo>
                      <a:pt x="0" y="9"/>
                      <a:pt x="0" y="9"/>
                      <a:pt x="0" y="8"/>
                    </a:cubicBezTo>
                    <a:cubicBezTo>
                      <a:pt x="0" y="9"/>
                      <a:pt x="0" y="9"/>
                      <a:pt x="0" y="9"/>
                    </a:cubicBezTo>
                    <a:close/>
                    <a:moveTo>
                      <a:pt x="0" y="8"/>
                    </a:moveTo>
                    <a:cubicBezTo>
                      <a:pt x="0" y="8"/>
                      <a:pt x="1" y="8"/>
                      <a:pt x="1" y="8"/>
                    </a:cubicBezTo>
                    <a:cubicBezTo>
                      <a:pt x="1" y="8"/>
                      <a:pt x="0" y="8"/>
                      <a:pt x="0" y="8"/>
                    </a:cubicBezTo>
                    <a:close/>
                    <a:moveTo>
                      <a:pt x="1" y="8"/>
                    </a:moveTo>
                    <a:cubicBezTo>
                      <a:pt x="2" y="6"/>
                      <a:pt x="4" y="4"/>
                      <a:pt x="6" y="1"/>
                    </a:cubicBezTo>
                    <a:cubicBezTo>
                      <a:pt x="4" y="4"/>
                      <a:pt x="2" y="6"/>
                      <a:pt x="1" y="8"/>
                    </a:cubicBezTo>
                    <a:close/>
                    <a:moveTo>
                      <a:pt x="6" y="1"/>
                    </a:moveTo>
                    <a:cubicBezTo>
                      <a:pt x="6" y="1"/>
                      <a:pt x="6" y="1"/>
                      <a:pt x="6" y="1"/>
                    </a:cubicBezTo>
                    <a:cubicBezTo>
                      <a:pt x="6" y="1"/>
                      <a:pt x="6" y="1"/>
                      <a:pt x="6" y="1"/>
                    </a:cubicBezTo>
                    <a:close/>
                    <a:moveTo>
                      <a:pt x="6" y="1"/>
                    </a:moveTo>
                    <a:cubicBezTo>
                      <a:pt x="6" y="1"/>
                      <a:pt x="6" y="1"/>
                      <a:pt x="6" y="1"/>
                    </a:cubicBezTo>
                    <a:cubicBezTo>
                      <a:pt x="6" y="1"/>
                      <a:pt x="6" y="1"/>
                      <a:pt x="6" y="1"/>
                    </a:cubicBezTo>
                    <a:close/>
                    <a:moveTo>
                      <a:pt x="6" y="1"/>
                    </a:moveTo>
                    <a:cubicBezTo>
                      <a:pt x="6" y="1"/>
                      <a:pt x="6" y="1"/>
                      <a:pt x="6" y="1"/>
                    </a:cubicBezTo>
                    <a:cubicBezTo>
                      <a:pt x="6" y="1"/>
                      <a:pt x="6" y="1"/>
                      <a:pt x="6" y="1"/>
                    </a:cubicBezTo>
                    <a:close/>
                    <a:moveTo>
                      <a:pt x="6" y="1"/>
                    </a:moveTo>
                    <a:lnTo>
                      <a:pt x="6" y="0"/>
                    </a:lnTo>
                    <a:lnTo>
                      <a:pt x="6" y="1"/>
                    </a:lnTo>
                    <a:close/>
                  </a:path>
                </a:pathLst>
              </a:custGeom>
              <a:solidFill>
                <a:srgbClr val="D3D5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6" name="Google Shape;76;p1"/>
              <p:cNvSpPr/>
              <p:nvPr/>
            </p:nvSpPr>
            <p:spPr>
              <a:xfrm>
                <a:off x="4379" y="3802"/>
                <a:ext cx="241" cy="23"/>
              </a:xfrm>
              <a:custGeom>
                <a:rect b="b" l="l" r="r" t="t"/>
                <a:pathLst>
                  <a:path extrusionOk="0" h="61" w="650">
                    <a:moveTo>
                      <a:pt x="0" y="61"/>
                    </a:moveTo>
                    <a:cubicBezTo>
                      <a:pt x="0" y="61"/>
                      <a:pt x="0" y="61"/>
                      <a:pt x="0" y="61"/>
                    </a:cubicBezTo>
                    <a:cubicBezTo>
                      <a:pt x="248" y="53"/>
                      <a:pt x="472" y="32"/>
                      <a:pt x="650" y="0"/>
                    </a:cubicBezTo>
                    <a:cubicBezTo>
                      <a:pt x="472" y="32"/>
                      <a:pt x="248" y="53"/>
                      <a:pt x="0" y="61"/>
                    </a:cubicBezTo>
                    <a:close/>
                  </a:path>
                </a:pathLst>
              </a:custGeom>
              <a:solidFill>
                <a:srgbClr val="A0AE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7" name="Google Shape;77;p1"/>
              <p:cNvSpPr/>
              <p:nvPr/>
            </p:nvSpPr>
            <p:spPr>
              <a:xfrm>
                <a:off x="4393" y="3446"/>
                <a:ext cx="382" cy="289"/>
              </a:xfrm>
              <a:custGeom>
                <a:rect b="b" l="l" r="r" t="t"/>
                <a:pathLst>
                  <a:path extrusionOk="0" h="778" w="1030">
                    <a:moveTo>
                      <a:pt x="1030" y="778"/>
                    </a:moveTo>
                    <a:cubicBezTo>
                      <a:pt x="1028" y="712"/>
                      <a:pt x="890" y="652"/>
                      <a:pt x="668" y="608"/>
                    </a:cubicBezTo>
                    <a:cubicBezTo>
                      <a:pt x="668" y="606"/>
                      <a:pt x="668" y="604"/>
                      <a:pt x="668" y="602"/>
                    </a:cubicBezTo>
                    <a:lnTo>
                      <a:pt x="668" y="571"/>
                    </a:lnTo>
                    <a:cubicBezTo>
                      <a:pt x="668" y="535"/>
                      <a:pt x="639" y="506"/>
                      <a:pt x="603" y="506"/>
                    </a:cubicBezTo>
                    <a:lnTo>
                      <a:pt x="259" y="506"/>
                    </a:lnTo>
                    <a:cubicBezTo>
                      <a:pt x="231" y="506"/>
                      <a:pt x="207" y="524"/>
                      <a:pt x="198" y="549"/>
                    </a:cubicBezTo>
                    <a:cubicBezTo>
                      <a:pt x="137" y="545"/>
                      <a:pt x="74" y="542"/>
                      <a:pt x="9" y="539"/>
                    </a:cubicBezTo>
                    <a:cubicBezTo>
                      <a:pt x="6" y="535"/>
                      <a:pt x="3" y="532"/>
                      <a:pt x="0" y="528"/>
                    </a:cubicBezTo>
                    <a:lnTo>
                      <a:pt x="0" y="47"/>
                    </a:lnTo>
                    <a:cubicBezTo>
                      <a:pt x="200" y="40"/>
                      <a:pt x="383" y="23"/>
                      <a:pt x="538" y="0"/>
                    </a:cubicBezTo>
                    <a:lnTo>
                      <a:pt x="538" y="305"/>
                    </a:lnTo>
                    <a:cubicBezTo>
                      <a:pt x="538" y="410"/>
                      <a:pt x="624" y="495"/>
                      <a:pt x="729" y="495"/>
                    </a:cubicBezTo>
                    <a:lnTo>
                      <a:pt x="1030" y="495"/>
                    </a:lnTo>
                    <a:lnTo>
                      <a:pt x="1030" y="778"/>
                    </a:lnTo>
                    <a:close/>
                  </a:path>
                </a:pathLst>
              </a:custGeom>
              <a:solidFill>
                <a:srgbClr val="5F6FB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 name="Google Shape;78;p1"/>
              <p:cNvSpPr/>
              <p:nvPr/>
            </p:nvSpPr>
            <p:spPr>
              <a:xfrm>
                <a:off x="4379" y="3646"/>
                <a:ext cx="396" cy="179"/>
              </a:xfrm>
              <a:custGeom>
                <a:rect b="b" l="l" r="r" t="t"/>
                <a:pathLst>
                  <a:path extrusionOk="0" h="481" w="1067">
                    <a:moveTo>
                      <a:pt x="0" y="481"/>
                    </a:moveTo>
                    <a:cubicBezTo>
                      <a:pt x="16" y="472"/>
                      <a:pt x="29" y="456"/>
                      <a:pt x="34" y="437"/>
                    </a:cubicBezTo>
                    <a:lnTo>
                      <a:pt x="37" y="439"/>
                    </a:lnTo>
                    <a:lnTo>
                      <a:pt x="37" y="418"/>
                    </a:lnTo>
                    <a:lnTo>
                      <a:pt x="37" y="418"/>
                    </a:lnTo>
                    <a:lnTo>
                      <a:pt x="37" y="106"/>
                    </a:lnTo>
                    <a:cubicBezTo>
                      <a:pt x="52" y="91"/>
                      <a:pt x="61" y="71"/>
                      <a:pt x="61" y="48"/>
                    </a:cubicBezTo>
                    <a:cubicBezTo>
                      <a:pt x="61" y="30"/>
                      <a:pt x="56" y="13"/>
                      <a:pt x="46" y="0"/>
                    </a:cubicBezTo>
                    <a:cubicBezTo>
                      <a:pt x="111" y="3"/>
                      <a:pt x="174" y="6"/>
                      <a:pt x="235" y="10"/>
                    </a:cubicBezTo>
                    <a:cubicBezTo>
                      <a:pt x="233" y="17"/>
                      <a:pt x="231" y="24"/>
                      <a:pt x="231" y="32"/>
                    </a:cubicBezTo>
                    <a:lnTo>
                      <a:pt x="231" y="63"/>
                    </a:lnTo>
                    <a:cubicBezTo>
                      <a:pt x="231" y="99"/>
                      <a:pt x="260" y="128"/>
                      <a:pt x="296" y="128"/>
                    </a:cubicBezTo>
                    <a:lnTo>
                      <a:pt x="640" y="128"/>
                    </a:lnTo>
                    <a:cubicBezTo>
                      <a:pt x="674" y="128"/>
                      <a:pt x="702" y="102"/>
                      <a:pt x="705" y="69"/>
                    </a:cubicBezTo>
                    <a:cubicBezTo>
                      <a:pt x="927" y="113"/>
                      <a:pt x="1065" y="173"/>
                      <a:pt x="1067" y="239"/>
                    </a:cubicBezTo>
                    <a:lnTo>
                      <a:pt x="1067" y="240"/>
                    </a:lnTo>
                    <a:cubicBezTo>
                      <a:pt x="1067" y="250"/>
                      <a:pt x="1064" y="259"/>
                      <a:pt x="1058" y="268"/>
                    </a:cubicBezTo>
                    <a:lnTo>
                      <a:pt x="1058" y="269"/>
                    </a:lnTo>
                    <a:cubicBezTo>
                      <a:pt x="1058" y="269"/>
                      <a:pt x="1058" y="269"/>
                      <a:pt x="1058" y="269"/>
                    </a:cubicBezTo>
                    <a:cubicBezTo>
                      <a:pt x="1058" y="269"/>
                      <a:pt x="1058" y="269"/>
                      <a:pt x="1058" y="269"/>
                    </a:cubicBezTo>
                    <a:cubicBezTo>
                      <a:pt x="1058" y="269"/>
                      <a:pt x="1058" y="269"/>
                      <a:pt x="1058" y="269"/>
                    </a:cubicBezTo>
                    <a:cubicBezTo>
                      <a:pt x="1058" y="269"/>
                      <a:pt x="1058" y="269"/>
                      <a:pt x="1058" y="269"/>
                    </a:cubicBezTo>
                    <a:cubicBezTo>
                      <a:pt x="1058" y="269"/>
                      <a:pt x="1058" y="269"/>
                      <a:pt x="1058" y="269"/>
                    </a:cubicBezTo>
                    <a:cubicBezTo>
                      <a:pt x="1058" y="269"/>
                      <a:pt x="1058" y="269"/>
                      <a:pt x="1058" y="269"/>
                    </a:cubicBezTo>
                    <a:cubicBezTo>
                      <a:pt x="1058" y="269"/>
                      <a:pt x="1058" y="269"/>
                      <a:pt x="1058" y="269"/>
                    </a:cubicBezTo>
                    <a:cubicBezTo>
                      <a:pt x="1056" y="272"/>
                      <a:pt x="1054" y="274"/>
                      <a:pt x="1053" y="276"/>
                    </a:cubicBezTo>
                    <a:lnTo>
                      <a:pt x="1053" y="276"/>
                    </a:lnTo>
                    <a:cubicBezTo>
                      <a:pt x="1053" y="276"/>
                      <a:pt x="1052" y="276"/>
                      <a:pt x="1052" y="276"/>
                    </a:cubicBezTo>
                    <a:lnTo>
                      <a:pt x="1052" y="276"/>
                    </a:lnTo>
                    <a:cubicBezTo>
                      <a:pt x="1052" y="277"/>
                      <a:pt x="1052" y="277"/>
                      <a:pt x="1052" y="277"/>
                    </a:cubicBezTo>
                    <a:cubicBezTo>
                      <a:pt x="1052" y="277"/>
                      <a:pt x="1052" y="277"/>
                      <a:pt x="1052" y="277"/>
                    </a:cubicBezTo>
                    <a:cubicBezTo>
                      <a:pt x="1052" y="277"/>
                      <a:pt x="1052" y="277"/>
                      <a:pt x="1052" y="277"/>
                    </a:cubicBezTo>
                    <a:cubicBezTo>
                      <a:pt x="1052" y="277"/>
                      <a:pt x="1052" y="277"/>
                      <a:pt x="1052" y="277"/>
                    </a:cubicBezTo>
                    <a:cubicBezTo>
                      <a:pt x="1052" y="277"/>
                      <a:pt x="1052" y="277"/>
                      <a:pt x="1052" y="277"/>
                    </a:cubicBezTo>
                    <a:cubicBezTo>
                      <a:pt x="1052" y="277"/>
                      <a:pt x="1052" y="277"/>
                      <a:pt x="1052" y="277"/>
                    </a:cubicBezTo>
                    <a:cubicBezTo>
                      <a:pt x="1052" y="277"/>
                      <a:pt x="1052" y="277"/>
                      <a:pt x="1052" y="277"/>
                    </a:cubicBezTo>
                    <a:cubicBezTo>
                      <a:pt x="1007" y="334"/>
                      <a:pt x="861" y="384"/>
                      <a:pt x="650" y="420"/>
                    </a:cubicBezTo>
                    <a:cubicBezTo>
                      <a:pt x="472" y="452"/>
                      <a:pt x="248" y="473"/>
                      <a:pt x="0" y="481"/>
                    </a:cubicBezTo>
                  </a:path>
                </a:pathLst>
              </a:custGeom>
              <a:solidFill>
                <a:srgbClr val="5F6FB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 name="Google Shape;79;p1"/>
              <p:cNvSpPr/>
              <p:nvPr/>
            </p:nvSpPr>
            <p:spPr>
              <a:xfrm>
                <a:off x="4393" y="3407"/>
                <a:ext cx="199" cy="57"/>
              </a:xfrm>
              <a:custGeom>
                <a:rect b="b" l="l" r="r" t="t"/>
                <a:pathLst>
                  <a:path extrusionOk="0" h="151" w="538">
                    <a:moveTo>
                      <a:pt x="0" y="151"/>
                    </a:moveTo>
                    <a:lnTo>
                      <a:pt x="0" y="51"/>
                    </a:lnTo>
                    <a:cubicBezTo>
                      <a:pt x="204" y="43"/>
                      <a:pt x="389" y="25"/>
                      <a:pt x="538" y="0"/>
                    </a:cubicBezTo>
                    <a:lnTo>
                      <a:pt x="538" y="104"/>
                    </a:lnTo>
                    <a:cubicBezTo>
                      <a:pt x="383" y="127"/>
                      <a:pt x="200" y="144"/>
                      <a:pt x="0" y="151"/>
                    </a:cubicBezTo>
                    <a:close/>
                  </a:path>
                </a:pathLst>
              </a:custGeom>
              <a:solidFill>
                <a:srgbClr val="8B9A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0" name="Google Shape;80;p1"/>
              <p:cNvSpPr/>
              <p:nvPr/>
            </p:nvSpPr>
            <p:spPr>
              <a:xfrm>
                <a:off x="4393" y="3360"/>
                <a:ext cx="199" cy="66"/>
              </a:xfrm>
              <a:custGeom>
                <a:rect b="b" l="l" r="r" t="t"/>
                <a:pathLst>
                  <a:path extrusionOk="0" h="180" w="538">
                    <a:moveTo>
                      <a:pt x="0" y="180"/>
                    </a:moveTo>
                    <a:lnTo>
                      <a:pt x="0" y="113"/>
                    </a:lnTo>
                    <a:lnTo>
                      <a:pt x="29" y="46"/>
                    </a:lnTo>
                    <a:cubicBezTo>
                      <a:pt x="218" y="38"/>
                      <a:pt x="391" y="22"/>
                      <a:pt x="538" y="0"/>
                    </a:cubicBezTo>
                    <a:lnTo>
                      <a:pt x="538" y="129"/>
                    </a:lnTo>
                    <a:cubicBezTo>
                      <a:pt x="389" y="154"/>
                      <a:pt x="204" y="172"/>
                      <a:pt x="0" y="180"/>
                    </a:cubicBezTo>
                  </a:path>
                </a:pathLst>
              </a:custGeom>
              <a:solidFill>
                <a:srgbClr val="3D519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1" name="Google Shape;81;p1"/>
              <p:cNvSpPr/>
              <p:nvPr/>
            </p:nvSpPr>
            <p:spPr>
              <a:xfrm>
                <a:off x="4497" y="2999"/>
                <a:ext cx="95" cy="168"/>
              </a:xfrm>
              <a:custGeom>
                <a:rect b="b" l="l" r="r" t="t"/>
                <a:pathLst>
                  <a:path extrusionOk="0" h="454" w="258">
                    <a:moveTo>
                      <a:pt x="258" y="454"/>
                    </a:moveTo>
                    <a:lnTo>
                      <a:pt x="0" y="454"/>
                    </a:lnTo>
                    <a:lnTo>
                      <a:pt x="197" y="9"/>
                    </a:lnTo>
                    <a:cubicBezTo>
                      <a:pt x="218" y="6"/>
                      <a:pt x="238" y="3"/>
                      <a:pt x="258" y="0"/>
                    </a:cubicBezTo>
                    <a:lnTo>
                      <a:pt x="258" y="454"/>
                    </a:lnTo>
                    <a:close/>
                  </a:path>
                </a:pathLst>
              </a:custGeom>
              <a:solidFill>
                <a:srgbClr val="5F6FB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2" name="Google Shape;82;p1"/>
              <p:cNvSpPr/>
              <p:nvPr/>
            </p:nvSpPr>
            <p:spPr>
              <a:xfrm>
                <a:off x="4404" y="3221"/>
                <a:ext cx="188" cy="156"/>
              </a:xfrm>
              <a:custGeom>
                <a:rect b="b" l="l" r="r" t="t"/>
                <a:pathLst>
                  <a:path extrusionOk="0" h="420" w="509">
                    <a:moveTo>
                      <a:pt x="0" y="420"/>
                    </a:moveTo>
                    <a:lnTo>
                      <a:pt x="187" y="0"/>
                    </a:lnTo>
                    <a:cubicBezTo>
                      <a:pt x="198" y="11"/>
                      <a:pt x="213" y="17"/>
                      <a:pt x="230" y="17"/>
                    </a:cubicBezTo>
                    <a:lnTo>
                      <a:pt x="509" y="17"/>
                    </a:lnTo>
                    <a:lnTo>
                      <a:pt x="509" y="374"/>
                    </a:lnTo>
                    <a:cubicBezTo>
                      <a:pt x="362" y="396"/>
                      <a:pt x="189" y="412"/>
                      <a:pt x="0" y="420"/>
                    </a:cubicBezTo>
                  </a:path>
                </a:pathLst>
              </a:custGeom>
              <a:solidFill>
                <a:srgbClr val="5F6FB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3" name="Google Shape;83;p1"/>
              <p:cNvSpPr/>
              <p:nvPr/>
            </p:nvSpPr>
            <p:spPr>
              <a:xfrm>
                <a:off x="4570" y="2960"/>
                <a:ext cx="22" cy="42"/>
              </a:xfrm>
              <a:custGeom>
                <a:rect b="b" l="l" r="r" t="t"/>
                <a:pathLst>
                  <a:path extrusionOk="0" h="113" w="61">
                    <a:moveTo>
                      <a:pt x="0" y="113"/>
                    </a:moveTo>
                    <a:lnTo>
                      <a:pt x="49" y="2"/>
                    </a:lnTo>
                    <a:cubicBezTo>
                      <a:pt x="53" y="2"/>
                      <a:pt x="57" y="1"/>
                      <a:pt x="61" y="0"/>
                    </a:cubicBezTo>
                    <a:lnTo>
                      <a:pt x="61" y="61"/>
                    </a:lnTo>
                    <a:lnTo>
                      <a:pt x="61" y="61"/>
                    </a:lnTo>
                    <a:lnTo>
                      <a:pt x="61" y="104"/>
                    </a:lnTo>
                    <a:cubicBezTo>
                      <a:pt x="41" y="107"/>
                      <a:pt x="21" y="110"/>
                      <a:pt x="0" y="113"/>
                    </a:cubicBezTo>
                    <a:close/>
                  </a:path>
                </a:pathLst>
              </a:custGeom>
              <a:solidFill>
                <a:srgbClr val="8B9A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4" name="Google Shape;84;p1"/>
              <p:cNvSpPr/>
              <p:nvPr/>
            </p:nvSpPr>
            <p:spPr>
              <a:xfrm>
                <a:off x="4588" y="2951"/>
                <a:ext cx="4" cy="10"/>
              </a:xfrm>
              <a:custGeom>
                <a:rect b="b" l="l" r="r" t="t"/>
                <a:pathLst>
                  <a:path extrusionOk="0" h="26" w="12">
                    <a:moveTo>
                      <a:pt x="0" y="26"/>
                    </a:moveTo>
                    <a:lnTo>
                      <a:pt x="12" y="0"/>
                    </a:lnTo>
                    <a:lnTo>
                      <a:pt x="12" y="24"/>
                    </a:lnTo>
                    <a:cubicBezTo>
                      <a:pt x="8" y="25"/>
                      <a:pt x="4" y="26"/>
                      <a:pt x="0" y="26"/>
                    </a:cubicBezTo>
                    <a:close/>
                  </a:path>
                </a:pathLst>
              </a:custGeom>
              <a:solidFill>
                <a:srgbClr val="3D519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5" name="Google Shape;85;p1"/>
              <p:cNvSpPr/>
              <p:nvPr/>
            </p:nvSpPr>
            <p:spPr>
              <a:xfrm>
                <a:off x="4473" y="3167"/>
                <a:ext cx="119" cy="60"/>
              </a:xfrm>
              <a:custGeom>
                <a:rect b="b" l="l" r="r" t="t"/>
                <a:pathLst>
                  <a:path extrusionOk="0" h="161" w="322">
                    <a:moveTo>
                      <a:pt x="322" y="161"/>
                    </a:moveTo>
                    <a:lnTo>
                      <a:pt x="43" y="161"/>
                    </a:lnTo>
                    <a:cubicBezTo>
                      <a:pt x="26" y="161"/>
                      <a:pt x="11" y="155"/>
                      <a:pt x="0" y="144"/>
                    </a:cubicBezTo>
                    <a:lnTo>
                      <a:pt x="64" y="0"/>
                    </a:lnTo>
                    <a:lnTo>
                      <a:pt x="322" y="0"/>
                    </a:lnTo>
                    <a:lnTo>
                      <a:pt x="322" y="161"/>
                    </a:lnTo>
                  </a:path>
                </a:pathLst>
              </a:custGeom>
              <a:solidFill>
                <a:srgbClr val="25386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6" name="Google Shape;86;p1"/>
              <p:cNvSpPr/>
              <p:nvPr/>
            </p:nvSpPr>
            <p:spPr>
              <a:xfrm>
                <a:off x="4393" y="3642"/>
                <a:ext cx="9" cy="43"/>
              </a:xfrm>
              <a:custGeom>
                <a:rect b="b" l="l" r="r" t="t"/>
                <a:pathLst>
                  <a:path extrusionOk="0" h="117" w="24">
                    <a:moveTo>
                      <a:pt x="0" y="117"/>
                    </a:moveTo>
                    <a:lnTo>
                      <a:pt x="0" y="0"/>
                    </a:lnTo>
                    <a:cubicBezTo>
                      <a:pt x="3" y="4"/>
                      <a:pt x="6" y="7"/>
                      <a:pt x="9" y="11"/>
                    </a:cubicBezTo>
                    <a:cubicBezTo>
                      <a:pt x="19" y="24"/>
                      <a:pt x="24" y="41"/>
                      <a:pt x="24" y="59"/>
                    </a:cubicBezTo>
                    <a:cubicBezTo>
                      <a:pt x="24" y="82"/>
                      <a:pt x="15" y="102"/>
                      <a:pt x="0" y="117"/>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7" name="Google Shape;87;p1"/>
              <p:cNvSpPr/>
              <p:nvPr/>
            </p:nvSpPr>
            <p:spPr>
              <a:xfrm>
                <a:off x="4465" y="3634"/>
                <a:ext cx="176" cy="60"/>
              </a:xfrm>
              <a:custGeom>
                <a:rect b="b" l="l" r="r" t="t"/>
                <a:pathLst>
                  <a:path extrusionOk="0" h="161" w="474">
                    <a:moveTo>
                      <a:pt x="409" y="161"/>
                    </a:moveTo>
                    <a:lnTo>
                      <a:pt x="65" y="161"/>
                    </a:lnTo>
                    <a:cubicBezTo>
                      <a:pt x="29" y="161"/>
                      <a:pt x="0" y="132"/>
                      <a:pt x="0" y="96"/>
                    </a:cubicBezTo>
                    <a:lnTo>
                      <a:pt x="0" y="65"/>
                    </a:lnTo>
                    <a:cubicBezTo>
                      <a:pt x="0" y="57"/>
                      <a:pt x="2" y="50"/>
                      <a:pt x="4" y="43"/>
                    </a:cubicBezTo>
                    <a:cubicBezTo>
                      <a:pt x="13" y="18"/>
                      <a:pt x="37" y="0"/>
                      <a:pt x="65" y="0"/>
                    </a:cubicBezTo>
                    <a:lnTo>
                      <a:pt x="409" y="0"/>
                    </a:lnTo>
                    <a:cubicBezTo>
                      <a:pt x="445" y="0"/>
                      <a:pt x="474" y="29"/>
                      <a:pt x="474" y="65"/>
                    </a:cubicBezTo>
                    <a:lnTo>
                      <a:pt x="474" y="96"/>
                    </a:lnTo>
                    <a:cubicBezTo>
                      <a:pt x="474" y="98"/>
                      <a:pt x="474" y="100"/>
                      <a:pt x="474" y="102"/>
                    </a:cubicBezTo>
                    <a:cubicBezTo>
                      <a:pt x="471" y="135"/>
                      <a:pt x="443" y="161"/>
                      <a:pt x="409" y="161"/>
                    </a:cubicBezTo>
                  </a:path>
                </a:pathLst>
              </a:custGeom>
              <a:solidFill>
                <a:srgbClr val="3D519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8" name="Google Shape;88;p1"/>
              <p:cNvSpPr/>
              <p:nvPr/>
            </p:nvSpPr>
            <p:spPr>
              <a:xfrm>
                <a:off x="4342" y="3402"/>
                <a:ext cx="51" cy="407"/>
              </a:xfrm>
              <a:custGeom>
                <a:rect b="b" l="l" r="r" t="t"/>
                <a:pathLst>
                  <a:path extrusionOk="0" h="1098" w="137">
                    <a:moveTo>
                      <a:pt x="137" y="1098"/>
                    </a:moveTo>
                    <a:lnTo>
                      <a:pt x="134" y="1096"/>
                    </a:lnTo>
                    <a:cubicBezTo>
                      <a:pt x="136" y="1090"/>
                      <a:pt x="137" y="1083"/>
                      <a:pt x="137" y="1077"/>
                    </a:cubicBezTo>
                    <a:lnTo>
                      <a:pt x="137" y="1098"/>
                    </a:lnTo>
                    <a:close/>
                    <a:moveTo>
                      <a:pt x="137" y="1077"/>
                    </a:moveTo>
                    <a:lnTo>
                      <a:pt x="0" y="741"/>
                    </a:lnTo>
                    <a:lnTo>
                      <a:pt x="0" y="306"/>
                    </a:lnTo>
                    <a:lnTo>
                      <a:pt x="137" y="0"/>
                    </a:lnTo>
                    <a:lnTo>
                      <a:pt x="137" y="67"/>
                    </a:lnTo>
                    <a:lnTo>
                      <a:pt x="137" y="167"/>
                    </a:lnTo>
                    <a:lnTo>
                      <a:pt x="137" y="648"/>
                    </a:lnTo>
                    <a:lnTo>
                      <a:pt x="137" y="765"/>
                    </a:lnTo>
                    <a:lnTo>
                      <a:pt x="137" y="1077"/>
                    </a:lnTo>
                    <a:close/>
                  </a:path>
                </a:pathLst>
              </a:custGeom>
              <a:solidFill>
                <a:srgbClr val="DDA5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9" name="Google Shape;89;p1"/>
              <p:cNvSpPr/>
              <p:nvPr/>
            </p:nvSpPr>
            <p:spPr>
              <a:xfrm>
                <a:off x="4308" y="3515"/>
                <a:ext cx="34" cy="162"/>
              </a:xfrm>
              <a:custGeom>
                <a:rect b="b" l="l" r="r" t="t"/>
                <a:pathLst>
                  <a:path extrusionOk="0" h="162" w="34">
                    <a:moveTo>
                      <a:pt x="34" y="162"/>
                    </a:moveTo>
                    <a:lnTo>
                      <a:pt x="0" y="77"/>
                    </a:lnTo>
                    <a:lnTo>
                      <a:pt x="34" y="0"/>
                    </a:lnTo>
                    <a:lnTo>
                      <a:pt x="34" y="162"/>
                    </a:lnTo>
                    <a:close/>
                  </a:path>
                </a:pathLst>
              </a:custGeom>
              <a:solidFill>
                <a:srgbClr val="B6C1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0" name="Google Shape;90;p1"/>
              <p:cNvSpPr/>
              <p:nvPr/>
            </p:nvSpPr>
            <p:spPr>
              <a:xfrm>
                <a:off x="4301" y="3592"/>
                <a:ext cx="92" cy="234"/>
              </a:xfrm>
              <a:custGeom>
                <a:rect b="b" l="l" r="r" t="t"/>
                <a:pathLst>
                  <a:path extrusionOk="0" h="629" w="249">
                    <a:moveTo>
                      <a:pt x="0" y="629"/>
                    </a:moveTo>
                    <a:lnTo>
                      <a:pt x="0" y="45"/>
                    </a:lnTo>
                    <a:lnTo>
                      <a:pt x="20" y="0"/>
                    </a:lnTo>
                    <a:lnTo>
                      <a:pt x="112" y="227"/>
                    </a:lnTo>
                    <a:lnTo>
                      <a:pt x="249" y="563"/>
                    </a:lnTo>
                    <a:lnTo>
                      <a:pt x="249" y="563"/>
                    </a:lnTo>
                    <a:cubicBezTo>
                      <a:pt x="249" y="569"/>
                      <a:pt x="248" y="576"/>
                      <a:pt x="246" y="582"/>
                    </a:cubicBezTo>
                    <a:cubicBezTo>
                      <a:pt x="241" y="601"/>
                      <a:pt x="228" y="617"/>
                      <a:pt x="212" y="626"/>
                    </a:cubicBezTo>
                    <a:cubicBezTo>
                      <a:pt x="212" y="626"/>
                      <a:pt x="212" y="626"/>
                      <a:pt x="212" y="626"/>
                    </a:cubicBezTo>
                    <a:cubicBezTo>
                      <a:pt x="143" y="628"/>
                      <a:pt x="72" y="629"/>
                      <a:pt x="0" y="629"/>
                    </a:cubicBezTo>
                  </a:path>
                </a:pathLst>
              </a:custGeom>
              <a:solidFill>
                <a:srgbClr val="DDB46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1" name="Google Shape;91;p1"/>
              <p:cNvSpPr/>
              <p:nvPr/>
            </p:nvSpPr>
            <p:spPr>
              <a:xfrm>
                <a:off x="5042" y="3609"/>
                <a:ext cx="223" cy="167"/>
              </a:xfrm>
              <a:custGeom>
                <a:rect b="b" l="l" r="r" t="t"/>
                <a:pathLst>
                  <a:path extrusionOk="0" h="449" w="601">
                    <a:moveTo>
                      <a:pt x="601" y="449"/>
                    </a:moveTo>
                    <a:lnTo>
                      <a:pt x="0" y="449"/>
                    </a:lnTo>
                    <a:cubicBezTo>
                      <a:pt x="7" y="327"/>
                      <a:pt x="206" y="308"/>
                      <a:pt x="212" y="0"/>
                    </a:cubicBezTo>
                    <a:lnTo>
                      <a:pt x="300" y="15"/>
                    </a:lnTo>
                    <a:lnTo>
                      <a:pt x="389" y="0"/>
                    </a:lnTo>
                    <a:cubicBezTo>
                      <a:pt x="395" y="308"/>
                      <a:pt x="594" y="327"/>
                      <a:pt x="601" y="449"/>
                    </a:cubicBezTo>
                  </a:path>
                </a:pathLst>
              </a:custGeom>
              <a:solidFill>
                <a:srgbClr val="1E1E1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2" name="Google Shape;92;p1"/>
              <p:cNvSpPr/>
              <p:nvPr/>
            </p:nvSpPr>
            <p:spPr>
              <a:xfrm>
                <a:off x="4592" y="2912"/>
                <a:ext cx="1122" cy="718"/>
              </a:xfrm>
              <a:custGeom>
                <a:rect b="b" l="l" r="r" t="t"/>
                <a:pathLst>
                  <a:path extrusionOk="0" h="1933" w="3026">
                    <a:moveTo>
                      <a:pt x="2836" y="1933"/>
                    </a:moveTo>
                    <a:lnTo>
                      <a:pt x="191" y="1933"/>
                    </a:lnTo>
                    <a:cubicBezTo>
                      <a:pt x="86" y="1933"/>
                      <a:pt x="0" y="1848"/>
                      <a:pt x="0" y="1743"/>
                    </a:cubicBezTo>
                    <a:lnTo>
                      <a:pt x="0" y="190"/>
                    </a:lnTo>
                    <a:cubicBezTo>
                      <a:pt x="0" y="85"/>
                      <a:pt x="86" y="0"/>
                      <a:pt x="191" y="0"/>
                    </a:cubicBezTo>
                    <a:lnTo>
                      <a:pt x="2836" y="0"/>
                    </a:lnTo>
                    <a:cubicBezTo>
                      <a:pt x="2941" y="0"/>
                      <a:pt x="3026" y="85"/>
                      <a:pt x="3026" y="190"/>
                    </a:cubicBezTo>
                    <a:lnTo>
                      <a:pt x="3026" y="1743"/>
                    </a:lnTo>
                    <a:cubicBezTo>
                      <a:pt x="3026" y="1848"/>
                      <a:pt x="2941" y="1933"/>
                      <a:pt x="2836" y="1933"/>
                    </a:cubicBezTo>
                    <a:close/>
                  </a:path>
                </a:pathLst>
              </a:custGeom>
              <a:solidFill>
                <a:srgbClr val="3837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3" name="Google Shape;93;p1"/>
              <p:cNvSpPr/>
              <p:nvPr/>
            </p:nvSpPr>
            <p:spPr>
              <a:xfrm>
                <a:off x="4592" y="2856"/>
                <a:ext cx="1122" cy="642"/>
              </a:xfrm>
              <a:custGeom>
                <a:rect b="b" l="l" r="r" t="t"/>
                <a:pathLst>
                  <a:path extrusionOk="0" h="1730" w="3026">
                    <a:moveTo>
                      <a:pt x="2846" y="0"/>
                    </a:moveTo>
                    <a:lnTo>
                      <a:pt x="180" y="0"/>
                    </a:lnTo>
                    <a:cubicBezTo>
                      <a:pt x="81" y="0"/>
                      <a:pt x="0" y="81"/>
                      <a:pt x="0" y="180"/>
                    </a:cubicBezTo>
                    <a:lnTo>
                      <a:pt x="0" y="1730"/>
                    </a:lnTo>
                    <a:lnTo>
                      <a:pt x="3026" y="1730"/>
                    </a:lnTo>
                    <a:lnTo>
                      <a:pt x="3026" y="180"/>
                    </a:lnTo>
                    <a:cubicBezTo>
                      <a:pt x="3026" y="81"/>
                      <a:pt x="2946" y="0"/>
                      <a:pt x="2846" y="0"/>
                    </a:cubicBezTo>
                  </a:path>
                </a:pathLst>
              </a:custGeom>
              <a:solidFill>
                <a:srgbClr val="3837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4" name="Google Shape;94;p1"/>
              <p:cNvSpPr/>
              <p:nvPr/>
            </p:nvSpPr>
            <p:spPr>
              <a:xfrm>
                <a:off x="5126" y="3531"/>
                <a:ext cx="56" cy="56"/>
              </a:xfrm>
              <a:prstGeom prst="ellipse">
                <a:avLst/>
              </a:prstGeom>
              <a:solidFill>
                <a:srgbClr val="1E1E1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5" name="Google Shape;95;p1"/>
              <p:cNvSpPr/>
              <p:nvPr/>
            </p:nvSpPr>
            <p:spPr>
              <a:xfrm>
                <a:off x="4638" y="2892"/>
                <a:ext cx="1035" cy="606"/>
              </a:xfrm>
              <a:custGeom>
                <a:rect b="b" l="l" r="r" t="t"/>
                <a:pathLst>
                  <a:path extrusionOk="0" h="1633" w="2790">
                    <a:moveTo>
                      <a:pt x="2790" y="1633"/>
                    </a:moveTo>
                    <a:lnTo>
                      <a:pt x="0" y="1633"/>
                    </a:lnTo>
                    <a:lnTo>
                      <a:pt x="0" y="43"/>
                    </a:lnTo>
                    <a:cubicBezTo>
                      <a:pt x="0" y="19"/>
                      <a:pt x="19" y="0"/>
                      <a:pt x="43" y="0"/>
                    </a:cubicBezTo>
                    <a:lnTo>
                      <a:pt x="2747" y="0"/>
                    </a:lnTo>
                    <a:cubicBezTo>
                      <a:pt x="2771" y="0"/>
                      <a:pt x="2790" y="19"/>
                      <a:pt x="2790" y="43"/>
                    </a:cubicBezTo>
                    <a:lnTo>
                      <a:pt x="2790" y="1633"/>
                    </a:lnTo>
                  </a:path>
                </a:pathLst>
              </a:custGeom>
              <a:solidFill>
                <a:srgbClr val="6E80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6" name="Google Shape;96;p1"/>
              <p:cNvSpPr/>
              <p:nvPr/>
            </p:nvSpPr>
            <p:spPr>
              <a:xfrm>
                <a:off x="5034" y="3776"/>
                <a:ext cx="239" cy="16"/>
              </a:xfrm>
              <a:custGeom>
                <a:rect b="b" l="l" r="r" t="t"/>
                <a:pathLst>
                  <a:path extrusionOk="0" h="45" w="645">
                    <a:moveTo>
                      <a:pt x="629" y="45"/>
                    </a:moveTo>
                    <a:lnTo>
                      <a:pt x="16" y="45"/>
                    </a:lnTo>
                    <a:cubicBezTo>
                      <a:pt x="7" y="45"/>
                      <a:pt x="0" y="38"/>
                      <a:pt x="0" y="29"/>
                    </a:cubicBezTo>
                    <a:lnTo>
                      <a:pt x="0" y="16"/>
                    </a:lnTo>
                    <a:cubicBezTo>
                      <a:pt x="0" y="7"/>
                      <a:pt x="7" y="0"/>
                      <a:pt x="16" y="0"/>
                    </a:cubicBezTo>
                    <a:lnTo>
                      <a:pt x="629" y="0"/>
                    </a:lnTo>
                    <a:cubicBezTo>
                      <a:pt x="638" y="0"/>
                      <a:pt x="645" y="7"/>
                      <a:pt x="645" y="16"/>
                    </a:cubicBezTo>
                    <a:lnTo>
                      <a:pt x="645" y="29"/>
                    </a:lnTo>
                    <a:cubicBezTo>
                      <a:pt x="645" y="38"/>
                      <a:pt x="638" y="45"/>
                      <a:pt x="629" y="45"/>
                    </a:cubicBezTo>
                    <a:close/>
                  </a:path>
                </a:pathLst>
              </a:custGeom>
              <a:solidFill>
                <a:srgbClr val="1E1E1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 name="Google Shape;97;p1"/>
              <p:cNvSpPr/>
              <p:nvPr/>
            </p:nvSpPr>
            <p:spPr>
              <a:xfrm>
                <a:off x="4657" y="2913"/>
                <a:ext cx="1001" cy="37"/>
              </a:xfrm>
              <a:custGeom>
                <a:rect b="b" l="l" r="r" t="t"/>
                <a:pathLst>
                  <a:path extrusionOk="0" h="100" w="2698">
                    <a:moveTo>
                      <a:pt x="2662" y="100"/>
                    </a:moveTo>
                    <a:lnTo>
                      <a:pt x="36" y="100"/>
                    </a:lnTo>
                    <a:cubicBezTo>
                      <a:pt x="16" y="100"/>
                      <a:pt x="0" y="84"/>
                      <a:pt x="0" y="64"/>
                    </a:cubicBezTo>
                    <a:lnTo>
                      <a:pt x="0" y="36"/>
                    </a:lnTo>
                    <a:cubicBezTo>
                      <a:pt x="0" y="16"/>
                      <a:pt x="16" y="0"/>
                      <a:pt x="36" y="0"/>
                    </a:cubicBezTo>
                    <a:lnTo>
                      <a:pt x="2662" y="0"/>
                    </a:lnTo>
                    <a:cubicBezTo>
                      <a:pt x="2682" y="0"/>
                      <a:pt x="2698" y="16"/>
                      <a:pt x="2698" y="36"/>
                    </a:cubicBezTo>
                    <a:lnTo>
                      <a:pt x="2698" y="64"/>
                    </a:lnTo>
                    <a:cubicBezTo>
                      <a:pt x="2698" y="84"/>
                      <a:pt x="2682" y="100"/>
                      <a:pt x="2662" y="100"/>
                    </a:cubicBezTo>
                    <a:close/>
                  </a:path>
                </a:pathLst>
              </a:custGeom>
              <a:solidFill>
                <a:srgbClr val="A0B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 name="Google Shape;98;p1"/>
              <p:cNvSpPr/>
              <p:nvPr/>
            </p:nvSpPr>
            <p:spPr>
              <a:xfrm>
                <a:off x="5547" y="2924"/>
                <a:ext cx="15" cy="16"/>
              </a:xfrm>
              <a:prstGeom prst="ellipse">
                <a:avLst/>
              </a:prstGeom>
              <a:solidFill>
                <a:srgbClr val="D7E2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9" name="Google Shape;99;p1"/>
              <p:cNvSpPr/>
              <p:nvPr/>
            </p:nvSpPr>
            <p:spPr>
              <a:xfrm>
                <a:off x="5572" y="2924"/>
                <a:ext cx="16" cy="16"/>
              </a:xfrm>
              <a:prstGeom prst="ellipse">
                <a:avLst/>
              </a:prstGeom>
              <a:solidFill>
                <a:srgbClr val="D7E2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0" name="Google Shape;100;p1"/>
              <p:cNvSpPr/>
              <p:nvPr/>
            </p:nvSpPr>
            <p:spPr>
              <a:xfrm>
                <a:off x="5598" y="2924"/>
                <a:ext cx="16" cy="16"/>
              </a:xfrm>
              <a:prstGeom prst="ellipse">
                <a:avLst/>
              </a:prstGeom>
              <a:solidFill>
                <a:srgbClr val="D7E2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1" name="Google Shape;101;p1"/>
              <p:cNvSpPr/>
              <p:nvPr/>
            </p:nvSpPr>
            <p:spPr>
              <a:xfrm>
                <a:off x="4694" y="3027"/>
                <a:ext cx="187" cy="187"/>
              </a:xfrm>
              <a:prstGeom prst="ellipse">
                <a:avLst/>
              </a:prstGeom>
              <a:solidFill>
                <a:srgbClr val="A0B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2" name="Google Shape;102;p1"/>
              <p:cNvSpPr/>
              <p:nvPr/>
            </p:nvSpPr>
            <p:spPr>
              <a:xfrm>
                <a:off x="4694" y="3271"/>
                <a:ext cx="187" cy="29"/>
              </a:xfrm>
              <a:custGeom>
                <a:rect b="b" l="l" r="r" t="t"/>
                <a:pathLst>
                  <a:path extrusionOk="0" h="79" w="504">
                    <a:moveTo>
                      <a:pt x="476" y="79"/>
                    </a:moveTo>
                    <a:lnTo>
                      <a:pt x="28" y="79"/>
                    </a:lnTo>
                    <a:cubicBezTo>
                      <a:pt x="12" y="79"/>
                      <a:pt x="0" y="67"/>
                      <a:pt x="0" y="51"/>
                    </a:cubicBezTo>
                    <a:lnTo>
                      <a:pt x="0" y="29"/>
                    </a:lnTo>
                    <a:cubicBezTo>
                      <a:pt x="0" y="13"/>
                      <a:pt x="12" y="0"/>
                      <a:pt x="28" y="0"/>
                    </a:cubicBezTo>
                    <a:lnTo>
                      <a:pt x="476" y="0"/>
                    </a:lnTo>
                    <a:cubicBezTo>
                      <a:pt x="492" y="0"/>
                      <a:pt x="504" y="13"/>
                      <a:pt x="504" y="29"/>
                    </a:cubicBezTo>
                    <a:lnTo>
                      <a:pt x="504" y="51"/>
                    </a:lnTo>
                    <a:cubicBezTo>
                      <a:pt x="504" y="67"/>
                      <a:pt x="492" y="79"/>
                      <a:pt x="476" y="79"/>
                    </a:cubicBezTo>
                    <a:close/>
                  </a:path>
                </a:pathLst>
              </a:custGeom>
              <a:solidFill>
                <a:srgbClr val="4B62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 name="Google Shape;103;p1"/>
              <p:cNvSpPr/>
              <p:nvPr/>
            </p:nvSpPr>
            <p:spPr>
              <a:xfrm>
                <a:off x="4694" y="3324"/>
                <a:ext cx="187" cy="82"/>
              </a:xfrm>
              <a:prstGeom prst="rect">
                <a:avLst/>
              </a:prstGeom>
              <a:solidFill>
                <a:srgbClr val="A0B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 name="Google Shape;104;p1"/>
              <p:cNvSpPr/>
              <p:nvPr/>
            </p:nvSpPr>
            <p:spPr>
              <a:xfrm>
                <a:off x="4958" y="3027"/>
                <a:ext cx="266" cy="35"/>
              </a:xfrm>
              <a:custGeom>
                <a:rect b="b" l="l" r="r" t="t"/>
                <a:pathLst>
                  <a:path extrusionOk="0" h="94" w="718">
                    <a:moveTo>
                      <a:pt x="684" y="94"/>
                    </a:moveTo>
                    <a:lnTo>
                      <a:pt x="34" y="94"/>
                    </a:lnTo>
                    <a:cubicBezTo>
                      <a:pt x="15" y="94"/>
                      <a:pt x="0" y="79"/>
                      <a:pt x="0" y="60"/>
                    </a:cubicBezTo>
                    <a:lnTo>
                      <a:pt x="0" y="34"/>
                    </a:lnTo>
                    <a:cubicBezTo>
                      <a:pt x="0" y="15"/>
                      <a:pt x="15" y="0"/>
                      <a:pt x="34" y="0"/>
                    </a:cubicBezTo>
                    <a:lnTo>
                      <a:pt x="684" y="0"/>
                    </a:lnTo>
                    <a:cubicBezTo>
                      <a:pt x="703" y="0"/>
                      <a:pt x="718" y="15"/>
                      <a:pt x="718" y="34"/>
                    </a:cubicBezTo>
                    <a:lnTo>
                      <a:pt x="718" y="60"/>
                    </a:lnTo>
                    <a:cubicBezTo>
                      <a:pt x="718" y="79"/>
                      <a:pt x="703" y="94"/>
                      <a:pt x="684" y="94"/>
                    </a:cubicBezTo>
                    <a:close/>
                  </a:path>
                </a:pathLst>
              </a:custGeom>
              <a:solidFill>
                <a:srgbClr val="4B62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5" name="Google Shape;105;p1"/>
              <p:cNvSpPr/>
              <p:nvPr/>
            </p:nvSpPr>
            <p:spPr>
              <a:xfrm>
                <a:off x="4958" y="3103"/>
                <a:ext cx="463" cy="35"/>
              </a:xfrm>
              <a:custGeom>
                <a:rect b="b" l="l" r="r" t="t"/>
                <a:pathLst>
                  <a:path extrusionOk="0" h="93" w="1249">
                    <a:moveTo>
                      <a:pt x="1215" y="93"/>
                    </a:moveTo>
                    <a:lnTo>
                      <a:pt x="34" y="93"/>
                    </a:lnTo>
                    <a:cubicBezTo>
                      <a:pt x="15" y="93"/>
                      <a:pt x="0" y="78"/>
                      <a:pt x="0" y="59"/>
                    </a:cubicBezTo>
                    <a:lnTo>
                      <a:pt x="0" y="33"/>
                    </a:lnTo>
                    <a:cubicBezTo>
                      <a:pt x="0" y="15"/>
                      <a:pt x="15" y="0"/>
                      <a:pt x="34" y="0"/>
                    </a:cubicBezTo>
                    <a:lnTo>
                      <a:pt x="1215" y="0"/>
                    </a:lnTo>
                    <a:cubicBezTo>
                      <a:pt x="1234" y="0"/>
                      <a:pt x="1249" y="15"/>
                      <a:pt x="1249" y="33"/>
                    </a:cubicBezTo>
                    <a:lnTo>
                      <a:pt x="1249" y="59"/>
                    </a:lnTo>
                    <a:cubicBezTo>
                      <a:pt x="1249" y="78"/>
                      <a:pt x="1234" y="93"/>
                      <a:pt x="1215" y="93"/>
                    </a:cubicBezTo>
                    <a:close/>
                  </a:path>
                </a:pathLst>
              </a:custGeom>
              <a:solidFill>
                <a:srgbClr val="A0B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 name="Google Shape;106;p1"/>
              <p:cNvSpPr/>
              <p:nvPr/>
            </p:nvSpPr>
            <p:spPr>
              <a:xfrm>
                <a:off x="4958" y="3179"/>
                <a:ext cx="266" cy="170"/>
              </a:xfrm>
              <a:prstGeom prst="rect">
                <a:avLst/>
              </a:prstGeom>
              <a:solidFill>
                <a:srgbClr val="A0B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7" name="Google Shape;107;p1"/>
              <p:cNvSpPr/>
              <p:nvPr/>
            </p:nvSpPr>
            <p:spPr>
              <a:xfrm>
                <a:off x="4958" y="3374"/>
                <a:ext cx="266" cy="35"/>
              </a:xfrm>
              <a:custGeom>
                <a:rect b="b" l="l" r="r" t="t"/>
                <a:pathLst>
                  <a:path extrusionOk="0" h="93" w="718">
                    <a:moveTo>
                      <a:pt x="684" y="93"/>
                    </a:moveTo>
                    <a:lnTo>
                      <a:pt x="34" y="93"/>
                    </a:lnTo>
                    <a:cubicBezTo>
                      <a:pt x="15" y="93"/>
                      <a:pt x="0" y="78"/>
                      <a:pt x="0" y="59"/>
                    </a:cubicBezTo>
                    <a:lnTo>
                      <a:pt x="0" y="33"/>
                    </a:lnTo>
                    <a:cubicBezTo>
                      <a:pt x="0" y="15"/>
                      <a:pt x="15" y="0"/>
                      <a:pt x="34" y="0"/>
                    </a:cubicBezTo>
                    <a:lnTo>
                      <a:pt x="684" y="0"/>
                    </a:lnTo>
                    <a:cubicBezTo>
                      <a:pt x="703" y="0"/>
                      <a:pt x="718" y="15"/>
                      <a:pt x="718" y="33"/>
                    </a:cubicBezTo>
                    <a:lnTo>
                      <a:pt x="718" y="59"/>
                    </a:lnTo>
                    <a:cubicBezTo>
                      <a:pt x="718" y="78"/>
                      <a:pt x="703" y="93"/>
                      <a:pt x="684" y="93"/>
                    </a:cubicBezTo>
                    <a:close/>
                  </a:path>
                </a:pathLst>
              </a:custGeom>
              <a:solidFill>
                <a:srgbClr val="4B62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8" name="Google Shape;108;p1"/>
              <p:cNvSpPr/>
              <p:nvPr/>
            </p:nvSpPr>
            <p:spPr>
              <a:xfrm>
                <a:off x="5287" y="3179"/>
                <a:ext cx="266" cy="170"/>
              </a:xfrm>
              <a:prstGeom prst="rect">
                <a:avLst/>
              </a:prstGeom>
              <a:solidFill>
                <a:srgbClr val="A0B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9" name="Google Shape;109;p1"/>
              <p:cNvSpPr/>
              <p:nvPr/>
            </p:nvSpPr>
            <p:spPr>
              <a:xfrm>
                <a:off x="5287" y="3374"/>
                <a:ext cx="266" cy="35"/>
              </a:xfrm>
              <a:custGeom>
                <a:rect b="b" l="l" r="r" t="t"/>
                <a:pathLst>
                  <a:path extrusionOk="0" h="93" w="718">
                    <a:moveTo>
                      <a:pt x="685" y="93"/>
                    </a:moveTo>
                    <a:lnTo>
                      <a:pt x="34" y="93"/>
                    </a:lnTo>
                    <a:cubicBezTo>
                      <a:pt x="15" y="93"/>
                      <a:pt x="0" y="78"/>
                      <a:pt x="0" y="59"/>
                    </a:cubicBezTo>
                    <a:lnTo>
                      <a:pt x="0" y="33"/>
                    </a:lnTo>
                    <a:cubicBezTo>
                      <a:pt x="0" y="15"/>
                      <a:pt x="15" y="0"/>
                      <a:pt x="34" y="0"/>
                    </a:cubicBezTo>
                    <a:lnTo>
                      <a:pt x="685" y="0"/>
                    </a:lnTo>
                    <a:cubicBezTo>
                      <a:pt x="703" y="0"/>
                      <a:pt x="718" y="15"/>
                      <a:pt x="718" y="33"/>
                    </a:cubicBezTo>
                    <a:lnTo>
                      <a:pt x="718" y="59"/>
                    </a:lnTo>
                    <a:cubicBezTo>
                      <a:pt x="718" y="78"/>
                      <a:pt x="703" y="93"/>
                      <a:pt x="685" y="93"/>
                    </a:cubicBezTo>
                    <a:close/>
                  </a:path>
                </a:pathLst>
              </a:custGeom>
              <a:solidFill>
                <a:srgbClr val="4B62B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0" name="Google Shape;110;p1"/>
              <p:cNvSpPr/>
              <p:nvPr/>
            </p:nvSpPr>
            <p:spPr>
              <a:xfrm>
                <a:off x="4826" y="2856"/>
                <a:ext cx="240" cy="36"/>
              </a:xfrm>
              <a:prstGeom prst="rect">
                <a:avLst/>
              </a:prstGeom>
              <a:solidFill>
                <a:srgbClr val="43424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1" name="Google Shape;111;p1"/>
              <p:cNvSpPr/>
              <p:nvPr/>
            </p:nvSpPr>
            <p:spPr>
              <a:xfrm>
                <a:off x="4833" y="2892"/>
                <a:ext cx="383" cy="606"/>
              </a:xfrm>
              <a:custGeom>
                <a:rect b="b" l="l" r="r" t="t"/>
                <a:pathLst>
                  <a:path extrusionOk="0" h="1633" w="1031">
                    <a:moveTo>
                      <a:pt x="1031" y="1633"/>
                    </a:moveTo>
                    <a:lnTo>
                      <a:pt x="339" y="1633"/>
                    </a:lnTo>
                    <a:lnTo>
                      <a:pt x="129" y="623"/>
                    </a:lnTo>
                    <a:cubicBezTo>
                      <a:pt x="129" y="620"/>
                      <a:pt x="129" y="617"/>
                      <a:pt x="129" y="614"/>
                    </a:cubicBezTo>
                    <a:cubicBezTo>
                      <a:pt x="129" y="575"/>
                      <a:pt x="121" y="538"/>
                      <a:pt x="105" y="506"/>
                    </a:cubicBezTo>
                    <a:lnTo>
                      <a:pt x="32" y="156"/>
                    </a:lnTo>
                    <a:lnTo>
                      <a:pt x="667" y="156"/>
                    </a:lnTo>
                    <a:lnTo>
                      <a:pt x="718" y="362"/>
                    </a:lnTo>
                    <a:lnTo>
                      <a:pt x="370" y="362"/>
                    </a:lnTo>
                    <a:cubicBezTo>
                      <a:pt x="351" y="362"/>
                      <a:pt x="336" y="377"/>
                      <a:pt x="336" y="396"/>
                    </a:cubicBezTo>
                    <a:lnTo>
                      <a:pt x="336" y="422"/>
                    </a:lnTo>
                    <a:cubicBezTo>
                      <a:pt x="336" y="441"/>
                      <a:pt x="351" y="456"/>
                      <a:pt x="370" y="456"/>
                    </a:cubicBezTo>
                    <a:lnTo>
                      <a:pt x="741" y="456"/>
                    </a:lnTo>
                    <a:lnTo>
                      <a:pt x="768" y="568"/>
                    </a:lnTo>
                    <a:lnTo>
                      <a:pt x="370" y="568"/>
                    </a:lnTo>
                    <a:cubicBezTo>
                      <a:pt x="351" y="568"/>
                      <a:pt x="336" y="583"/>
                      <a:pt x="336" y="601"/>
                    </a:cubicBezTo>
                    <a:lnTo>
                      <a:pt x="336" y="627"/>
                    </a:lnTo>
                    <a:cubicBezTo>
                      <a:pt x="336" y="646"/>
                      <a:pt x="351" y="661"/>
                      <a:pt x="370" y="661"/>
                    </a:cubicBezTo>
                    <a:lnTo>
                      <a:pt x="791" y="661"/>
                    </a:lnTo>
                    <a:lnTo>
                      <a:pt x="819" y="773"/>
                    </a:lnTo>
                    <a:lnTo>
                      <a:pt x="336" y="773"/>
                    </a:lnTo>
                    <a:lnTo>
                      <a:pt x="336" y="1231"/>
                    </a:lnTo>
                    <a:lnTo>
                      <a:pt x="932" y="1231"/>
                    </a:lnTo>
                    <a:lnTo>
                      <a:pt x="949" y="1299"/>
                    </a:lnTo>
                    <a:lnTo>
                      <a:pt x="370" y="1299"/>
                    </a:lnTo>
                    <a:cubicBezTo>
                      <a:pt x="351" y="1299"/>
                      <a:pt x="336" y="1314"/>
                      <a:pt x="336" y="1332"/>
                    </a:cubicBezTo>
                    <a:lnTo>
                      <a:pt x="336" y="1358"/>
                    </a:lnTo>
                    <a:cubicBezTo>
                      <a:pt x="336" y="1377"/>
                      <a:pt x="351" y="1392"/>
                      <a:pt x="370" y="1392"/>
                    </a:cubicBezTo>
                    <a:lnTo>
                      <a:pt x="972" y="1392"/>
                    </a:lnTo>
                    <a:lnTo>
                      <a:pt x="1031" y="1633"/>
                    </a:lnTo>
                    <a:moveTo>
                      <a:pt x="642" y="56"/>
                    </a:moveTo>
                    <a:lnTo>
                      <a:pt x="12" y="56"/>
                    </a:lnTo>
                    <a:lnTo>
                      <a:pt x="0" y="0"/>
                    </a:lnTo>
                    <a:lnTo>
                      <a:pt x="628" y="0"/>
                    </a:lnTo>
                    <a:lnTo>
                      <a:pt x="642" y="56"/>
                    </a:lnTo>
                  </a:path>
                </a:pathLst>
              </a:custGeom>
              <a:solidFill>
                <a:srgbClr val="8499E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2" name="Google Shape;112;p1"/>
              <p:cNvSpPr/>
              <p:nvPr/>
            </p:nvSpPr>
            <p:spPr>
              <a:xfrm>
                <a:off x="4838" y="2913"/>
                <a:ext cx="243" cy="37"/>
              </a:xfrm>
              <a:custGeom>
                <a:rect b="b" l="l" r="r" t="t"/>
                <a:pathLst>
                  <a:path extrusionOk="0" h="37" w="243">
                    <a:moveTo>
                      <a:pt x="243" y="37"/>
                    </a:moveTo>
                    <a:lnTo>
                      <a:pt x="7" y="37"/>
                    </a:lnTo>
                    <a:lnTo>
                      <a:pt x="0" y="0"/>
                    </a:lnTo>
                    <a:lnTo>
                      <a:pt x="234" y="0"/>
                    </a:lnTo>
                    <a:lnTo>
                      <a:pt x="243" y="37"/>
                    </a:lnTo>
                    <a:close/>
                  </a:path>
                </a:pathLst>
              </a:custGeom>
              <a:solidFill>
                <a:srgbClr val="B3C1F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3" name="Google Shape;113;p1"/>
              <p:cNvSpPr/>
              <p:nvPr/>
            </p:nvSpPr>
            <p:spPr>
              <a:xfrm>
                <a:off x="4872" y="3080"/>
                <a:ext cx="9" cy="44"/>
              </a:xfrm>
              <a:custGeom>
                <a:rect b="b" l="l" r="r" t="t"/>
                <a:pathLst>
                  <a:path extrusionOk="0" h="117" w="24">
                    <a:moveTo>
                      <a:pt x="24" y="117"/>
                    </a:moveTo>
                    <a:lnTo>
                      <a:pt x="0" y="0"/>
                    </a:lnTo>
                    <a:cubicBezTo>
                      <a:pt x="16" y="32"/>
                      <a:pt x="24" y="69"/>
                      <a:pt x="24" y="108"/>
                    </a:cubicBezTo>
                    <a:cubicBezTo>
                      <a:pt x="24" y="111"/>
                      <a:pt x="24" y="114"/>
                      <a:pt x="24" y="117"/>
                    </a:cubicBezTo>
                    <a:close/>
                  </a:path>
                </a:pathLst>
              </a:custGeom>
              <a:solidFill>
                <a:srgbClr val="B3C1F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4" name="Google Shape;114;p1"/>
              <p:cNvSpPr/>
              <p:nvPr/>
            </p:nvSpPr>
            <p:spPr>
              <a:xfrm>
                <a:off x="4958" y="3027"/>
                <a:ext cx="150" cy="35"/>
              </a:xfrm>
              <a:custGeom>
                <a:rect b="b" l="l" r="r" t="t"/>
                <a:pathLst>
                  <a:path extrusionOk="0" h="94" w="405">
                    <a:moveTo>
                      <a:pt x="405" y="94"/>
                    </a:moveTo>
                    <a:lnTo>
                      <a:pt x="34" y="94"/>
                    </a:lnTo>
                    <a:cubicBezTo>
                      <a:pt x="15" y="94"/>
                      <a:pt x="0" y="79"/>
                      <a:pt x="0" y="60"/>
                    </a:cubicBezTo>
                    <a:lnTo>
                      <a:pt x="0" y="34"/>
                    </a:lnTo>
                    <a:cubicBezTo>
                      <a:pt x="0" y="15"/>
                      <a:pt x="15" y="0"/>
                      <a:pt x="34" y="0"/>
                    </a:cubicBezTo>
                    <a:lnTo>
                      <a:pt x="382" y="0"/>
                    </a:lnTo>
                    <a:lnTo>
                      <a:pt x="405" y="94"/>
                    </a:lnTo>
                    <a:close/>
                  </a:path>
                </a:pathLst>
              </a:custGeom>
              <a:solidFill>
                <a:srgbClr val="5A76C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5" name="Google Shape;115;p1"/>
              <p:cNvSpPr/>
              <p:nvPr/>
            </p:nvSpPr>
            <p:spPr>
              <a:xfrm>
                <a:off x="4958" y="3103"/>
                <a:ext cx="169" cy="35"/>
              </a:xfrm>
              <a:custGeom>
                <a:rect b="b" l="l" r="r" t="t"/>
                <a:pathLst>
                  <a:path extrusionOk="0" h="93" w="455">
                    <a:moveTo>
                      <a:pt x="455" y="93"/>
                    </a:moveTo>
                    <a:lnTo>
                      <a:pt x="34" y="93"/>
                    </a:lnTo>
                    <a:cubicBezTo>
                      <a:pt x="15" y="93"/>
                      <a:pt x="0" y="78"/>
                      <a:pt x="0" y="59"/>
                    </a:cubicBezTo>
                    <a:lnTo>
                      <a:pt x="0" y="33"/>
                    </a:lnTo>
                    <a:cubicBezTo>
                      <a:pt x="0" y="15"/>
                      <a:pt x="15" y="0"/>
                      <a:pt x="34" y="0"/>
                    </a:cubicBezTo>
                    <a:lnTo>
                      <a:pt x="432" y="0"/>
                    </a:lnTo>
                    <a:lnTo>
                      <a:pt x="455" y="93"/>
                    </a:lnTo>
                  </a:path>
                </a:pathLst>
              </a:custGeom>
              <a:solidFill>
                <a:srgbClr val="B3C1F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 name="Google Shape;116;p1"/>
              <p:cNvSpPr/>
              <p:nvPr/>
            </p:nvSpPr>
            <p:spPr>
              <a:xfrm>
                <a:off x="4958" y="3179"/>
                <a:ext cx="221" cy="170"/>
              </a:xfrm>
              <a:custGeom>
                <a:rect b="b" l="l" r="r" t="t"/>
                <a:pathLst>
                  <a:path extrusionOk="0" h="170" w="221">
                    <a:moveTo>
                      <a:pt x="221" y="170"/>
                    </a:moveTo>
                    <a:lnTo>
                      <a:pt x="0" y="170"/>
                    </a:lnTo>
                    <a:lnTo>
                      <a:pt x="0" y="0"/>
                    </a:lnTo>
                    <a:lnTo>
                      <a:pt x="179" y="0"/>
                    </a:lnTo>
                    <a:lnTo>
                      <a:pt x="221" y="170"/>
                    </a:lnTo>
                    <a:close/>
                  </a:path>
                </a:pathLst>
              </a:custGeom>
              <a:solidFill>
                <a:srgbClr val="B3C1F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7" name="Google Shape;117;p1"/>
              <p:cNvSpPr/>
              <p:nvPr/>
            </p:nvSpPr>
            <p:spPr>
              <a:xfrm>
                <a:off x="4958" y="3374"/>
                <a:ext cx="236" cy="35"/>
              </a:xfrm>
              <a:custGeom>
                <a:rect b="b" l="l" r="r" t="t"/>
                <a:pathLst>
                  <a:path extrusionOk="0" h="93" w="636">
                    <a:moveTo>
                      <a:pt x="636" y="93"/>
                    </a:moveTo>
                    <a:lnTo>
                      <a:pt x="34" y="93"/>
                    </a:lnTo>
                    <a:cubicBezTo>
                      <a:pt x="15" y="93"/>
                      <a:pt x="0" y="78"/>
                      <a:pt x="0" y="59"/>
                    </a:cubicBezTo>
                    <a:lnTo>
                      <a:pt x="0" y="33"/>
                    </a:lnTo>
                    <a:cubicBezTo>
                      <a:pt x="0" y="15"/>
                      <a:pt x="15" y="0"/>
                      <a:pt x="34" y="0"/>
                    </a:cubicBezTo>
                    <a:lnTo>
                      <a:pt x="613" y="0"/>
                    </a:lnTo>
                    <a:lnTo>
                      <a:pt x="636" y="93"/>
                    </a:lnTo>
                  </a:path>
                </a:pathLst>
              </a:custGeom>
              <a:solidFill>
                <a:srgbClr val="5A76C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 name="Google Shape;118;p1"/>
              <p:cNvSpPr/>
              <p:nvPr/>
            </p:nvSpPr>
            <p:spPr>
              <a:xfrm>
                <a:off x="5147" y="2856"/>
                <a:ext cx="125" cy="36"/>
              </a:xfrm>
              <a:custGeom>
                <a:rect b="b" l="l" r="r" t="t"/>
                <a:pathLst>
                  <a:path extrusionOk="0" h="36" w="125">
                    <a:moveTo>
                      <a:pt x="125" y="36"/>
                    </a:moveTo>
                    <a:lnTo>
                      <a:pt x="8" y="36"/>
                    </a:lnTo>
                    <a:lnTo>
                      <a:pt x="0" y="0"/>
                    </a:lnTo>
                    <a:lnTo>
                      <a:pt x="116" y="0"/>
                    </a:lnTo>
                    <a:lnTo>
                      <a:pt x="125" y="36"/>
                    </a:lnTo>
                    <a:close/>
                  </a:path>
                </a:pathLst>
              </a:custGeom>
              <a:solidFill>
                <a:srgbClr val="43424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9" name="Google Shape;119;p1"/>
              <p:cNvSpPr/>
              <p:nvPr/>
            </p:nvSpPr>
            <p:spPr>
              <a:xfrm>
                <a:off x="5155" y="2892"/>
                <a:ext cx="266" cy="606"/>
              </a:xfrm>
              <a:custGeom>
                <a:rect b="b" l="l" r="r" t="t"/>
                <a:pathLst>
                  <a:path extrusionOk="0" h="1633" w="719">
                    <a:moveTo>
                      <a:pt x="719" y="1633"/>
                    </a:moveTo>
                    <a:lnTo>
                      <a:pt x="340" y="1633"/>
                    </a:lnTo>
                    <a:lnTo>
                      <a:pt x="188" y="904"/>
                    </a:lnTo>
                    <a:lnTo>
                      <a:pt x="188" y="773"/>
                    </a:lnTo>
                    <a:lnTo>
                      <a:pt x="161" y="773"/>
                    </a:lnTo>
                    <a:lnTo>
                      <a:pt x="138" y="661"/>
                    </a:lnTo>
                    <a:lnTo>
                      <a:pt x="480" y="661"/>
                    </a:lnTo>
                    <a:lnTo>
                      <a:pt x="507" y="773"/>
                    </a:lnTo>
                    <a:lnTo>
                      <a:pt x="357" y="773"/>
                    </a:lnTo>
                    <a:lnTo>
                      <a:pt x="357" y="1231"/>
                    </a:lnTo>
                    <a:lnTo>
                      <a:pt x="620" y="1231"/>
                    </a:lnTo>
                    <a:lnTo>
                      <a:pt x="637" y="1299"/>
                    </a:lnTo>
                    <a:lnTo>
                      <a:pt x="391" y="1299"/>
                    </a:lnTo>
                    <a:cubicBezTo>
                      <a:pt x="372" y="1299"/>
                      <a:pt x="357" y="1314"/>
                      <a:pt x="357" y="1332"/>
                    </a:cubicBezTo>
                    <a:lnTo>
                      <a:pt x="357" y="1358"/>
                    </a:lnTo>
                    <a:cubicBezTo>
                      <a:pt x="357" y="1377"/>
                      <a:pt x="372" y="1392"/>
                      <a:pt x="391" y="1392"/>
                    </a:cubicBezTo>
                    <a:lnTo>
                      <a:pt x="660" y="1392"/>
                    </a:lnTo>
                    <a:lnTo>
                      <a:pt x="719" y="1633"/>
                    </a:lnTo>
                    <a:moveTo>
                      <a:pt x="457" y="568"/>
                    </a:moveTo>
                    <a:lnTo>
                      <a:pt x="118" y="568"/>
                    </a:lnTo>
                    <a:lnTo>
                      <a:pt x="95" y="456"/>
                    </a:lnTo>
                    <a:lnTo>
                      <a:pt x="154" y="456"/>
                    </a:lnTo>
                    <a:cubicBezTo>
                      <a:pt x="173" y="456"/>
                      <a:pt x="188" y="441"/>
                      <a:pt x="188" y="422"/>
                    </a:cubicBezTo>
                    <a:lnTo>
                      <a:pt x="188" y="396"/>
                    </a:lnTo>
                    <a:cubicBezTo>
                      <a:pt x="188" y="377"/>
                      <a:pt x="173" y="362"/>
                      <a:pt x="154" y="362"/>
                    </a:cubicBezTo>
                    <a:lnTo>
                      <a:pt x="76" y="362"/>
                    </a:lnTo>
                    <a:lnTo>
                      <a:pt x="33" y="156"/>
                    </a:lnTo>
                    <a:lnTo>
                      <a:pt x="355" y="156"/>
                    </a:lnTo>
                    <a:lnTo>
                      <a:pt x="457" y="568"/>
                    </a:lnTo>
                    <a:moveTo>
                      <a:pt x="330" y="56"/>
                    </a:moveTo>
                    <a:lnTo>
                      <a:pt x="12" y="56"/>
                    </a:lnTo>
                    <a:lnTo>
                      <a:pt x="0" y="0"/>
                    </a:lnTo>
                    <a:lnTo>
                      <a:pt x="317" y="0"/>
                    </a:lnTo>
                    <a:lnTo>
                      <a:pt x="330" y="56"/>
                    </a:lnTo>
                  </a:path>
                </a:pathLst>
              </a:custGeom>
              <a:solidFill>
                <a:srgbClr val="8499E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 name="Google Shape;120;p1"/>
              <p:cNvSpPr/>
              <p:nvPr/>
            </p:nvSpPr>
            <p:spPr>
              <a:xfrm>
                <a:off x="5159" y="2913"/>
                <a:ext cx="127" cy="37"/>
              </a:xfrm>
              <a:custGeom>
                <a:rect b="b" l="l" r="r" t="t"/>
                <a:pathLst>
                  <a:path extrusionOk="0" h="37" w="127">
                    <a:moveTo>
                      <a:pt x="127" y="37"/>
                    </a:moveTo>
                    <a:lnTo>
                      <a:pt x="8" y="37"/>
                    </a:lnTo>
                    <a:lnTo>
                      <a:pt x="0" y="0"/>
                    </a:lnTo>
                    <a:lnTo>
                      <a:pt x="118" y="0"/>
                    </a:lnTo>
                    <a:lnTo>
                      <a:pt x="127" y="37"/>
                    </a:lnTo>
                    <a:close/>
                  </a:path>
                </a:pathLst>
              </a:custGeom>
              <a:solidFill>
                <a:srgbClr val="B3C1F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 name="Google Shape;121;p1"/>
              <p:cNvSpPr/>
              <p:nvPr/>
            </p:nvSpPr>
            <p:spPr>
              <a:xfrm>
                <a:off x="5183" y="3027"/>
                <a:ext cx="41" cy="35"/>
              </a:xfrm>
              <a:custGeom>
                <a:rect b="b" l="l" r="r" t="t"/>
                <a:pathLst>
                  <a:path extrusionOk="0" h="94" w="112">
                    <a:moveTo>
                      <a:pt x="78" y="94"/>
                    </a:moveTo>
                    <a:lnTo>
                      <a:pt x="19" y="94"/>
                    </a:lnTo>
                    <a:lnTo>
                      <a:pt x="0" y="0"/>
                    </a:lnTo>
                    <a:lnTo>
                      <a:pt x="78" y="0"/>
                    </a:lnTo>
                    <a:cubicBezTo>
                      <a:pt x="97" y="0"/>
                      <a:pt x="112" y="15"/>
                      <a:pt x="112" y="34"/>
                    </a:cubicBezTo>
                    <a:lnTo>
                      <a:pt x="112" y="60"/>
                    </a:lnTo>
                    <a:cubicBezTo>
                      <a:pt x="112" y="79"/>
                      <a:pt x="97" y="94"/>
                      <a:pt x="78" y="94"/>
                    </a:cubicBezTo>
                    <a:close/>
                  </a:path>
                </a:pathLst>
              </a:custGeom>
              <a:solidFill>
                <a:srgbClr val="5A76C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2" name="Google Shape;122;p1"/>
              <p:cNvSpPr/>
              <p:nvPr/>
            </p:nvSpPr>
            <p:spPr>
              <a:xfrm>
                <a:off x="5198" y="3103"/>
                <a:ext cx="135" cy="35"/>
              </a:xfrm>
              <a:custGeom>
                <a:rect b="b" l="l" r="r" t="t"/>
                <a:pathLst>
                  <a:path extrusionOk="0" h="35" w="135">
                    <a:moveTo>
                      <a:pt x="135" y="35"/>
                    </a:moveTo>
                    <a:lnTo>
                      <a:pt x="8" y="35"/>
                    </a:lnTo>
                    <a:lnTo>
                      <a:pt x="0" y="0"/>
                    </a:lnTo>
                    <a:lnTo>
                      <a:pt x="126" y="0"/>
                    </a:lnTo>
                    <a:lnTo>
                      <a:pt x="135" y="35"/>
                    </a:lnTo>
                    <a:close/>
                  </a:path>
                </a:pathLst>
              </a:custGeom>
              <a:solidFill>
                <a:srgbClr val="B3C1F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3" name="Google Shape;123;p1"/>
              <p:cNvSpPr/>
              <p:nvPr/>
            </p:nvSpPr>
            <p:spPr>
              <a:xfrm>
                <a:off x="5214" y="3179"/>
                <a:ext cx="10" cy="49"/>
              </a:xfrm>
              <a:custGeom>
                <a:rect b="b" l="l" r="r" t="t"/>
                <a:pathLst>
                  <a:path extrusionOk="0" h="49" w="10">
                    <a:moveTo>
                      <a:pt x="10" y="49"/>
                    </a:moveTo>
                    <a:lnTo>
                      <a:pt x="0" y="0"/>
                    </a:lnTo>
                    <a:lnTo>
                      <a:pt x="10" y="0"/>
                    </a:lnTo>
                    <a:lnTo>
                      <a:pt x="10" y="49"/>
                    </a:lnTo>
                    <a:close/>
                  </a:path>
                </a:pathLst>
              </a:custGeom>
              <a:solidFill>
                <a:srgbClr val="B3C1F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4" name="Google Shape;124;p1"/>
              <p:cNvSpPr/>
              <p:nvPr/>
            </p:nvSpPr>
            <p:spPr>
              <a:xfrm>
                <a:off x="5287" y="3179"/>
                <a:ext cx="97" cy="170"/>
              </a:xfrm>
              <a:custGeom>
                <a:rect b="b" l="l" r="r" t="t"/>
                <a:pathLst>
                  <a:path extrusionOk="0" h="170" w="97">
                    <a:moveTo>
                      <a:pt x="97" y="170"/>
                    </a:moveTo>
                    <a:lnTo>
                      <a:pt x="0" y="170"/>
                    </a:lnTo>
                    <a:lnTo>
                      <a:pt x="0" y="0"/>
                    </a:lnTo>
                    <a:lnTo>
                      <a:pt x="56" y="0"/>
                    </a:lnTo>
                    <a:lnTo>
                      <a:pt x="97" y="170"/>
                    </a:lnTo>
                    <a:close/>
                  </a:path>
                </a:pathLst>
              </a:custGeom>
              <a:solidFill>
                <a:srgbClr val="B3C1F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5" name="Google Shape;125;p1"/>
              <p:cNvSpPr/>
              <p:nvPr/>
            </p:nvSpPr>
            <p:spPr>
              <a:xfrm>
                <a:off x="5287" y="3374"/>
                <a:ext cx="112" cy="35"/>
              </a:xfrm>
              <a:custGeom>
                <a:rect b="b" l="l" r="r" t="t"/>
                <a:pathLst>
                  <a:path extrusionOk="0" h="93" w="303">
                    <a:moveTo>
                      <a:pt x="303" y="93"/>
                    </a:moveTo>
                    <a:lnTo>
                      <a:pt x="34" y="93"/>
                    </a:lnTo>
                    <a:cubicBezTo>
                      <a:pt x="15" y="93"/>
                      <a:pt x="0" y="78"/>
                      <a:pt x="0" y="59"/>
                    </a:cubicBezTo>
                    <a:lnTo>
                      <a:pt x="0" y="33"/>
                    </a:lnTo>
                    <a:cubicBezTo>
                      <a:pt x="0" y="15"/>
                      <a:pt x="15" y="0"/>
                      <a:pt x="34" y="0"/>
                    </a:cubicBezTo>
                    <a:lnTo>
                      <a:pt x="280" y="0"/>
                    </a:lnTo>
                    <a:lnTo>
                      <a:pt x="303" y="93"/>
                    </a:lnTo>
                  </a:path>
                </a:pathLst>
              </a:custGeom>
              <a:solidFill>
                <a:srgbClr val="5A76C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6" name="Google Shape;126;p1"/>
              <p:cNvSpPr/>
              <p:nvPr/>
            </p:nvSpPr>
            <p:spPr>
              <a:xfrm>
                <a:off x="5377" y="2856"/>
                <a:ext cx="337" cy="386"/>
              </a:xfrm>
              <a:custGeom>
                <a:rect b="b" l="l" r="r" t="t"/>
                <a:pathLst>
                  <a:path extrusionOk="0" h="1039" w="911">
                    <a:moveTo>
                      <a:pt x="911" y="1039"/>
                    </a:moveTo>
                    <a:lnTo>
                      <a:pt x="911" y="181"/>
                    </a:lnTo>
                    <a:cubicBezTo>
                      <a:pt x="911" y="177"/>
                      <a:pt x="911" y="173"/>
                      <a:pt x="911" y="170"/>
                    </a:cubicBezTo>
                    <a:lnTo>
                      <a:pt x="911" y="170"/>
                    </a:lnTo>
                    <a:lnTo>
                      <a:pt x="911" y="1039"/>
                    </a:lnTo>
                    <a:lnTo>
                      <a:pt x="911" y="1039"/>
                    </a:lnTo>
                    <a:moveTo>
                      <a:pt x="361" y="1"/>
                    </a:moveTo>
                    <a:lnTo>
                      <a:pt x="0" y="1"/>
                    </a:lnTo>
                    <a:lnTo>
                      <a:pt x="358" y="0"/>
                    </a:lnTo>
                    <a:lnTo>
                      <a:pt x="361" y="1"/>
                    </a:lnTo>
                    <a:close/>
                  </a:path>
                </a:pathLst>
              </a:custGeom>
              <a:solidFill>
                <a:srgbClr val="D3D5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7" name="Google Shape;127;p1"/>
              <p:cNvSpPr/>
              <p:nvPr/>
            </p:nvSpPr>
            <p:spPr>
              <a:xfrm>
                <a:off x="5377" y="2856"/>
                <a:ext cx="337" cy="388"/>
              </a:xfrm>
              <a:custGeom>
                <a:rect b="b" l="l" r="r" t="t"/>
                <a:pathLst>
                  <a:path extrusionOk="0" h="1045" w="911">
                    <a:moveTo>
                      <a:pt x="875" y="1045"/>
                    </a:moveTo>
                    <a:cubicBezTo>
                      <a:pt x="850" y="1045"/>
                      <a:pt x="825" y="1035"/>
                      <a:pt x="799" y="1018"/>
                    </a:cubicBezTo>
                    <a:lnTo>
                      <a:pt x="799" y="140"/>
                    </a:lnTo>
                    <a:cubicBezTo>
                      <a:pt x="799" y="138"/>
                      <a:pt x="799" y="136"/>
                      <a:pt x="799" y="134"/>
                    </a:cubicBezTo>
                    <a:lnTo>
                      <a:pt x="911" y="169"/>
                    </a:lnTo>
                    <a:cubicBezTo>
                      <a:pt x="911" y="172"/>
                      <a:pt x="911" y="176"/>
                      <a:pt x="911" y="180"/>
                    </a:cubicBezTo>
                    <a:lnTo>
                      <a:pt x="911" y="1038"/>
                    </a:lnTo>
                    <a:cubicBezTo>
                      <a:pt x="900" y="1042"/>
                      <a:pt x="888" y="1045"/>
                      <a:pt x="875" y="1045"/>
                    </a:cubicBezTo>
                    <a:close/>
                    <a:moveTo>
                      <a:pt x="677" y="97"/>
                    </a:moveTo>
                    <a:lnTo>
                      <a:pt x="20" y="97"/>
                    </a:lnTo>
                    <a:cubicBezTo>
                      <a:pt x="10" y="68"/>
                      <a:pt x="3" y="36"/>
                      <a:pt x="0" y="0"/>
                    </a:cubicBezTo>
                    <a:lnTo>
                      <a:pt x="0" y="0"/>
                    </a:lnTo>
                    <a:lnTo>
                      <a:pt x="361" y="0"/>
                    </a:lnTo>
                    <a:lnTo>
                      <a:pt x="677" y="97"/>
                    </a:lnTo>
                  </a:path>
                </a:pathLst>
              </a:custGeom>
              <a:solidFill>
                <a:srgbClr val="31302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8" name="Google Shape;128;p1"/>
              <p:cNvSpPr/>
              <p:nvPr/>
            </p:nvSpPr>
            <p:spPr>
              <a:xfrm>
                <a:off x="5384" y="2892"/>
                <a:ext cx="289" cy="342"/>
              </a:xfrm>
              <a:custGeom>
                <a:rect b="b" l="l" r="r" t="t"/>
                <a:pathLst>
                  <a:path extrusionOk="0" h="921" w="779">
                    <a:moveTo>
                      <a:pt x="779" y="921"/>
                    </a:moveTo>
                    <a:cubicBezTo>
                      <a:pt x="671" y="850"/>
                      <a:pt x="563" y="648"/>
                      <a:pt x="478" y="477"/>
                    </a:cubicBezTo>
                    <a:cubicBezTo>
                      <a:pt x="403" y="327"/>
                      <a:pt x="225" y="271"/>
                      <a:pt x="103" y="156"/>
                    </a:cubicBezTo>
                    <a:lnTo>
                      <a:pt x="702" y="156"/>
                    </a:lnTo>
                    <a:cubicBezTo>
                      <a:pt x="722" y="156"/>
                      <a:pt x="738" y="140"/>
                      <a:pt x="738" y="120"/>
                    </a:cubicBezTo>
                    <a:lnTo>
                      <a:pt x="738" y="92"/>
                    </a:lnTo>
                    <a:cubicBezTo>
                      <a:pt x="738" y="72"/>
                      <a:pt x="722" y="56"/>
                      <a:pt x="702" y="56"/>
                    </a:cubicBezTo>
                    <a:lnTo>
                      <a:pt x="24" y="56"/>
                    </a:lnTo>
                    <a:cubicBezTo>
                      <a:pt x="15" y="39"/>
                      <a:pt x="7" y="20"/>
                      <a:pt x="0" y="0"/>
                    </a:cubicBezTo>
                    <a:lnTo>
                      <a:pt x="657" y="0"/>
                    </a:lnTo>
                    <a:lnTo>
                      <a:pt x="779" y="37"/>
                    </a:lnTo>
                    <a:cubicBezTo>
                      <a:pt x="779" y="39"/>
                      <a:pt x="779" y="41"/>
                      <a:pt x="779" y="43"/>
                    </a:cubicBezTo>
                    <a:lnTo>
                      <a:pt x="779" y="921"/>
                    </a:lnTo>
                  </a:path>
                </a:pathLst>
              </a:custGeom>
              <a:solidFill>
                <a:srgbClr val="5F6FB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9" name="Google Shape;129;p1"/>
              <p:cNvSpPr/>
              <p:nvPr/>
            </p:nvSpPr>
            <p:spPr>
              <a:xfrm>
                <a:off x="5393" y="2913"/>
                <a:ext cx="265" cy="37"/>
              </a:xfrm>
              <a:custGeom>
                <a:rect b="b" l="l" r="r" t="t"/>
                <a:pathLst>
                  <a:path extrusionOk="0" h="100" w="714">
                    <a:moveTo>
                      <a:pt x="678" y="100"/>
                    </a:moveTo>
                    <a:lnTo>
                      <a:pt x="79" y="100"/>
                    </a:lnTo>
                    <a:cubicBezTo>
                      <a:pt x="49" y="71"/>
                      <a:pt x="21" y="39"/>
                      <a:pt x="0" y="0"/>
                    </a:cubicBezTo>
                    <a:lnTo>
                      <a:pt x="678" y="0"/>
                    </a:lnTo>
                    <a:cubicBezTo>
                      <a:pt x="698" y="0"/>
                      <a:pt x="714" y="16"/>
                      <a:pt x="714" y="36"/>
                    </a:cubicBezTo>
                    <a:lnTo>
                      <a:pt x="714" y="64"/>
                    </a:lnTo>
                    <a:cubicBezTo>
                      <a:pt x="714" y="84"/>
                      <a:pt x="698" y="100"/>
                      <a:pt x="678" y="100"/>
                    </a:cubicBezTo>
                    <a:close/>
                    <a:moveTo>
                      <a:pt x="574" y="28"/>
                    </a:moveTo>
                    <a:cubicBezTo>
                      <a:pt x="562" y="28"/>
                      <a:pt x="552" y="38"/>
                      <a:pt x="552" y="50"/>
                    </a:cubicBezTo>
                    <a:cubicBezTo>
                      <a:pt x="552" y="62"/>
                      <a:pt x="562" y="72"/>
                      <a:pt x="574" y="72"/>
                    </a:cubicBezTo>
                    <a:cubicBezTo>
                      <a:pt x="586" y="72"/>
                      <a:pt x="596" y="62"/>
                      <a:pt x="596" y="50"/>
                    </a:cubicBezTo>
                    <a:cubicBezTo>
                      <a:pt x="596" y="38"/>
                      <a:pt x="586" y="28"/>
                      <a:pt x="574" y="28"/>
                    </a:cubicBezTo>
                    <a:close/>
                    <a:moveTo>
                      <a:pt x="505" y="28"/>
                    </a:moveTo>
                    <a:cubicBezTo>
                      <a:pt x="493" y="28"/>
                      <a:pt x="483" y="38"/>
                      <a:pt x="483" y="50"/>
                    </a:cubicBezTo>
                    <a:cubicBezTo>
                      <a:pt x="483" y="62"/>
                      <a:pt x="493" y="72"/>
                      <a:pt x="505" y="72"/>
                    </a:cubicBezTo>
                    <a:cubicBezTo>
                      <a:pt x="517" y="72"/>
                      <a:pt x="527" y="62"/>
                      <a:pt x="527" y="50"/>
                    </a:cubicBezTo>
                    <a:cubicBezTo>
                      <a:pt x="527" y="38"/>
                      <a:pt x="517" y="28"/>
                      <a:pt x="505" y="28"/>
                    </a:cubicBezTo>
                    <a:close/>
                    <a:moveTo>
                      <a:pt x="435" y="28"/>
                    </a:moveTo>
                    <a:cubicBezTo>
                      <a:pt x="423" y="28"/>
                      <a:pt x="414" y="38"/>
                      <a:pt x="414" y="50"/>
                    </a:cubicBezTo>
                    <a:cubicBezTo>
                      <a:pt x="414" y="62"/>
                      <a:pt x="423" y="72"/>
                      <a:pt x="435" y="72"/>
                    </a:cubicBezTo>
                    <a:cubicBezTo>
                      <a:pt x="448" y="72"/>
                      <a:pt x="457" y="62"/>
                      <a:pt x="457" y="50"/>
                    </a:cubicBezTo>
                    <a:cubicBezTo>
                      <a:pt x="457" y="38"/>
                      <a:pt x="448" y="28"/>
                      <a:pt x="435" y="28"/>
                    </a:cubicBezTo>
                    <a:close/>
                  </a:path>
                </a:pathLst>
              </a:custGeom>
              <a:solidFill>
                <a:srgbClr val="8B9A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0" name="Google Shape;130;p1"/>
              <p:cNvSpPr/>
              <p:nvPr/>
            </p:nvSpPr>
            <p:spPr>
              <a:xfrm>
                <a:off x="5547" y="2924"/>
                <a:ext cx="15" cy="16"/>
              </a:xfrm>
              <a:prstGeom prst="ellipse">
                <a:avLst/>
              </a:prstGeom>
              <a:solidFill>
                <a:srgbClr val="BBC4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1" name="Google Shape;131;p1"/>
              <p:cNvSpPr/>
              <p:nvPr/>
            </p:nvSpPr>
            <p:spPr>
              <a:xfrm>
                <a:off x="5572" y="2924"/>
                <a:ext cx="16" cy="16"/>
              </a:xfrm>
              <a:prstGeom prst="ellipse">
                <a:avLst/>
              </a:prstGeom>
              <a:solidFill>
                <a:srgbClr val="BBC4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2" name="Google Shape;132;p1"/>
              <p:cNvSpPr/>
              <p:nvPr/>
            </p:nvSpPr>
            <p:spPr>
              <a:xfrm>
                <a:off x="5598" y="2924"/>
                <a:ext cx="16" cy="16"/>
              </a:xfrm>
              <a:prstGeom prst="ellipse">
                <a:avLst/>
              </a:prstGeom>
              <a:solidFill>
                <a:srgbClr val="BBC4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3" name="Google Shape;133;p1"/>
              <p:cNvSpPr/>
              <p:nvPr/>
            </p:nvSpPr>
            <p:spPr>
              <a:xfrm>
                <a:off x="4254" y="1660"/>
                <a:ext cx="920" cy="624"/>
              </a:xfrm>
              <a:custGeom>
                <a:rect b="b" l="l" r="r" t="t"/>
                <a:pathLst>
                  <a:path extrusionOk="0" h="1681" w="2481">
                    <a:moveTo>
                      <a:pt x="2001" y="1681"/>
                    </a:moveTo>
                    <a:lnTo>
                      <a:pt x="2481" y="1681"/>
                    </a:lnTo>
                    <a:cubicBezTo>
                      <a:pt x="2481" y="1681"/>
                      <a:pt x="2330" y="0"/>
                      <a:pt x="649" y="712"/>
                    </a:cubicBezTo>
                    <a:lnTo>
                      <a:pt x="605" y="356"/>
                    </a:lnTo>
                    <a:lnTo>
                      <a:pt x="0" y="1019"/>
                    </a:lnTo>
                    <a:lnTo>
                      <a:pt x="745" y="1359"/>
                    </a:lnTo>
                    <a:lnTo>
                      <a:pt x="706" y="978"/>
                    </a:lnTo>
                    <a:cubicBezTo>
                      <a:pt x="706" y="978"/>
                      <a:pt x="1823" y="516"/>
                      <a:pt x="2001" y="1681"/>
                    </a:cubicBezTo>
                    <a:close/>
                  </a:path>
                </a:pathLst>
              </a:custGeom>
              <a:solidFill>
                <a:srgbClr val="F5949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4" name="Google Shape;134;p1"/>
              <p:cNvSpPr/>
              <p:nvPr/>
            </p:nvSpPr>
            <p:spPr>
              <a:xfrm>
                <a:off x="5597" y="3024"/>
                <a:ext cx="39" cy="44"/>
              </a:xfrm>
              <a:custGeom>
                <a:rect b="b" l="l" r="r" t="t"/>
                <a:pathLst>
                  <a:path extrusionOk="0" h="44" w="39">
                    <a:moveTo>
                      <a:pt x="0" y="5"/>
                    </a:moveTo>
                    <a:lnTo>
                      <a:pt x="1" y="42"/>
                    </a:lnTo>
                    <a:lnTo>
                      <a:pt x="39" y="44"/>
                    </a:lnTo>
                    <a:lnTo>
                      <a:pt x="39" y="0"/>
                    </a:lnTo>
                    <a:lnTo>
                      <a:pt x="0" y="5"/>
                    </a:lnTo>
                    <a:close/>
                  </a:path>
                </a:pathLst>
              </a:custGeom>
              <a:solidFill>
                <a:srgbClr val="FFCA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5" name="Google Shape;135;p1"/>
              <p:cNvSpPr/>
              <p:nvPr/>
            </p:nvSpPr>
            <p:spPr>
              <a:xfrm>
                <a:off x="5396" y="2747"/>
                <a:ext cx="267" cy="110"/>
              </a:xfrm>
              <a:custGeom>
                <a:rect b="b" l="l" r="r" t="t"/>
                <a:pathLst>
                  <a:path extrusionOk="0" h="298" w="718">
                    <a:moveTo>
                      <a:pt x="152" y="297"/>
                    </a:moveTo>
                    <a:lnTo>
                      <a:pt x="701" y="290"/>
                    </a:lnTo>
                    <a:lnTo>
                      <a:pt x="713" y="161"/>
                    </a:lnTo>
                    <a:cubicBezTo>
                      <a:pt x="718" y="97"/>
                      <a:pt x="670" y="40"/>
                      <a:pt x="605" y="36"/>
                    </a:cubicBezTo>
                    <a:lnTo>
                      <a:pt x="160" y="5"/>
                    </a:lnTo>
                    <a:cubicBezTo>
                      <a:pt x="83" y="0"/>
                      <a:pt x="16" y="57"/>
                      <a:pt x="8" y="135"/>
                    </a:cubicBezTo>
                    <a:lnTo>
                      <a:pt x="8" y="141"/>
                    </a:lnTo>
                    <a:cubicBezTo>
                      <a:pt x="0" y="226"/>
                      <a:pt x="67" y="298"/>
                      <a:pt x="152" y="297"/>
                    </a:cubicBezTo>
                  </a:path>
                </a:pathLst>
              </a:custGeom>
              <a:solidFill>
                <a:srgbClr val="5D74C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6" name="Google Shape;136;p1"/>
              <p:cNvSpPr/>
              <p:nvPr/>
            </p:nvSpPr>
            <p:spPr>
              <a:xfrm>
                <a:off x="5584" y="2781"/>
                <a:ext cx="74" cy="264"/>
              </a:xfrm>
              <a:custGeom>
                <a:rect b="b" l="l" r="r" t="t"/>
                <a:pathLst>
                  <a:path extrusionOk="0" h="264" w="74">
                    <a:moveTo>
                      <a:pt x="0" y="0"/>
                    </a:moveTo>
                    <a:lnTo>
                      <a:pt x="13" y="262"/>
                    </a:lnTo>
                    <a:lnTo>
                      <a:pt x="53" y="264"/>
                    </a:lnTo>
                    <a:lnTo>
                      <a:pt x="74" y="53"/>
                    </a:lnTo>
                    <a:lnTo>
                      <a:pt x="0" y="0"/>
                    </a:lnTo>
                    <a:close/>
                  </a:path>
                </a:pathLst>
              </a:custGeom>
              <a:solidFill>
                <a:srgbClr val="FFCA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7" name="Google Shape;137;p1"/>
              <p:cNvSpPr/>
              <p:nvPr/>
            </p:nvSpPr>
            <p:spPr>
              <a:xfrm>
                <a:off x="5606" y="2991"/>
                <a:ext cx="37" cy="33"/>
              </a:xfrm>
              <a:custGeom>
                <a:rect b="b" l="l" r="r" t="t"/>
                <a:pathLst>
                  <a:path extrusionOk="0" h="89" w="98">
                    <a:moveTo>
                      <a:pt x="98" y="0"/>
                    </a:moveTo>
                    <a:cubicBezTo>
                      <a:pt x="68" y="88"/>
                      <a:pt x="0" y="84"/>
                      <a:pt x="0" y="84"/>
                    </a:cubicBezTo>
                    <a:lnTo>
                      <a:pt x="92" y="89"/>
                    </a:lnTo>
                    <a:lnTo>
                      <a:pt x="98" y="0"/>
                    </a:lnTo>
                    <a:close/>
                  </a:path>
                </a:pathLst>
              </a:custGeom>
              <a:solidFill>
                <a:srgbClr val="FFCA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8" name="Google Shape;138;p1"/>
              <p:cNvSpPr/>
              <p:nvPr/>
            </p:nvSpPr>
            <p:spPr>
              <a:xfrm>
                <a:off x="5586" y="3053"/>
                <a:ext cx="121" cy="88"/>
              </a:xfrm>
              <a:custGeom>
                <a:rect b="b" l="l" r="r" t="t"/>
                <a:pathLst>
                  <a:path extrusionOk="0" h="237" w="327">
                    <a:moveTo>
                      <a:pt x="0" y="217"/>
                    </a:moveTo>
                    <a:lnTo>
                      <a:pt x="327" y="237"/>
                    </a:lnTo>
                    <a:cubicBezTo>
                      <a:pt x="327" y="231"/>
                      <a:pt x="326" y="226"/>
                      <a:pt x="324" y="221"/>
                    </a:cubicBezTo>
                    <a:lnTo>
                      <a:pt x="324" y="221"/>
                    </a:lnTo>
                    <a:cubicBezTo>
                      <a:pt x="313" y="187"/>
                      <a:pt x="269" y="171"/>
                      <a:pt x="218" y="145"/>
                    </a:cubicBezTo>
                    <a:cubicBezTo>
                      <a:pt x="160" y="116"/>
                      <a:pt x="154" y="52"/>
                      <a:pt x="154" y="52"/>
                    </a:cubicBezTo>
                    <a:lnTo>
                      <a:pt x="155" y="26"/>
                    </a:lnTo>
                    <a:cubicBezTo>
                      <a:pt x="156" y="16"/>
                      <a:pt x="148" y="7"/>
                      <a:pt x="138" y="7"/>
                    </a:cubicBezTo>
                    <a:lnTo>
                      <a:pt x="40" y="1"/>
                    </a:lnTo>
                    <a:cubicBezTo>
                      <a:pt x="28" y="0"/>
                      <a:pt x="19" y="9"/>
                      <a:pt x="20" y="20"/>
                    </a:cubicBezTo>
                    <a:cubicBezTo>
                      <a:pt x="20" y="25"/>
                      <a:pt x="21" y="30"/>
                      <a:pt x="22" y="33"/>
                    </a:cubicBezTo>
                    <a:lnTo>
                      <a:pt x="22" y="33"/>
                    </a:lnTo>
                    <a:cubicBezTo>
                      <a:pt x="23" y="42"/>
                      <a:pt x="26" y="47"/>
                      <a:pt x="26" y="47"/>
                    </a:cubicBezTo>
                    <a:cubicBezTo>
                      <a:pt x="7" y="93"/>
                      <a:pt x="0" y="217"/>
                      <a:pt x="0" y="217"/>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9" name="Google Shape;139;p1"/>
              <p:cNvSpPr/>
              <p:nvPr/>
            </p:nvSpPr>
            <p:spPr>
              <a:xfrm>
                <a:off x="5626" y="3091"/>
                <a:ext cx="27" cy="24"/>
              </a:xfrm>
              <a:custGeom>
                <a:rect b="b" l="l" r="r" t="t"/>
                <a:pathLst>
                  <a:path extrusionOk="0" h="63" w="71">
                    <a:moveTo>
                      <a:pt x="70" y="0"/>
                    </a:moveTo>
                    <a:cubicBezTo>
                      <a:pt x="43" y="3"/>
                      <a:pt x="25" y="17"/>
                      <a:pt x="14" y="31"/>
                    </a:cubicBezTo>
                    <a:cubicBezTo>
                      <a:pt x="4" y="45"/>
                      <a:pt x="0" y="58"/>
                      <a:pt x="0" y="58"/>
                    </a:cubicBezTo>
                    <a:lnTo>
                      <a:pt x="16" y="63"/>
                    </a:lnTo>
                    <a:lnTo>
                      <a:pt x="16" y="62"/>
                    </a:lnTo>
                    <a:cubicBezTo>
                      <a:pt x="17" y="60"/>
                      <a:pt x="21" y="49"/>
                      <a:pt x="29" y="39"/>
                    </a:cubicBezTo>
                    <a:cubicBezTo>
                      <a:pt x="38" y="29"/>
                      <a:pt x="51" y="19"/>
                      <a:pt x="71" y="17"/>
                    </a:cubicBezTo>
                    <a:lnTo>
                      <a:pt x="70" y="0"/>
                    </a:lnTo>
                    <a:close/>
                  </a:path>
                </a:pathLst>
              </a:custGeom>
              <a:solidFill>
                <a:srgbClr val="3837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0" name="Google Shape;140;p1"/>
              <p:cNvSpPr/>
              <p:nvPr/>
            </p:nvSpPr>
            <p:spPr>
              <a:xfrm>
                <a:off x="5649" y="3102"/>
                <a:ext cx="18" cy="20"/>
              </a:xfrm>
              <a:custGeom>
                <a:rect b="b" l="l" r="r" t="t"/>
                <a:pathLst>
                  <a:path extrusionOk="0" h="54" w="48">
                    <a:moveTo>
                      <a:pt x="39" y="0"/>
                    </a:moveTo>
                    <a:cubicBezTo>
                      <a:pt x="7" y="22"/>
                      <a:pt x="1" y="49"/>
                      <a:pt x="0" y="51"/>
                    </a:cubicBezTo>
                    <a:lnTo>
                      <a:pt x="17" y="54"/>
                    </a:lnTo>
                    <a:lnTo>
                      <a:pt x="17" y="54"/>
                    </a:lnTo>
                    <a:cubicBezTo>
                      <a:pt x="17" y="52"/>
                      <a:pt x="22" y="31"/>
                      <a:pt x="48" y="14"/>
                    </a:cubicBezTo>
                    <a:lnTo>
                      <a:pt x="39" y="0"/>
                    </a:lnTo>
                  </a:path>
                </a:pathLst>
              </a:custGeom>
              <a:solidFill>
                <a:srgbClr val="3837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1" name="Google Shape;141;p1"/>
              <p:cNvSpPr/>
              <p:nvPr/>
            </p:nvSpPr>
            <p:spPr>
              <a:xfrm>
                <a:off x="5586" y="3065"/>
                <a:ext cx="121" cy="76"/>
              </a:xfrm>
              <a:custGeom>
                <a:rect b="b" l="l" r="r" t="t"/>
                <a:pathLst>
                  <a:path extrusionOk="0" h="204" w="327">
                    <a:moveTo>
                      <a:pt x="0" y="184"/>
                    </a:moveTo>
                    <a:lnTo>
                      <a:pt x="327" y="204"/>
                    </a:lnTo>
                    <a:cubicBezTo>
                      <a:pt x="327" y="198"/>
                      <a:pt x="326" y="193"/>
                      <a:pt x="324" y="188"/>
                    </a:cubicBezTo>
                    <a:lnTo>
                      <a:pt x="324" y="188"/>
                    </a:lnTo>
                    <a:cubicBezTo>
                      <a:pt x="324" y="188"/>
                      <a:pt x="283" y="197"/>
                      <a:pt x="209" y="189"/>
                    </a:cubicBezTo>
                    <a:cubicBezTo>
                      <a:pt x="135" y="181"/>
                      <a:pt x="53" y="187"/>
                      <a:pt x="31" y="159"/>
                    </a:cubicBezTo>
                    <a:cubicBezTo>
                      <a:pt x="9" y="131"/>
                      <a:pt x="20" y="60"/>
                      <a:pt x="30" y="34"/>
                    </a:cubicBezTo>
                    <a:cubicBezTo>
                      <a:pt x="36" y="21"/>
                      <a:pt x="56" y="19"/>
                      <a:pt x="74" y="19"/>
                    </a:cubicBezTo>
                    <a:cubicBezTo>
                      <a:pt x="55" y="16"/>
                      <a:pt x="32" y="10"/>
                      <a:pt x="22" y="0"/>
                    </a:cubicBezTo>
                    <a:cubicBezTo>
                      <a:pt x="23" y="9"/>
                      <a:pt x="26" y="14"/>
                      <a:pt x="26" y="14"/>
                    </a:cubicBezTo>
                    <a:cubicBezTo>
                      <a:pt x="7" y="60"/>
                      <a:pt x="0" y="184"/>
                      <a:pt x="0" y="184"/>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2" name="Google Shape;142;p1"/>
              <p:cNvSpPr/>
              <p:nvPr/>
            </p:nvSpPr>
            <p:spPr>
              <a:xfrm>
                <a:off x="5584" y="3131"/>
                <a:ext cx="124" cy="18"/>
              </a:xfrm>
              <a:custGeom>
                <a:rect b="b" l="l" r="r" t="t"/>
                <a:pathLst>
                  <a:path extrusionOk="0" h="50" w="334">
                    <a:moveTo>
                      <a:pt x="332" y="28"/>
                    </a:moveTo>
                    <a:cubicBezTo>
                      <a:pt x="334" y="40"/>
                      <a:pt x="331" y="50"/>
                      <a:pt x="331" y="50"/>
                    </a:cubicBezTo>
                    <a:lnTo>
                      <a:pt x="1" y="30"/>
                    </a:lnTo>
                    <a:cubicBezTo>
                      <a:pt x="1" y="30"/>
                      <a:pt x="0" y="17"/>
                      <a:pt x="5" y="8"/>
                    </a:cubicBezTo>
                    <a:cubicBezTo>
                      <a:pt x="10" y="0"/>
                      <a:pt x="332" y="28"/>
                      <a:pt x="332" y="28"/>
                    </a:cubicBezTo>
                  </a:path>
                </a:pathLst>
              </a:custGeom>
              <a:solidFill>
                <a:srgbClr val="EAE9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3" name="Google Shape;143;p1"/>
              <p:cNvSpPr/>
              <p:nvPr/>
            </p:nvSpPr>
            <p:spPr>
              <a:xfrm>
                <a:off x="5515" y="3038"/>
                <a:ext cx="40" cy="44"/>
              </a:xfrm>
              <a:custGeom>
                <a:rect b="b" l="l" r="r" t="t"/>
                <a:pathLst>
                  <a:path extrusionOk="0" h="44" w="40">
                    <a:moveTo>
                      <a:pt x="0" y="5"/>
                    </a:moveTo>
                    <a:lnTo>
                      <a:pt x="1" y="43"/>
                    </a:lnTo>
                    <a:lnTo>
                      <a:pt x="40" y="44"/>
                    </a:lnTo>
                    <a:lnTo>
                      <a:pt x="39" y="0"/>
                    </a:lnTo>
                    <a:lnTo>
                      <a:pt x="0" y="5"/>
                    </a:lnTo>
                    <a:close/>
                  </a:path>
                </a:pathLst>
              </a:custGeom>
              <a:solidFill>
                <a:srgbClr val="FFCA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4" name="Google Shape;144;p1"/>
              <p:cNvSpPr/>
              <p:nvPr/>
            </p:nvSpPr>
            <p:spPr>
              <a:xfrm>
                <a:off x="5299" y="2748"/>
                <a:ext cx="273" cy="129"/>
              </a:xfrm>
              <a:custGeom>
                <a:rect b="b" l="l" r="r" t="t"/>
                <a:pathLst>
                  <a:path extrusionOk="0" h="348" w="737">
                    <a:moveTo>
                      <a:pt x="206" y="344"/>
                    </a:moveTo>
                    <a:lnTo>
                      <a:pt x="726" y="321"/>
                    </a:lnTo>
                    <a:lnTo>
                      <a:pt x="733" y="192"/>
                    </a:lnTo>
                    <a:cubicBezTo>
                      <a:pt x="737" y="127"/>
                      <a:pt x="687" y="72"/>
                      <a:pt x="623" y="70"/>
                    </a:cubicBezTo>
                    <a:lnTo>
                      <a:pt x="149" y="3"/>
                    </a:lnTo>
                    <a:cubicBezTo>
                      <a:pt x="72" y="0"/>
                      <a:pt x="28" y="93"/>
                      <a:pt x="21" y="187"/>
                    </a:cubicBezTo>
                    <a:lnTo>
                      <a:pt x="20" y="194"/>
                    </a:lnTo>
                    <a:cubicBezTo>
                      <a:pt x="0" y="326"/>
                      <a:pt x="121" y="348"/>
                      <a:pt x="206" y="344"/>
                    </a:cubicBezTo>
                  </a:path>
                </a:pathLst>
              </a:custGeom>
              <a:solidFill>
                <a:srgbClr val="6E80D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5" name="Google Shape;145;p1"/>
              <p:cNvSpPr/>
              <p:nvPr/>
            </p:nvSpPr>
            <p:spPr>
              <a:xfrm>
                <a:off x="5494" y="2797"/>
                <a:ext cx="75" cy="262"/>
              </a:xfrm>
              <a:custGeom>
                <a:rect b="b" l="l" r="r" t="t"/>
                <a:pathLst>
                  <a:path extrusionOk="0" h="262" w="75">
                    <a:moveTo>
                      <a:pt x="0" y="0"/>
                    </a:moveTo>
                    <a:lnTo>
                      <a:pt x="21" y="260"/>
                    </a:lnTo>
                    <a:lnTo>
                      <a:pt x="61" y="262"/>
                    </a:lnTo>
                    <a:lnTo>
                      <a:pt x="75" y="50"/>
                    </a:lnTo>
                    <a:lnTo>
                      <a:pt x="0" y="0"/>
                    </a:lnTo>
                    <a:close/>
                  </a:path>
                </a:pathLst>
              </a:custGeom>
              <a:solidFill>
                <a:srgbClr val="FFCA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6" name="Google Shape;146;p1"/>
              <p:cNvSpPr/>
              <p:nvPr/>
            </p:nvSpPr>
            <p:spPr>
              <a:xfrm>
                <a:off x="5285" y="2748"/>
                <a:ext cx="394" cy="171"/>
              </a:xfrm>
              <a:custGeom>
                <a:rect b="b" l="l" r="r" t="t"/>
                <a:pathLst>
                  <a:path extrusionOk="0" h="459" w="1062">
                    <a:moveTo>
                      <a:pt x="101" y="19"/>
                    </a:moveTo>
                    <a:cubicBezTo>
                      <a:pt x="2" y="134"/>
                      <a:pt x="0" y="344"/>
                      <a:pt x="131" y="357"/>
                    </a:cubicBezTo>
                    <a:cubicBezTo>
                      <a:pt x="262" y="371"/>
                      <a:pt x="564" y="344"/>
                      <a:pt x="564" y="344"/>
                    </a:cubicBezTo>
                    <a:lnTo>
                      <a:pt x="562" y="459"/>
                    </a:lnTo>
                    <a:lnTo>
                      <a:pt x="1047" y="459"/>
                    </a:lnTo>
                    <a:cubicBezTo>
                      <a:pt x="1047" y="459"/>
                      <a:pt x="1062" y="83"/>
                      <a:pt x="1003" y="65"/>
                    </a:cubicBezTo>
                    <a:cubicBezTo>
                      <a:pt x="943" y="48"/>
                      <a:pt x="461" y="0"/>
                      <a:pt x="461" y="0"/>
                    </a:cubicBezTo>
                    <a:lnTo>
                      <a:pt x="101" y="19"/>
                    </a:lnTo>
                  </a:path>
                </a:pathLst>
              </a:custGeom>
              <a:solidFill>
                <a:srgbClr val="FFCF7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 name="Google Shape;147;p1"/>
              <p:cNvSpPr/>
              <p:nvPr/>
            </p:nvSpPr>
            <p:spPr>
              <a:xfrm>
                <a:off x="5524" y="3004"/>
                <a:ext cx="35" cy="34"/>
              </a:xfrm>
              <a:custGeom>
                <a:rect b="b" l="l" r="r" t="t"/>
                <a:pathLst>
                  <a:path extrusionOk="0" h="89" w="95">
                    <a:moveTo>
                      <a:pt x="95" y="0"/>
                    </a:moveTo>
                    <a:cubicBezTo>
                      <a:pt x="69" y="89"/>
                      <a:pt x="0" y="87"/>
                      <a:pt x="0" y="87"/>
                    </a:cubicBezTo>
                    <a:lnTo>
                      <a:pt x="93" y="89"/>
                    </a:lnTo>
                    <a:lnTo>
                      <a:pt x="95" y="0"/>
                    </a:lnTo>
                    <a:close/>
                  </a:path>
                </a:pathLst>
              </a:custGeom>
              <a:solidFill>
                <a:srgbClr val="FFCA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8" name="Google Shape;148;p1"/>
              <p:cNvSpPr/>
              <p:nvPr/>
            </p:nvSpPr>
            <p:spPr>
              <a:xfrm>
                <a:off x="5507" y="3068"/>
                <a:ext cx="121" cy="84"/>
              </a:xfrm>
              <a:custGeom>
                <a:rect b="b" l="l" r="r" t="t"/>
                <a:pathLst>
                  <a:path extrusionOk="0" h="228" w="328">
                    <a:moveTo>
                      <a:pt x="0" y="219"/>
                    </a:moveTo>
                    <a:lnTo>
                      <a:pt x="328" y="228"/>
                    </a:lnTo>
                    <a:cubicBezTo>
                      <a:pt x="328" y="222"/>
                      <a:pt x="327" y="217"/>
                      <a:pt x="325" y="212"/>
                    </a:cubicBezTo>
                    <a:lnTo>
                      <a:pt x="325" y="212"/>
                    </a:lnTo>
                    <a:cubicBezTo>
                      <a:pt x="312" y="179"/>
                      <a:pt x="267" y="164"/>
                      <a:pt x="216" y="140"/>
                    </a:cubicBezTo>
                    <a:cubicBezTo>
                      <a:pt x="158" y="112"/>
                      <a:pt x="149" y="48"/>
                      <a:pt x="149" y="48"/>
                    </a:cubicBezTo>
                    <a:lnTo>
                      <a:pt x="150" y="23"/>
                    </a:lnTo>
                    <a:cubicBezTo>
                      <a:pt x="150" y="13"/>
                      <a:pt x="142" y="4"/>
                      <a:pt x="132" y="4"/>
                    </a:cubicBezTo>
                    <a:lnTo>
                      <a:pt x="33" y="1"/>
                    </a:lnTo>
                    <a:cubicBezTo>
                      <a:pt x="22" y="0"/>
                      <a:pt x="13" y="10"/>
                      <a:pt x="14" y="21"/>
                    </a:cubicBezTo>
                    <a:cubicBezTo>
                      <a:pt x="15" y="26"/>
                      <a:pt x="15" y="30"/>
                      <a:pt x="16" y="34"/>
                    </a:cubicBezTo>
                    <a:lnTo>
                      <a:pt x="16" y="34"/>
                    </a:lnTo>
                    <a:cubicBezTo>
                      <a:pt x="18" y="43"/>
                      <a:pt x="21" y="48"/>
                      <a:pt x="21" y="48"/>
                    </a:cubicBezTo>
                    <a:cubicBezTo>
                      <a:pt x="4" y="94"/>
                      <a:pt x="0" y="219"/>
                      <a:pt x="0" y="219"/>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 name="Google Shape;149;p1"/>
              <p:cNvSpPr/>
              <p:nvPr/>
            </p:nvSpPr>
            <p:spPr>
              <a:xfrm>
                <a:off x="5547" y="3104"/>
                <a:ext cx="25" cy="24"/>
              </a:xfrm>
              <a:custGeom>
                <a:rect b="b" l="l" r="r" t="t"/>
                <a:pathLst>
                  <a:path extrusionOk="0" h="64" w="70">
                    <a:moveTo>
                      <a:pt x="68" y="0"/>
                    </a:moveTo>
                    <a:cubicBezTo>
                      <a:pt x="41" y="3"/>
                      <a:pt x="23" y="19"/>
                      <a:pt x="13" y="33"/>
                    </a:cubicBezTo>
                    <a:cubicBezTo>
                      <a:pt x="3" y="47"/>
                      <a:pt x="0" y="60"/>
                      <a:pt x="0" y="60"/>
                    </a:cubicBezTo>
                    <a:lnTo>
                      <a:pt x="16" y="64"/>
                    </a:lnTo>
                    <a:lnTo>
                      <a:pt x="16" y="64"/>
                    </a:lnTo>
                    <a:cubicBezTo>
                      <a:pt x="16" y="62"/>
                      <a:pt x="20" y="51"/>
                      <a:pt x="28" y="40"/>
                    </a:cubicBezTo>
                    <a:cubicBezTo>
                      <a:pt x="37" y="29"/>
                      <a:pt x="49" y="19"/>
                      <a:pt x="70" y="17"/>
                    </a:cubicBezTo>
                    <a:lnTo>
                      <a:pt x="68" y="0"/>
                    </a:lnTo>
                    <a:close/>
                  </a:path>
                </a:pathLst>
              </a:custGeom>
              <a:solidFill>
                <a:srgbClr val="3837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0" name="Google Shape;150;p1"/>
              <p:cNvSpPr/>
              <p:nvPr/>
            </p:nvSpPr>
            <p:spPr>
              <a:xfrm>
                <a:off x="5570" y="3114"/>
                <a:ext cx="17" cy="20"/>
              </a:xfrm>
              <a:custGeom>
                <a:rect b="b" l="l" r="r" t="t"/>
                <a:pathLst>
                  <a:path extrusionOk="0" h="54" w="47">
                    <a:moveTo>
                      <a:pt x="37" y="0"/>
                    </a:moveTo>
                    <a:cubicBezTo>
                      <a:pt x="5" y="23"/>
                      <a:pt x="0" y="50"/>
                      <a:pt x="0" y="52"/>
                    </a:cubicBezTo>
                    <a:lnTo>
                      <a:pt x="16" y="54"/>
                    </a:lnTo>
                    <a:lnTo>
                      <a:pt x="16" y="54"/>
                    </a:lnTo>
                    <a:cubicBezTo>
                      <a:pt x="16" y="53"/>
                      <a:pt x="21" y="32"/>
                      <a:pt x="47" y="14"/>
                    </a:cubicBezTo>
                    <a:lnTo>
                      <a:pt x="37" y="0"/>
                    </a:lnTo>
                    <a:close/>
                  </a:path>
                </a:pathLst>
              </a:custGeom>
              <a:solidFill>
                <a:srgbClr val="38373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1" name="Google Shape;151;p1"/>
              <p:cNvSpPr/>
              <p:nvPr/>
            </p:nvSpPr>
            <p:spPr>
              <a:xfrm>
                <a:off x="5507" y="3080"/>
                <a:ext cx="121" cy="72"/>
              </a:xfrm>
              <a:custGeom>
                <a:rect b="b" l="l" r="r" t="t"/>
                <a:pathLst>
                  <a:path extrusionOk="0" h="194" w="328">
                    <a:moveTo>
                      <a:pt x="0" y="185"/>
                    </a:moveTo>
                    <a:lnTo>
                      <a:pt x="328" y="194"/>
                    </a:lnTo>
                    <a:cubicBezTo>
                      <a:pt x="328" y="188"/>
                      <a:pt x="327" y="183"/>
                      <a:pt x="325" y="178"/>
                    </a:cubicBezTo>
                    <a:lnTo>
                      <a:pt x="325" y="178"/>
                    </a:lnTo>
                    <a:cubicBezTo>
                      <a:pt x="325" y="178"/>
                      <a:pt x="283" y="188"/>
                      <a:pt x="209" y="183"/>
                    </a:cubicBezTo>
                    <a:cubicBezTo>
                      <a:pt x="135" y="177"/>
                      <a:pt x="53" y="186"/>
                      <a:pt x="31" y="159"/>
                    </a:cubicBezTo>
                    <a:cubicBezTo>
                      <a:pt x="8" y="131"/>
                      <a:pt x="16" y="60"/>
                      <a:pt x="26" y="34"/>
                    </a:cubicBezTo>
                    <a:cubicBezTo>
                      <a:pt x="32" y="21"/>
                      <a:pt x="51" y="17"/>
                      <a:pt x="70" y="17"/>
                    </a:cubicBezTo>
                    <a:cubicBezTo>
                      <a:pt x="50" y="14"/>
                      <a:pt x="27" y="10"/>
                      <a:pt x="16" y="0"/>
                    </a:cubicBezTo>
                    <a:cubicBezTo>
                      <a:pt x="18" y="9"/>
                      <a:pt x="21" y="14"/>
                      <a:pt x="21" y="14"/>
                    </a:cubicBezTo>
                    <a:cubicBezTo>
                      <a:pt x="4" y="60"/>
                      <a:pt x="0" y="185"/>
                      <a:pt x="0" y="185"/>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2" name="Google Shape;152;p1"/>
              <p:cNvSpPr/>
              <p:nvPr/>
            </p:nvSpPr>
            <p:spPr>
              <a:xfrm>
                <a:off x="5505" y="3145"/>
                <a:ext cx="124" cy="15"/>
              </a:xfrm>
              <a:custGeom>
                <a:rect b="b" l="l" r="r" t="t"/>
                <a:pathLst>
                  <a:path extrusionOk="0" h="40" w="335">
                    <a:moveTo>
                      <a:pt x="333" y="18"/>
                    </a:moveTo>
                    <a:cubicBezTo>
                      <a:pt x="335" y="30"/>
                      <a:pt x="332" y="40"/>
                      <a:pt x="332" y="40"/>
                    </a:cubicBezTo>
                    <a:lnTo>
                      <a:pt x="2" y="31"/>
                    </a:lnTo>
                    <a:cubicBezTo>
                      <a:pt x="2" y="31"/>
                      <a:pt x="0" y="17"/>
                      <a:pt x="5" y="9"/>
                    </a:cubicBezTo>
                    <a:cubicBezTo>
                      <a:pt x="10" y="0"/>
                      <a:pt x="333" y="18"/>
                      <a:pt x="333" y="18"/>
                    </a:cubicBezTo>
                  </a:path>
                </a:pathLst>
              </a:custGeom>
              <a:solidFill>
                <a:srgbClr val="EAE9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3" name="Google Shape;153;p1"/>
              <p:cNvSpPr/>
              <p:nvPr/>
            </p:nvSpPr>
            <p:spPr>
              <a:xfrm>
                <a:off x="5251" y="2492"/>
                <a:ext cx="109" cy="195"/>
              </a:xfrm>
              <a:custGeom>
                <a:rect b="b" l="l" r="r" t="t"/>
                <a:pathLst>
                  <a:path extrusionOk="0" h="525" w="296">
                    <a:moveTo>
                      <a:pt x="296" y="125"/>
                    </a:moveTo>
                    <a:lnTo>
                      <a:pt x="134" y="525"/>
                    </a:lnTo>
                    <a:lnTo>
                      <a:pt x="0" y="476"/>
                    </a:lnTo>
                    <a:lnTo>
                      <a:pt x="123" y="64"/>
                    </a:lnTo>
                    <a:cubicBezTo>
                      <a:pt x="133" y="29"/>
                      <a:pt x="164" y="4"/>
                      <a:pt x="200" y="0"/>
                    </a:cubicBezTo>
                    <a:lnTo>
                      <a:pt x="262" y="0"/>
                    </a:lnTo>
                    <a:lnTo>
                      <a:pt x="296" y="125"/>
                    </a:lnTo>
                    <a:close/>
                  </a:path>
                </a:pathLst>
              </a:custGeom>
              <a:solidFill>
                <a:srgbClr val="79BA6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4" name="Google Shape;154;p1"/>
              <p:cNvSpPr/>
              <p:nvPr/>
            </p:nvSpPr>
            <p:spPr>
              <a:xfrm>
                <a:off x="5311" y="2733"/>
                <a:ext cx="182" cy="37"/>
              </a:xfrm>
              <a:custGeom>
                <a:rect b="b" l="l" r="r" t="t"/>
                <a:pathLst>
                  <a:path extrusionOk="0" h="98" w="490">
                    <a:moveTo>
                      <a:pt x="0" y="52"/>
                    </a:moveTo>
                    <a:cubicBezTo>
                      <a:pt x="0" y="52"/>
                      <a:pt x="20" y="64"/>
                      <a:pt x="161" y="81"/>
                    </a:cubicBezTo>
                    <a:cubicBezTo>
                      <a:pt x="303" y="98"/>
                      <a:pt x="490" y="64"/>
                      <a:pt x="490" y="64"/>
                    </a:cubicBezTo>
                    <a:cubicBezTo>
                      <a:pt x="481" y="21"/>
                      <a:pt x="444" y="0"/>
                      <a:pt x="444" y="0"/>
                    </a:cubicBezTo>
                    <a:lnTo>
                      <a:pt x="46" y="0"/>
                    </a:lnTo>
                    <a:cubicBezTo>
                      <a:pt x="27" y="5"/>
                      <a:pt x="11" y="31"/>
                      <a:pt x="4" y="44"/>
                    </a:cubicBezTo>
                    <a:cubicBezTo>
                      <a:pt x="2" y="49"/>
                      <a:pt x="0" y="52"/>
                      <a:pt x="0" y="52"/>
                    </a:cubicBezTo>
                  </a:path>
                </a:pathLst>
              </a:custGeom>
              <a:solidFill>
                <a:srgbClr val="EAE9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 name="Google Shape;155;p1"/>
              <p:cNvSpPr/>
              <p:nvPr/>
            </p:nvSpPr>
            <p:spPr>
              <a:xfrm>
                <a:off x="5311" y="2733"/>
                <a:ext cx="182" cy="37"/>
              </a:xfrm>
              <a:custGeom>
                <a:rect b="b" l="l" r="r" t="t"/>
                <a:pathLst>
                  <a:path extrusionOk="0" h="98" w="490">
                    <a:moveTo>
                      <a:pt x="0" y="52"/>
                    </a:moveTo>
                    <a:cubicBezTo>
                      <a:pt x="0" y="52"/>
                      <a:pt x="20" y="64"/>
                      <a:pt x="161" y="81"/>
                    </a:cubicBezTo>
                    <a:cubicBezTo>
                      <a:pt x="303" y="98"/>
                      <a:pt x="490" y="64"/>
                      <a:pt x="490" y="64"/>
                    </a:cubicBezTo>
                    <a:cubicBezTo>
                      <a:pt x="481" y="21"/>
                      <a:pt x="444" y="0"/>
                      <a:pt x="444" y="0"/>
                    </a:cubicBezTo>
                    <a:lnTo>
                      <a:pt x="420" y="0"/>
                    </a:lnTo>
                    <a:cubicBezTo>
                      <a:pt x="460" y="52"/>
                      <a:pt x="380" y="77"/>
                      <a:pt x="301" y="73"/>
                    </a:cubicBezTo>
                    <a:cubicBezTo>
                      <a:pt x="222" y="68"/>
                      <a:pt x="104" y="81"/>
                      <a:pt x="52" y="58"/>
                    </a:cubicBezTo>
                    <a:cubicBezTo>
                      <a:pt x="31" y="49"/>
                      <a:pt x="16" y="45"/>
                      <a:pt x="4" y="44"/>
                    </a:cubicBezTo>
                    <a:cubicBezTo>
                      <a:pt x="2" y="49"/>
                      <a:pt x="0" y="52"/>
                      <a:pt x="0" y="52"/>
                    </a:cubicBezTo>
                  </a:path>
                </a:pathLst>
              </a:custGeom>
              <a:solidFill>
                <a:srgbClr val="D6D5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6" name="Google Shape;156;p1"/>
              <p:cNvSpPr/>
              <p:nvPr/>
            </p:nvSpPr>
            <p:spPr>
              <a:xfrm>
                <a:off x="5310" y="2468"/>
                <a:ext cx="186" cy="265"/>
              </a:xfrm>
              <a:custGeom>
                <a:rect b="b" l="l" r="r" t="t"/>
                <a:pathLst>
                  <a:path extrusionOk="0" h="714" w="502">
                    <a:moveTo>
                      <a:pt x="502" y="83"/>
                    </a:moveTo>
                    <a:cubicBezTo>
                      <a:pt x="444" y="36"/>
                      <a:pt x="280" y="0"/>
                      <a:pt x="280" y="0"/>
                    </a:cubicBezTo>
                    <a:lnTo>
                      <a:pt x="231" y="0"/>
                    </a:lnTo>
                    <a:cubicBezTo>
                      <a:pt x="231" y="0"/>
                      <a:pt x="32" y="37"/>
                      <a:pt x="0" y="80"/>
                    </a:cubicBezTo>
                    <a:lnTo>
                      <a:pt x="51" y="714"/>
                    </a:lnTo>
                    <a:lnTo>
                      <a:pt x="449" y="714"/>
                    </a:lnTo>
                    <a:lnTo>
                      <a:pt x="502" y="83"/>
                    </a:lnTo>
                  </a:path>
                </a:pathLst>
              </a:custGeom>
              <a:solidFill>
                <a:srgbClr val="79BA6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7" name="Google Shape;157;p1"/>
              <p:cNvSpPr/>
              <p:nvPr/>
            </p:nvSpPr>
            <p:spPr>
              <a:xfrm>
                <a:off x="5322" y="2650"/>
                <a:ext cx="111" cy="83"/>
              </a:xfrm>
              <a:custGeom>
                <a:rect b="b" l="l" r="r" t="t"/>
                <a:pathLst>
                  <a:path extrusionOk="0" h="225" w="300">
                    <a:moveTo>
                      <a:pt x="0" y="0"/>
                    </a:moveTo>
                    <a:cubicBezTo>
                      <a:pt x="39" y="172"/>
                      <a:pt x="300" y="225"/>
                      <a:pt x="300" y="225"/>
                    </a:cubicBezTo>
                    <a:lnTo>
                      <a:pt x="18" y="225"/>
                    </a:lnTo>
                    <a:lnTo>
                      <a:pt x="0" y="0"/>
                    </a:lnTo>
                    <a:close/>
                  </a:path>
                </a:pathLst>
              </a:custGeom>
              <a:solidFill>
                <a:srgbClr val="5D8C5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8" name="Google Shape;158;p1"/>
              <p:cNvSpPr/>
              <p:nvPr/>
            </p:nvSpPr>
            <p:spPr>
              <a:xfrm>
                <a:off x="5377" y="2758"/>
                <a:ext cx="86" cy="45"/>
              </a:xfrm>
              <a:custGeom>
                <a:rect b="b" l="l" r="r" t="t"/>
                <a:pathLst>
                  <a:path extrusionOk="0" h="120" w="233">
                    <a:moveTo>
                      <a:pt x="84" y="22"/>
                    </a:moveTo>
                    <a:cubicBezTo>
                      <a:pt x="136" y="5"/>
                      <a:pt x="171" y="0"/>
                      <a:pt x="189" y="18"/>
                    </a:cubicBezTo>
                    <a:cubicBezTo>
                      <a:pt x="207" y="36"/>
                      <a:pt x="212" y="82"/>
                      <a:pt x="223" y="96"/>
                    </a:cubicBezTo>
                    <a:cubicBezTo>
                      <a:pt x="233" y="110"/>
                      <a:pt x="183" y="100"/>
                      <a:pt x="180" y="85"/>
                    </a:cubicBezTo>
                    <a:cubicBezTo>
                      <a:pt x="180" y="85"/>
                      <a:pt x="97" y="120"/>
                      <a:pt x="48" y="74"/>
                    </a:cubicBezTo>
                    <a:cubicBezTo>
                      <a:pt x="0" y="28"/>
                      <a:pt x="48" y="18"/>
                      <a:pt x="48" y="18"/>
                    </a:cubicBezTo>
                    <a:lnTo>
                      <a:pt x="84" y="22"/>
                    </a:lnTo>
                  </a:path>
                </a:pathLst>
              </a:custGeom>
              <a:solidFill>
                <a:srgbClr val="FFCA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9" name="Google Shape;159;p1"/>
              <p:cNvSpPr/>
              <p:nvPr/>
            </p:nvSpPr>
            <p:spPr>
              <a:xfrm>
                <a:off x="5231" y="2681"/>
                <a:ext cx="177" cy="105"/>
              </a:xfrm>
              <a:custGeom>
                <a:rect b="b" l="l" r="r" t="t"/>
                <a:pathLst>
                  <a:path extrusionOk="0" h="284" w="477">
                    <a:moveTo>
                      <a:pt x="80" y="163"/>
                    </a:moveTo>
                    <a:lnTo>
                      <a:pt x="441" y="284"/>
                    </a:lnTo>
                    <a:lnTo>
                      <a:pt x="477" y="232"/>
                    </a:lnTo>
                    <a:lnTo>
                      <a:pt x="41" y="0"/>
                    </a:lnTo>
                    <a:lnTo>
                      <a:pt x="25" y="32"/>
                    </a:lnTo>
                    <a:cubicBezTo>
                      <a:pt x="0" y="83"/>
                      <a:pt x="26" y="145"/>
                      <a:pt x="80" y="163"/>
                    </a:cubicBezTo>
                    <a:close/>
                  </a:path>
                </a:pathLst>
              </a:custGeom>
              <a:solidFill>
                <a:srgbClr val="FFCA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60" name="Google Shape;160;p1"/>
              <p:cNvSpPr/>
              <p:nvPr/>
            </p:nvSpPr>
            <p:spPr>
              <a:xfrm>
                <a:off x="5245" y="2673"/>
                <a:ext cx="54" cy="33"/>
              </a:xfrm>
              <a:custGeom>
                <a:rect b="b" l="l" r="r" t="t"/>
                <a:pathLst>
                  <a:path extrusionOk="0" h="33" w="54">
                    <a:moveTo>
                      <a:pt x="54" y="19"/>
                    </a:moveTo>
                    <a:lnTo>
                      <a:pt x="49" y="33"/>
                    </a:lnTo>
                    <a:lnTo>
                      <a:pt x="0" y="10"/>
                    </a:lnTo>
                    <a:lnTo>
                      <a:pt x="4" y="0"/>
                    </a:lnTo>
                    <a:lnTo>
                      <a:pt x="54" y="16"/>
                    </a:lnTo>
                    <a:lnTo>
                      <a:pt x="54" y="19"/>
                    </a:lnTo>
                    <a:close/>
                  </a:path>
                </a:pathLst>
              </a:custGeom>
              <a:solidFill>
                <a:srgbClr val="FCA78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61" name="Google Shape;161;p1"/>
              <p:cNvSpPr/>
              <p:nvPr/>
            </p:nvSpPr>
            <p:spPr>
              <a:xfrm>
                <a:off x="5443" y="2492"/>
                <a:ext cx="110" cy="195"/>
              </a:xfrm>
              <a:custGeom>
                <a:rect b="b" l="l" r="r" t="t"/>
                <a:pathLst>
                  <a:path extrusionOk="0" h="525" w="296">
                    <a:moveTo>
                      <a:pt x="0" y="125"/>
                    </a:moveTo>
                    <a:lnTo>
                      <a:pt x="162" y="525"/>
                    </a:lnTo>
                    <a:lnTo>
                      <a:pt x="296" y="476"/>
                    </a:lnTo>
                    <a:lnTo>
                      <a:pt x="173" y="64"/>
                    </a:lnTo>
                    <a:cubicBezTo>
                      <a:pt x="163" y="29"/>
                      <a:pt x="132" y="4"/>
                      <a:pt x="96" y="0"/>
                    </a:cubicBezTo>
                    <a:lnTo>
                      <a:pt x="33" y="0"/>
                    </a:lnTo>
                    <a:lnTo>
                      <a:pt x="0" y="125"/>
                    </a:lnTo>
                    <a:close/>
                  </a:path>
                </a:pathLst>
              </a:custGeom>
              <a:solidFill>
                <a:srgbClr val="79BA6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62" name="Google Shape;162;p1"/>
              <p:cNvSpPr/>
              <p:nvPr/>
            </p:nvSpPr>
            <p:spPr>
              <a:xfrm>
                <a:off x="5484" y="2587"/>
                <a:ext cx="78" cy="104"/>
              </a:xfrm>
              <a:custGeom>
                <a:rect b="b" l="l" r="r" t="t"/>
                <a:pathLst>
                  <a:path extrusionOk="0" h="282" w="210">
                    <a:moveTo>
                      <a:pt x="0" y="141"/>
                    </a:moveTo>
                    <a:lnTo>
                      <a:pt x="12" y="0"/>
                    </a:lnTo>
                    <a:cubicBezTo>
                      <a:pt x="12" y="0"/>
                      <a:pt x="42" y="230"/>
                      <a:pt x="126" y="227"/>
                    </a:cubicBezTo>
                    <a:cubicBezTo>
                      <a:pt x="210" y="224"/>
                      <a:pt x="57" y="282"/>
                      <a:pt x="57" y="282"/>
                    </a:cubicBezTo>
                    <a:lnTo>
                      <a:pt x="0" y="141"/>
                    </a:lnTo>
                    <a:close/>
                  </a:path>
                </a:pathLst>
              </a:custGeom>
              <a:solidFill>
                <a:srgbClr val="5D8C5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63" name="Google Shape;163;p1"/>
              <p:cNvSpPr/>
              <p:nvPr/>
            </p:nvSpPr>
            <p:spPr>
              <a:xfrm>
                <a:off x="5273" y="2597"/>
                <a:ext cx="58" cy="67"/>
              </a:xfrm>
              <a:custGeom>
                <a:rect b="b" l="l" r="r" t="t"/>
                <a:pathLst>
                  <a:path extrusionOk="0" h="182" w="156">
                    <a:moveTo>
                      <a:pt x="0" y="126"/>
                    </a:moveTo>
                    <a:cubicBezTo>
                      <a:pt x="92" y="141"/>
                      <a:pt x="145" y="0"/>
                      <a:pt x="145" y="0"/>
                    </a:cubicBezTo>
                    <a:lnTo>
                      <a:pt x="156" y="36"/>
                    </a:lnTo>
                    <a:lnTo>
                      <a:pt x="99" y="182"/>
                    </a:lnTo>
                    <a:lnTo>
                      <a:pt x="0" y="136"/>
                    </a:lnTo>
                    <a:lnTo>
                      <a:pt x="0" y="126"/>
                    </a:lnTo>
                  </a:path>
                </a:pathLst>
              </a:custGeom>
              <a:solidFill>
                <a:srgbClr val="5D8C5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64" name="Google Shape;164;p1"/>
              <p:cNvSpPr/>
              <p:nvPr/>
            </p:nvSpPr>
            <p:spPr>
              <a:xfrm>
                <a:off x="5357" y="2469"/>
                <a:ext cx="86" cy="75"/>
              </a:xfrm>
              <a:custGeom>
                <a:rect b="b" l="l" r="r" t="t"/>
                <a:pathLst>
                  <a:path extrusionOk="0" h="75" w="86">
                    <a:moveTo>
                      <a:pt x="3" y="7"/>
                    </a:moveTo>
                    <a:lnTo>
                      <a:pt x="51" y="75"/>
                    </a:lnTo>
                    <a:lnTo>
                      <a:pt x="86" y="8"/>
                    </a:lnTo>
                    <a:lnTo>
                      <a:pt x="48" y="3"/>
                    </a:lnTo>
                    <a:lnTo>
                      <a:pt x="34" y="0"/>
                    </a:lnTo>
                    <a:lnTo>
                      <a:pt x="0" y="8"/>
                    </a:lnTo>
                    <a:lnTo>
                      <a:pt x="3" y="7"/>
                    </a:lnTo>
                    <a:close/>
                  </a:path>
                </a:pathLst>
              </a:custGeom>
              <a:solidFill>
                <a:srgbClr val="EAE9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65" name="Google Shape;165;p1"/>
              <p:cNvSpPr/>
              <p:nvPr/>
            </p:nvSpPr>
            <p:spPr>
              <a:xfrm>
                <a:off x="5385" y="2448"/>
                <a:ext cx="32" cy="51"/>
              </a:xfrm>
              <a:custGeom>
                <a:rect b="b" l="l" r="r" t="t"/>
                <a:pathLst>
                  <a:path extrusionOk="0" h="138" w="88">
                    <a:moveTo>
                      <a:pt x="0" y="15"/>
                    </a:moveTo>
                    <a:lnTo>
                      <a:pt x="0" y="94"/>
                    </a:lnTo>
                    <a:cubicBezTo>
                      <a:pt x="0" y="118"/>
                      <a:pt x="20" y="138"/>
                      <a:pt x="44" y="138"/>
                    </a:cubicBezTo>
                    <a:cubicBezTo>
                      <a:pt x="68" y="138"/>
                      <a:pt x="88" y="118"/>
                      <a:pt x="88" y="94"/>
                    </a:cubicBezTo>
                    <a:lnTo>
                      <a:pt x="88" y="15"/>
                    </a:lnTo>
                    <a:lnTo>
                      <a:pt x="53" y="3"/>
                    </a:lnTo>
                    <a:lnTo>
                      <a:pt x="44" y="0"/>
                    </a:lnTo>
                    <a:lnTo>
                      <a:pt x="36" y="3"/>
                    </a:lnTo>
                    <a:lnTo>
                      <a:pt x="0" y="15"/>
                    </a:lnTo>
                    <a:close/>
                  </a:path>
                </a:pathLst>
              </a:custGeom>
              <a:solidFill>
                <a:srgbClr val="FFAB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66" name="Google Shape;166;p1"/>
              <p:cNvSpPr/>
              <p:nvPr/>
            </p:nvSpPr>
            <p:spPr>
              <a:xfrm>
                <a:off x="5468" y="2411"/>
                <a:ext cx="17" cy="35"/>
              </a:xfrm>
              <a:custGeom>
                <a:rect b="b" l="l" r="r" t="t"/>
                <a:pathLst>
                  <a:path extrusionOk="0" h="94" w="46">
                    <a:moveTo>
                      <a:pt x="18" y="28"/>
                    </a:moveTo>
                    <a:cubicBezTo>
                      <a:pt x="37" y="0"/>
                      <a:pt x="46" y="15"/>
                      <a:pt x="41" y="39"/>
                    </a:cubicBezTo>
                    <a:cubicBezTo>
                      <a:pt x="36" y="63"/>
                      <a:pt x="8" y="94"/>
                      <a:pt x="0" y="78"/>
                    </a:cubicBezTo>
                    <a:lnTo>
                      <a:pt x="7" y="37"/>
                    </a:lnTo>
                    <a:lnTo>
                      <a:pt x="18" y="28"/>
                    </a:lnTo>
                  </a:path>
                </a:pathLst>
              </a:custGeom>
              <a:solidFill>
                <a:srgbClr val="FFAB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67" name="Google Shape;167;p1"/>
              <p:cNvSpPr/>
              <p:nvPr/>
            </p:nvSpPr>
            <p:spPr>
              <a:xfrm>
                <a:off x="5366" y="2394"/>
                <a:ext cx="13" cy="36"/>
              </a:xfrm>
              <a:custGeom>
                <a:rect b="b" l="l" r="r" t="t"/>
                <a:pathLst>
                  <a:path extrusionOk="0" h="98" w="35">
                    <a:moveTo>
                      <a:pt x="29" y="33"/>
                    </a:moveTo>
                    <a:cubicBezTo>
                      <a:pt x="20" y="0"/>
                      <a:pt x="6" y="11"/>
                      <a:pt x="3" y="35"/>
                    </a:cubicBezTo>
                    <a:cubicBezTo>
                      <a:pt x="0" y="60"/>
                      <a:pt x="15" y="98"/>
                      <a:pt x="28" y="85"/>
                    </a:cubicBezTo>
                    <a:lnTo>
                      <a:pt x="35" y="45"/>
                    </a:lnTo>
                    <a:lnTo>
                      <a:pt x="29" y="33"/>
                    </a:lnTo>
                  </a:path>
                </a:pathLst>
              </a:custGeom>
              <a:solidFill>
                <a:srgbClr val="FFAB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68" name="Google Shape;168;p1"/>
              <p:cNvSpPr/>
              <p:nvPr/>
            </p:nvSpPr>
            <p:spPr>
              <a:xfrm>
                <a:off x="5370" y="2403"/>
                <a:ext cx="6" cy="17"/>
              </a:xfrm>
              <a:custGeom>
                <a:rect b="b" l="l" r="r" t="t"/>
                <a:pathLst>
                  <a:path extrusionOk="0" h="47" w="16">
                    <a:moveTo>
                      <a:pt x="16" y="15"/>
                    </a:moveTo>
                    <a:cubicBezTo>
                      <a:pt x="10" y="0"/>
                      <a:pt x="2" y="1"/>
                      <a:pt x="1" y="9"/>
                    </a:cubicBezTo>
                    <a:cubicBezTo>
                      <a:pt x="0" y="17"/>
                      <a:pt x="1" y="40"/>
                      <a:pt x="9" y="47"/>
                    </a:cubicBezTo>
                    <a:cubicBezTo>
                      <a:pt x="9" y="47"/>
                      <a:pt x="1" y="18"/>
                      <a:pt x="7" y="13"/>
                    </a:cubicBezTo>
                    <a:cubicBezTo>
                      <a:pt x="12" y="7"/>
                      <a:pt x="16" y="15"/>
                      <a:pt x="16" y="15"/>
                    </a:cubicBezTo>
                    <a:close/>
                  </a:path>
                </a:pathLst>
              </a:custGeom>
              <a:solidFill>
                <a:srgbClr val="F9927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69" name="Google Shape;169;p1"/>
              <p:cNvSpPr/>
              <p:nvPr/>
            </p:nvSpPr>
            <p:spPr>
              <a:xfrm>
                <a:off x="5374" y="2358"/>
                <a:ext cx="113" cy="128"/>
              </a:xfrm>
              <a:custGeom>
                <a:rect b="b" l="l" r="r" t="t"/>
                <a:pathLst>
                  <a:path extrusionOk="0" h="344" w="305">
                    <a:moveTo>
                      <a:pt x="5" y="132"/>
                    </a:moveTo>
                    <a:cubicBezTo>
                      <a:pt x="0" y="220"/>
                      <a:pt x="7" y="314"/>
                      <a:pt x="116" y="330"/>
                    </a:cubicBezTo>
                    <a:cubicBezTo>
                      <a:pt x="209" y="344"/>
                      <a:pt x="245" y="262"/>
                      <a:pt x="270" y="178"/>
                    </a:cubicBezTo>
                    <a:cubicBezTo>
                      <a:pt x="305" y="53"/>
                      <a:pt x="198" y="14"/>
                      <a:pt x="164" y="4"/>
                    </a:cubicBezTo>
                    <a:cubicBezTo>
                      <a:pt x="163" y="4"/>
                      <a:pt x="161" y="4"/>
                      <a:pt x="160" y="3"/>
                    </a:cubicBezTo>
                    <a:lnTo>
                      <a:pt x="159" y="3"/>
                    </a:lnTo>
                    <a:cubicBezTo>
                      <a:pt x="158" y="3"/>
                      <a:pt x="156" y="3"/>
                      <a:pt x="154" y="3"/>
                    </a:cubicBezTo>
                    <a:cubicBezTo>
                      <a:pt x="120" y="0"/>
                      <a:pt x="14" y="3"/>
                      <a:pt x="5" y="132"/>
                    </a:cubicBezTo>
                  </a:path>
                </a:pathLst>
              </a:custGeom>
              <a:solidFill>
                <a:srgbClr val="FFCA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70" name="Google Shape;170;p1"/>
              <p:cNvSpPr/>
              <p:nvPr/>
            </p:nvSpPr>
            <p:spPr>
              <a:xfrm>
                <a:off x="5448" y="2417"/>
                <a:ext cx="8" cy="15"/>
              </a:xfrm>
              <a:custGeom>
                <a:rect b="b" l="l" r="r" t="t"/>
                <a:pathLst>
                  <a:path extrusionOk="0" h="39" w="21">
                    <a:moveTo>
                      <a:pt x="2" y="18"/>
                    </a:moveTo>
                    <a:cubicBezTo>
                      <a:pt x="0" y="28"/>
                      <a:pt x="3" y="37"/>
                      <a:pt x="7" y="38"/>
                    </a:cubicBezTo>
                    <a:cubicBezTo>
                      <a:pt x="12" y="39"/>
                      <a:pt x="17" y="31"/>
                      <a:pt x="19" y="21"/>
                    </a:cubicBezTo>
                    <a:cubicBezTo>
                      <a:pt x="21" y="10"/>
                      <a:pt x="18" y="1"/>
                      <a:pt x="14" y="0"/>
                    </a:cubicBezTo>
                    <a:cubicBezTo>
                      <a:pt x="9" y="0"/>
                      <a:pt x="4" y="7"/>
                      <a:pt x="2" y="18"/>
                    </a:cubicBezTo>
                    <a:close/>
                  </a:path>
                </a:pathLst>
              </a:custGeom>
              <a:solidFill>
                <a:srgbClr val="5C301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71" name="Google Shape;171;p1"/>
              <p:cNvSpPr/>
              <p:nvPr/>
            </p:nvSpPr>
            <p:spPr>
              <a:xfrm>
                <a:off x="5409" y="2410"/>
                <a:ext cx="7" cy="15"/>
              </a:xfrm>
              <a:custGeom>
                <a:rect b="b" l="l" r="r" t="t"/>
                <a:pathLst>
                  <a:path extrusionOk="0" h="40" w="21">
                    <a:moveTo>
                      <a:pt x="2" y="19"/>
                    </a:moveTo>
                    <a:cubicBezTo>
                      <a:pt x="0" y="29"/>
                      <a:pt x="3" y="38"/>
                      <a:pt x="7" y="39"/>
                    </a:cubicBezTo>
                    <a:cubicBezTo>
                      <a:pt x="12" y="40"/>
                      <a:pt x="17" y="32"/>
                      <a:pt x="19" y="21"/>
                    </a:cubicBezTo>
                    <a:cubicBezTo>
                      <a:pt x="21" y="11"/>
                      <a:pt x="19" y="2"/>
                      <a:pt x="14" y="1"/>
                    </a:cubicBezTo>
                    <a:cubicBezTo>
                      <a:pt x="9" y="0"/>
                      <a:pt x="4" y="8"/>
                      <a:pt x="2" y="19"/>
                    </a:cubicBezTo>
                  </a:path>
                </a:pathLst>
              </a:custGeom>
              <a:solidFill>
                <a:srgbClr val="5C301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72" name="Google Shape;172;p1"/>
              <p:cNvSpPr/>
              <p:nvPr/>
            </p:nvSpPr>
            <p:spPr>
              <a:xfrm>
                <a:off x="5430" y="2429"/>
                <a:ext cx="7" cy="21"/>
              </a:xfrm>
              <a:custGeom>
                <a:rect b="b" l="l" r="r" t="t"/>
                <a:pathLst>
                  <a:path extrusionOk="0" h="56" w="18">
                    <a:moveTo>
                      <a:pt x="0" y="53"/>
                    </a:moveTo>
                    <a:lnTo>
                      <a:pt x="9" y="55"/>
                    </a:lnTo>
                    <a:cubicBezTo>
                      <a:pt x="12" y="56"/>
                      <a:pt x="16" y="54"/>
                      <a:pt x="17" y="50"/>
                    </a:cubicBezTo>
                    <a:lnTo>
                      <a:pt x="18" y="0"/>
                    </a:lnTo>
                    <a:lnTo>
                      <a:pt x="0" y="53"/>
                    </a:lnTo>
                  </a:path>
                </a:pathLst>
              </a:custGeom>
              <a:solidFill>
                <a:srgbClr val="FFAB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73" name="Google Shape;173;p1"/>
              <p:cNvSpPr/>
              <p:nvPr/>
            </p:nvSpPr>
            <p:spPr>
              <a:xfrm>
                <a:off x="5415" y="2455"/>
                <a:ext cx="22" cy="11"/>
              </a:xfrm>
              <a:custGeom>
                <a:rect b="b" l="l" r="r" t="t"/>
                <a:pathLst>
                  <a:path extrusionOk="0" h="29" w="61">
                    <a:moveTo>
                      <a:pt x="61" y="11"/>
                    </a:moveTo>
                    <a:lnTo>
                      <a:pt x="0" y="0"/>
                    </a:lnTo>
                    <a:cubicBezTo>
                      <a:pt x="0" y="0"/>
                      <a:pt x="5" y="22"/>
                      <a:pt x="30" y="26"/>
                    </a:cubicBezTo>
                    <a:cubicBezTo>
                      <a:pt x="55" y="29"/>
                      <a:pt x="61" y="11"/>
                      <a:pt x="61" y="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74" name="Google Shape;174;p1"/>
              <p:cNvSpPr/>
              <p:nvPr/>
            </p:nvSpPr>
            <p:spPr>
              <a:xfrm>
                <a:off x="5365" y="2344"/>
                <a:ext cx="118" cy="88"/>
              </a:xfrm>
              <a:custGeom>
                <a:rect b="b" l="l" r="r" t="t"/>
                <a:pathLst>
                  <a:path extrusionOk="0" h="237" w="318">
                    <a:moveTo>
                      <a:pt x="306" y="191"/>
                    </a:moveTo>
                    <a:lnTo>
                      <a:pt x="288" y="237"/>
                    </a:lnTo>
                    <a:lnTo>
                      <a:pt x="293" y="165"/>
                    </a:lnTo>
                    <a:lnTo>
                      <a:pt x="283" y="131"/>
                    </a:lnTo>
                    <a:lnTo>
                      <a:pt x="257" y="98"/>
                    </a:lnTo>
                    <a:cubicBezTo>
                      <a:pt x="257" y="98"/>
                      <a:pt x="176" y="128"/>
                      <a:pt x="123" y="112"/>
                    </a:cubicBezTo>
                    <a:cubicBezTo>
                      <a:pt x="123" y="112"/>
                      <a:pt x="140" y="106"/>
                      <a:pt x="161" y="82"/>
                    </a:cubicBezTo>
                    <a:cubicBezTo>
                      <a:pt x="161" y="82"/>
                      <a:pt x="112" y="109"/>
                      <a:pt x="66" y="114"/>
                    </a:cubicBezTo>
                    <a:cubicBezTo>
                      <a:pt x="66" y="114"/>
                      <a:pt x="29" y="152"/>
                      <a:pt x="30" y="180"/>
                    </a:cubicBezTo>
                    <a:cubicBezTo>
                      <a:pt x="30" y="180"/>
                      <a:pt x="0" y="159"/>
                      <a:pt x="6" y="122"/>
                    </a:cubicBezTo>
                    <a:cubicBezTo>
                      <a:pt x="12" y="84"/>
                      <a:pt x="52" y="29"/>
                      <a:pt x="57" y="23"/>
                    </a:cubicBezTo>
                    <a:cubicBezTo>
                      <a:pt x="63" y="18"/>
                      <a:pt x="133" y="0"/>
                      <a:pt x="142" y="2"/>
                    </a:cubicBezTo>
                    <a:cubicBezTo>
                      <a:pt x="152" y="3"/>
                      <a:pt x="234" y="38"/>
                      <a:pt x="234" y="38"/>
                    </a:cubicBezTo>
                    <a:cubicBezTo>
                      <a:pt x="234" y="38"/>
                      <a:pt x="291" y="75"/>
                      <a:pt x="299" y="80"/>
                    </a:cubicBezTo>
                    <a:cubicBezTo>
                      <a:pt x="306" y="85"/>
                      <a:pt x="314" y="126"/>
                      <a:pt x="316" y="132"/>
                    </a:cubicBezTo>
                    <a:cubicBezTo>
                      <a:pt x="318" y="137"/>
                      <a:pt x="306" y="191"/>
                      <a:pt x="306" y="191"/>
                    </a:cubicBezTo>
                  </a:path>
                </a:pathLst>
              </a:custGeom>
              <a:solidFill>
                <a:srgbClr val="F0582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75" name="Google Shape;175;p1"/>
              <p:cNvSpPr/>
              <p:nvPr/>
            </p:nvSpPr>
            <p:spPr>
              <a:xfrm>
                <a:off x="5512" y="2698"/>
                <a:ext cx="54" cy="65"/>
              </a:xfrm>
              <a:custGeom>
                <a:rect b="b" l="l" r="r" t="t"/>
                <a:pathLst>
                  <a:path extrusionOk="0" h="65" w="54">
                    <a:moveTo>
                      <a:pt x="47" y="0"/>
                    </a:moveTo>
                    <a:lnTo>
                      <a:pt x="54" y="25"/>
                    </a:lnTo>
                    <a:lnTo>
                      <a:pt x="43" y="65"/>
                    </a:lnTo>
                    <a:lnTo>
                      <a:pt x="7" y="57"/>
                    </a:lnTo>
                    <a:lnTo>
                      <a:pt x="12" y="24"/>
                    </a:lnTo>
                    <a:lnTo>
                      <a:pt x="0" y="3"/>
                    </a:lnTo>
                    <a:lnTo>
                      <a:pt x="47" y="0"/>
                    </a:lnTo>
                    <a:close/>
                  </a:path>
                </a:pathLst>
              </a:custGeom>
              <a:solidFill>
                <a:srgbClr val="FFCA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76" name="Google Shape;176;p1"/>
              <p:cNvSpPr/>
              <p:nvPr/>
            </p:nvSpPr>
            <p:spPr>
              <a:xfrm>
                <a:off x="5495" y="2661"/>
                <a:ext cx="71" cy="56"/>
              </a:xfrm>
              <a:custGeom>
                <a:rect b="b" l="l" r="r" t="t"/>
                <a:pathLst>
                  <a:path extrusionOk="0" h="56" w="71">
                    <a:moveTo>
                      <a:pt x="65" y="0"/>
                    </a:moveTo>
                    <a:lnTo>
                      <a:pt x="71" y="35"/>
                    </a:lnTo>
                    <a:lnTo>
                      <a:pt x="14" y="56"/>
                    </a:lnTo>
                    <a:lnTo>
                      <a:pt x="0" y="22"/>
                    </a:lnTo>
                    <a:lnTo>
                      <a:pt x="65" y="0"/>
                    </a:lnTo>
                    <a:close/>
                  </a:path>
                </a:pathLst>
              </a:custGeom>
              <a:solidFill>
                <a:srgbClr val="EAE9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77" name="Google Shape;177;p1"/>
              <p:cNvSpPr/>
              <p:nvPr/>
            </p:nvSpPr>
            <p:spPr>
              <a:xfrm>
                <a:off x="5249" y="2634"/>
                <a:ext cx="66" cy="59"/>
              </a:xfrm>
              <a:custGeom>
                <a:rect b="b" l="l" r="r" t="t"/>
                <a:pathLst>
                  <a:path extrusionOk="0" h="59" w="66">
                    <a:moveTo>
                      <a:pt x="66" y="27"/>
                    </a:moveTo>
                    <a:lnTo>
                      <a:pt x="2" y="0"/>
                    </a:lnTo>
                    <a:lnTo>
                      <a:pt x="0" y="39"/>
                    </a:lnTo>
                    <a:lnTo>
                      <a:pt x="56" y="59"/>
                    </a:lnTo>
                    <a:lnTo>
                      <a:pt x="66" y="27"/>
                    </a:lnTo>
                    <a:close/>
                  </a:path>
                </a:pathLst>
              </a:custGeom>
              <a:solidFill>
                <a:srgbClr val="EAE9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78" name="Google Shape;178;p1"/>
              <p:cNvSpPr/>
              <p:nvPr/>
            </p:nvSpPr>
            <p:spPr>
              <a:xfrm>
                <a:off x="5473" y="2420"/>
                <a:ext cx="9" cy="16"/>
              </a:xfrm>
              <a:custGeom>
                <a:rect b="b" l="l" r="r" t="t"/>
                <a:pathLst>
                  <a:path extrusionOk="0" h="45" w="22">
                    <a:moveTo>
                      <a:pt x="4" y="12"/>
                    </a:moveTo>
                    <a:cubicBezTo>
                      <a:pt x="14" y="0"/>
                      <a:pt x="22" y="3"/>
                      <a:pt x="20" y="11"/>
                    </a:cubicBezTo>
                    <a:cubicBezTo>
                      <a:pt x="18" y="19"/>
                      <a:pt x="10" y="41"/>
                      <a:pt x="0" y="45"/>
                    </a:cubicBezTo>
                    <a:cubicBezTo>
                      <a:pt x="0" y="45"/>
                      <a:pt x="17" y="20"/>
                      <a:pt x="13" y="13"/>
                    </a:cubicBezTo>
                    <a:cubicBezTo>
                      <a:pt x="10" y="6"/>
                      <a:pt x="4" y="12"/>
                      <a:pt x="4" y="12"/>
                    </a:cubicBezTo>
                    <a:close/>
                  </a:path>
                </a:pathLst>
              </a:custGeom>
              <a:solidFill>
                <a:srgbClr val="F9927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79" name="Google Shape;179;p1"/>
              <p:cNvSpPr/>
              <p:nvPr/>
            </p:nvSpPr>
            <p:spPr>
              <a:xfrm>
                <a:off x="5420" y="2664"/>
                <a:ext cx="257" cy="119"/>
              </a:xfrm>
              <a:custGeom>
                <a:rect b="b" l="l" r="r" t="t"/>
                <a:pathLst>
                  <a:path extrusionOk="0" h="319" w="692">
                    <a:moveTo>
                      <a:pt x="604" y="319"/>
                    </a:moveTo>
                    <a:lnTo>
                      <a:pt x="36" y="319"/>
                    </a:lnTo>
                    <a:cubicBezTo>
                      <a:pt x="15" y="319"/>
                      <a:pt x="0" y="300"/>
                      <a:pt x="4" y="279"/>
                    </a:cubicBezTo>
                    <a:lnTo>
                      <a:pt x="55" y="27"/>
                    </a:lnTo>
                    <a:cubicBezTo>
                      <a:pt x="58" y="11"/>
                      <a:pt x="72" y="0"/>
                      <a:pt x="88" y="0"/>
                    </a:cubicBezTo>
                    <a:lnTo>
                      <a:pt x="655" y="0"/>
                    </a:lnTo>
                    <a:cubicBezTo>
                      <a:pt x="676" y="0"/>
                      <a:pt x="692" y="19"/>
                      <a:pt x="688" y="40"/>
                    </a:cubicBezTo>
                    <a:lnTo>
                      <a:pt x="637" y="292"/>
                    </a:lnTo>
                    <a:cubicBezTo>
                      <a:pt x="634" y="308"/>
                      <a:pt x="620" y="319"/>
                      <a:pt x="604" y="319"/>
                    </a:cubicBezTo>
                    <a:close/>
                  </a:path>
                </a:pathLst>
              </a:custGeom>
              <a:solidFill>
                <a:srgbClr val="E3F5F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0" name="Google Shape;180;p1"/>
              <p:cNvSpPr/>
              <p:nvPr/>
            </p:nvSpPr>
            <p:spPr>
              <a:xfrm>
                <a:off x="5428" y="2664"/>
                <a:ext cx="257" cy="119"/>
              </a:xfrm>
              <a:custGeom>
                <a:rect b="b" l="l" r="r" t="t"/>
                <a:pathLst>
                  <a:path extrusionOk="0" h="319" w="693">
                    <a:moveTo>
                      <a:pt x="605" y="319"/>
                    </a:moveTo>
                    <a:lnTo>
                      <a:pt x="37" y="319"/>
                    </a:lnTo>
                    <a:cubicBezTo>
                      <a:pt x="16" y="319"/>
                      <a:pt x="0" y="300"/>
                      <a:pt x="4" y="279"/>
                    </a:cubicBezTo>
                    <a:lnTo>
                      <a:pt x="55" y="27"/>
                    </a:lnTo>
                    <a:cubicBezTo>
                      <a:pt x="59" y="11"/>
                      <a:pt x="72" y="0"/>
                      <a:pt x="88" y="0"/>
                    </a:cubicBezTo>
                    <a:lnTo>
                      <a:pt x="656" y="0"/>
                    </a:lnTo>
                    <a:cubicBezTo>
                      <a:pt x="677" y="0"/>
                      <a:pt x="693" y="19"/>
                      <a:pt x="688" y="40"/>
                    </a:cubicBezTo>
                    <a:lnTo>
                      <a:pt x="637" y="292"/>
                    </a:lnTo>
                    <a:cubicBezTo>
                      <a:pt x="634" y="308"/>
                      <a:pt x="620" y="319"/>
                      <a:pt x="605" y="319"/>
                    </a:cubicBezTo>
                    <a:close/>
                  </a:path>
                </a:pathLst>
              </a:custGeom>
              <a:solidFill>
                <a:srgbClr val="F8FD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1" name="Google Shape;181;p1"/>
              <p:cNvSpPr/>
              <p:nvPr/>
            </p:nvSpPr>
            <p:spPr>
              <a:xfrm>
                <a:off x="5396" y="2783"/>
                <a:ext cx="236" cy="19"/>
              </a:xfrm>
              <a:custGeom>
                <a:rect b="b" l="l" r="r" t="t"/>
                <a:pathLst>
                  <a:path extrusionOk="0" h="53" w="636">
                    <a:moveTo>
                      <a:pt x="610" y="53"/>
                    </a:moveTo>
                    <a:lnTo>
                      <a:pt x="27" y="53"/>
                    </a:lnTo>
                    <a:cubicBezTo>
                      <a:pt x="12" y="53"/>
                      <a:pt x="0" y="41"/>
                      <a:pt x="0" y="27"/>
                    </a:cubicBezTo>
                    <a:cubicBezTo>
                      <a:pt x="0" y="12"/>
                      <a:pt x="12" y="0"/>
                      <a:pt x="27" y="0"/>
                    </a:cubicBezTo>
                    <a:lnTo>
                      <a:pt x="610" y="0"/>
                    </a:lnTo>
                    <a:cubicBezTo>
                      <a:pt x="624" y="0"/>
                      <a:pt x="636" y="12"/>
                      <a:pt x="636" y="27"/>
                    </a:cubicBezTo>
                    <a:cubicBezTo>
                      <a:pt x="636" y="41"/>
                      <a:pt x="624" y="53"/>
                      <a:pt x="610" y="53"/>
                    </a:cubicBezTo>
                    <a:close/>
                  </a:path>
                </a:pathLst>
              </a:custGeom>
              <a:solidFill>
                <a:srgbClr val="E3F5F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2" name="Google Shape;182;p1"/>
              <p:cNvSpPr/>
              <p:nvPr/>
            </p:nvSpPr>
            <p:spPr>
              <a:xfrm>
                <a:off x="5427" y="2783"/>
                <a:ext cx="236" cy="19"/>
              </a:xfrm>
              <a:custGeom>
                <a:rect b="b" l="l" r="r" t="t"/>
                <a:pathLst>
                  <a:path extrusionOk="0" h="53" w="636">
                    <a:moveTo>
                      <a:pt x="609" y="53"/>
                    </a:moveTo>
                    <a:lnTo>
                      <a:pt x="27" y="53"/>
                    </a:lnTo>
                    <a:cubicBezTo>
                      <a:pt x="12" y="53"/>
                      <a:pt x="0" y="41"/>
                      <a:pt x="0" y="27"/>
                    </a:cubicBezTo>
                    <a:cubicBezTo>
                      <a:pt x="0" y="12"/>
                      <a:pt x="12" y="0"/>
                      <a:pt x="27" y="0"/>
                    </a:cubicBezTo>
                    <a:lnTo>
                      <a:pt x="609" y="0"/>
                    </a:lnTo>
                    <a:cubicBezTo>
                      <a:pt x="624" y="0"/>
                      <a:pt x="636" y="12"/>
                      <a:pt x="636" y="27"/>
                    </a:cubicBezTo>
                    <a:cubicBezTo>
                      <a:pt x="636" y="41"/>
                      <a:pt x="624" y="53"/>
                      <a:pt x="609" y="53"/>
                    </a:cubicBezTo>
                    <a:close/>
                  </a:path>
                </a:pathLst>
              </a:custGeom>
              <a:solidFill>
                <a:srgbClr val="F8FD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3" name="Google Shape;183;p1"/>
              <p:cNvSpPr/>
              <p:nvPr/>
            </p:nvSpPr>
            <p:spPr>
              <a:xfrm>
                <a:off x="5549" y="2712"/>
                <a:ext cx="26" cy="26"/>
              </a:xfrm>
              <a:prstGeom prst="ellipse">
                <a:avLst/>
              </a:prstGeom>
              <a:solidFill>
                <a:srgbClr val="E3F5F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4" name="Google Shape;184;p1"/>
              <p:cNvSpPr/>
              <p:nvPr/>
            </p:nvSpPr>
            <p:spPr>
              <a:xfrm>
                <a:off x="3398" y="3728"/>
                <a:ext cx="42" cy="44"/>
              </a:xfrm>
              <a:custGeom>
                <a:rect b="b" l="l" r="r" t="t"/>
                <a:pathLst>
                  <a:path extrusionOk="0" h="44" w="42">
                    <a:moveTo>
                      <a:pt x="0" y="7"/>
                    </a:moveTo>
                    <a:lnTo>
                      <a:pt x="4" y="44"/>
                    </a:lnTo>
                    <a:lnTo>
                      <a:pt x="42" y="44"/>
                    </a:lnTo>
                    <a:lnTo>
                      <a:pt x="40" y="0"/>
                    </a:lnTo>
                    <a:lnTo>
                      <a:pt x="0" y="7"/>
                    </a:lnTo>
                    <a:close/>
                  </a:path>
                </a:pathLst>
              </a:custGeom>
              <a:solidFill>
                <a:srgbClr val="FFCA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5" name="Google Shape;185;p1"/>
              <p:cNvSpPr/>
              <p:nvPr/>
            </p:nvSpPr>
            <p:spPr>
              <a:xfrm>
                <a:off x="3076" y="3361"/>
                <a:ext cx="69" cy="97"/>
              </a:xfrm>
              <a:custGeom>
                <a:rect b="b" l="l" r="r" t="t"/>
                <a:pathLst>
                  <a:path extrusionOk="0" h="259" w="187">
                    <a:moveTo>
                      <a:pt x="173" y="18"/>
                    </a:moveTo>
                    <a:cubicBezTo>
                      <a:pt x="173" y="18"/>
                      <a:pt x="159" y="60"/>
                      <a:pt x="170" y="90"/>
                    </a:cubicBezTo>
                    <a:cubicBezTo>
                      <a:pt x="180" y="119"/>
                      <a:pt x="173" y="147"/>
                      <a:pt x="187" y="185"/>
                    </a:cubicBezTo>
                    <a:cubicBezTo>
                      <a:pt x="181" y="200"/>
                      <a:pt x="157" y="182"/>
                      <a:pt x="152" y="153"/>
                    </a:cubicBezTo>
                    <a:cubicBezTo>
                      <a:pt x="146" y="125"/>
                      <a:pt x="146" y="132"/>
                      <a:pt x="146" y="132"/>
                    </a:cubicBezTo>
                    <a:cubicBezTo>
                      <a:pt x="146" y="132"/>
                      <a:pt x="121" y="203"/>
                      <a:pt x="114" y="231"/>
                    </a:cubicBezTo>
                    <a:cubicBezTo>
                      <a:pt x="106" y="259"/>
                      <a:pt x="85" y="247"/>
                      <a:pt x="91" y="225"/>
                    </a:cubicBezTo>
                    <a:cubicBezTo>
                      <a:pt x="97" y="203"/>
                      <a:pt x="105" y="154"/>
                      <a:pt x="105" y="154"/>
                    </a:cubicBezTo>
                    <a:cubicBezTo>
                      <a:pt x="105" y="154"/>
                      <a:pt x="70" y="256"/>
                      <a:pt x="56" y="252"/>
                    </a:cubicBezTo>
                    <a:cubicBezTo>
                      <a:pt x="40" y="247"/>
                      <a:pt x="52" y="215"/>
                      <a:pt x="72" y="143"/>
                    </a:cubicBezTo>
                    <a:cubicBezTo>
                      <a:pt x="72" y="143"/>
                      <a:pt x="45" y="223"/>
                      <a:pt x="30" y="216"/>
                    </a:cubicBezTo>
                    <a:cubicBezTo>
                      <a:pt x="13" y="208"/>
                      <a:pt x="51" y="117"/>
                      <a:pt x="51" y="117"/>
                    </a:cubicBezTo>
                    <a:cubicBezTo>
                      <a:pt x="51" y="117"/>
                      <a:pt x="30" y="180"/>
                      <a:pt x="13" y="174"/>
                    </a:cubicBezTo>
                    <a:cubicBezTo>
                      <a:pt x="0" y="170"/>
                      <a:pt x="32" y="117"/>
                      <a:pt x="59" y="69"/>
                    </a:cubicBezTo>
                    <a:cubicBezTo>
                      <a:pt x="86" y="21"/>
                      <a:pt x="99" y="33"/>
                      <a:pt x="107" y="0"/>
                    </a:cubicBezTo>
                    <a:lnTo>
                      <a:pt x="173" y="18"/>
                    </a:lnTo>
                    <a:close/>
                  </a:path>
                </a:pathLst>
              </a:custGeom>
              <a:solidFill>
                <a:srgbClr val="FFCA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6" name="Google Shape;186;p1"/>
              <p:cNvSpPr/>
              <p:nvPr/>
            </p:nvSpPr>
            <p:spPr>
              <a:xfrm>
                <a:off x="3115" y="3141"/>
                <a:ext cx="104" cy="231"/>
              </a:xfrm>
              <a:custGeom>
                <a:rect b="b" l="l" r="r" t="t"/>
                <a:pathLst>
                  <a:path extrusionOk="0" h="621" w="279">
                    <a:moveTo>
                      <a:pt x="143" y="0"/>
                    </a:moveTo>
                    <a:lnTo>
                      <a:pt x="121" y="27"/>
                    </a:lnTo>
                    <a:cubicBezTo>
                      <a:pt x="107" y="43"/>
                      <a:pt x="98" y="63"/>
                      <a:pt x="94" y="83"/>
                    </a:cubicBezTo>
                    <a:lnTo>
                      <a:pt x="0" y="593"/>
                    </a:lnTo>
                    <a:lnTo>
                      <a:pt x="67" y="621"/>
                    </a:lnTo>
                    <a:lnTo>
                      <a:pt x="279" y="58"/>
                    </a:lnTo>
                    <a:lnTo>
                      <a:pt x="143" y="0"/>
                    </a:lnTo>
                  </a:path>
                </a:pathLst>
              </a:custGeom>
              <a:solidFill>
                <a:srgbClr val="79BA6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7" name="Google Shape;187;p1"/>
              <p:cNvSpPr/>
              <p:nvPr/>
            </p:nvSpPr>
            <p:spPr>
              <a:xfrm>
                <a:off x="3164" y="2951"/>
                <a:ext cx="120" cy="212"/>
              </a:xfrm>
              <a:custGeom>
                <a:rect b="b" l="l" r="r" t="t"/>
                <a:pathLst>
                  <a:path extrusionOk="0" h="572" w="322">
                    <a:moveTo>
                      <a:pt x="322" y="137"/>
                    </a:moveTo>
                    <a:lnTo>
                      <a:pt x="147" y="572"/>
                    </a:lnTo>
                    <a:lnTo>
                      <a:pt x="0" y="518"/>
                    </a:lnTo>
                    <a:lnTo>
                      <a:pt x="134" y="70"/>
                    </a:lnTo>
                    <a:cubicBezTo>
                      <a:pt x="146" y="32"/>
                      <a:pt x="178" y="4"/>
                      <a:pt x="218" y="0"/>
                    </a:cubicBezTo>
                    <a:lnTo>
                      <a:pt x="285" y="0"/>
                    </a:lnTo>
                    <a:lnTo>
                      <a:pt x="322" y="137"/>
                    </a:lnTo>
                  </a:path>
                </a:pathLst>
              </a:custGeom>
              <a:solidFill>
                <a:srgbClr val="79BA6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8" name="Google Shape;188;p1"/>
              <p:cNvSpPr/>
              <p:nvPr/>
            </p:nvSpPr>
            <p:spPr>
              <a:xfrm>
                <a:off x="3288" y="3213"/>
                <a:ext cx="121" cy="135"/>
              </a:xfrm>
              <a:prstGeom prst="rect">
                <a:avLst/>
              </a:prstGeom>
              <a:solidFill>
                <a:srgbClr val="4644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9" name="Google Shape;189;p1"/>
              <p:cNvSpPr/>
              <p:nvPr/>
            </p:nvSpPr>
            <p:spPr>
              <a:xfrm>
                <a:off x="3342" y="3221"/>
                <a:ext cx="114" cy="264"/>
              </a:xfrm>
              <a:custGeom>
                <a:rect b="b" l="l" r="r" t="t"/>
                <a:pathLst>
                  <a:path extrusionOk="0" h="264" w="114">
                    <a:moveTo>
                      <a:pt x="0" y="0"/>
                    </a:moveTo>
                    <a:lnTo>
                      <a:pt x="28" y="264"/>
                    </a:lnTo>
                    <a:lnTo>
                      <a:pt x="111" y="264"/>
                    </a:lnTo>
                    <a:lnTo>
                      <a:pt x="114" y="0"/>
                    </a:lnTo>
                    <a:lnTo>
                      <a:pt x="0" y="0"/>
                    </a:lnTo>
                    <a:close/>
                  </a:path>
                </a:pathLst>
              </a:custGeom>
              <a:solidFill>
                <a:srgbClr val="4644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0" name="Google Shape;190;p1"/>
              <p:cNvSpPr/>
              <p:nvPr/>
            </p:nvSpPr>
            <p:spPr>
              <a:xfrm>
                <a:off x="3354" y="3258"/>
                <a:ext cx="12" cy="83"/>
              </a:xfrm>
              <a:custGeom>
                <a:rect b="b" l="l" r="r" t="t"/>
                <a:pathLst>
                  <a:path extrusionOk="0" h="83" w="12">
                    <a:moveTo>
                      <a:pt x="12" y="3"/>
                    </a:moveTo>
                    <a:lnTo>
                      <a:pt x="12" y="73"/>
                    </a:lnTo>
                    <a:lnTo>
                      <a:pt x="0" y="83"/>
                    </a:lnTo>
                    <a:lnTo>
                      <a:pt x="0" y="0"/>
                    </a:lnTo>
                    <a:lnTo>
                      <a:pt x="12" y="3"/>
                    </a:lnTo>
                    <a:close/>
                  </a:path>
                </a:pathLst>
              </a:custGeom>
              <a:solidFill>
                <a:srgbClr val="2F2F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1" name="Google Shape;191;p1"/>
              <p:cNvSpPr/>
              <p:nvPr/>
            </p:nvSpPr>
            <p:spPr>
              <a:xfrm>
                <a:off x="3259" y="3221"/>
                <a:ext cx="91" cy="264"/>
              </a:xfrm>
              <a:custGeom>
                <a:rect b="b" l="l" r="r" t="t"/>
                <a:pathLst>
                  <a:path extrusionOk="0" h="264" w="91">
                    <a:moveTo>
                      <a:pt x="0" y="0"/>
                    </a:moveTo>
                    <a:lnTo>
                      <a:pt x="5" y="264"/>
                    </a:lnTo>
                    <a:lnTo>
                      <a:pt x="87" y="264"/>
                    </a:lnTo>
                    <a:lnTo>
                      <a:pt x="91" y="0"/>
                    </a:lnTo>
                    <a:lnTo>
                      <a:pt x="0" y="0"/>
                    </a:lnTo>
                    <a:close/>
                  </a:path>
                </a:pathLst>
              </a:custGeom>
              <a:solidFill>
                <a:srgbClr val="4644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2" name="Google Shape;192;p1"/>
              <p:cNvSpPr/>
              <p:nvPr/>
            </p:nvSpPr>
            <p:spPr>
              <a:xfrm>
                <a:off x="3405" y="2960"/>
                <a:ext cx="196" cy="128"/>
              </a:xfrm>
              <a:custGeom>
                <a:rect b="b" l="l" r="r" t="t"/>
                <a:pathLst>
                  <a:path extrusionOk="0" h="346" w="529">
                    <a:moveTo>
                      <a:pt x="163" y="13"/>
                    </a:moveTo>
                    <a:lnTo>
                      <a:pt x="529" y="198"/>
                    </a:lnTo>
                    <a:lnTo>
                      <a:pt x="508" y="346"/>
                    </a:lnTo>
                    <a:lnTo>
                      <a:pt x="59" y="170"/>
                    </a:lnTo>
                    <a:cubicBezTo>
                      <a:pt x="24" y="156"/>
                      <a:pt x="1" y="123"/>
                      <a:pt x="0" y="86"/>
                    </a:cubicBezTo>
                    <a:lnTo>
                      <a:pt x="19" y="36"/>
                    </a:lnTo>
                    <a:lnTo>
                      <a:pt x="90" y="9"/>
                    </a:lnTo>
                    <a:cubicBezTo>
                      <a:pt x="114" y="0"/>
                      <a:pt x="140" y="2"/>
                      <a:pt x="163" y="13"/>
                    </a:cubicBezTo>
                    <a:close/>
                  </a:path>
                </a:pathLst>
              </a:custGeom>
              <a:solidFill>
                <a:srgbClr val="79BA6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3" name="Google Shape;193;p1"/>
              <p:cNvSpPr/>
              <p:nvPr/>
            </p:nvSpPr>
            <p:spPr>
              <a:xfrm>
                <a:off x="3235" y="2924"/>
                <a:ext cx="239" cy="363"/>
              </a:xfrm>
              <a:custGeom>
                <a:rect b="b" l="l" r="r" t="t"/>
                <a:pathLst>
                  <a:path extrusionOk="0" h="978" w="644">
                    <a:moveTo>
                      <a:pt x="580" y="97"/>
                    </a:moveTo>
                    <a:cubicBezTo>
                      <a:pt x="549" y="57"/>
                      <a:pt x="329" y="0"/>
                      <a:pt x="329" y="0"/>
                    </a:cubicBezTo>
                    <a:lnTo>
                      <a:pt x="279" y="0"/>
                    </a:lnTo>
                    <a:cubicBezTo>
                      <a:pt x="279" y="0"/>
                      <a:pt x="45" y="28"/>
                      <a:pt x="0" y="85"/>
                    </a:cubicBezTo>
                    <a:lnTo>
                      <a:pt x="45" y="978"/>
                    </a:lnTo>
                    <a:lnTo>
                      <a:pt x="644" y="971"/>
                    </a:lnTo>
                    <a:lnTo>
                      <a:pt x="580" y="97"/>
                    </a:lnTo>
                  </a:path>
                </a:pathLst>
              </a:custGeom>
              <a:solidFill>
                <a:srgbClr val="79BA6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4" name="Google Shape;194;p1"/>
              <p:cNvSpPr/>
              <p:nvPr/>
            </p:nvSpPr>
            <p:spPr>
              <a:xfrm>
                <a:off x="3247" y="3186"/>
                <a:ext cx="177" cy="88"/>
              </a:xfrm>
              <a:custGeom>
                <a:rect b="b" l="l" r="r" t="t"/>
                <a:pathLst>
                  <a:path extrusionOk="0" h="236" w="478">
                    <a:moveTo>
                      <a:pt x="0" y="0"/>
                    </a:moveTo>
                    <a:lnTo>
                      <a:pt x="1" y="2"/>
                    </a:lnTo>
                    <a:cubicBezTo>
                      <a:pt x="50" y="130"/>
                      <a:pt x="288" y="188"/>
                      <a:pt x="383" y="197"/>
                    </a:cubicBezTo>
                    <a:cubicBezTo>
                      <a:pt x="478" y="206"/>
                      <a:pt x="291" y="236"/>
                      <a:pt x="291" y="236"/>
                    </a:cubicBezTo>
                    <a:lnTo>
                      <a:pt x="13" y="236"/>
                    </a:lnTo>
                  </a:path>
                </a:pathLst>
              </a:custGeom>
              <a:solidFill>
                <a:srgbClr val="5D93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5" name="Google Shape;195;p1"/>
              <p:cNvSpPr/>
              <p:nvPr/>
            </p:nvSpPr>
            <p:spPr>
              <a:xfrm>
                <a:off x="3306" y="2917"/>
                <a:ext cx="80" cy="66"/>
              </a:xfrm>
              <a:custGeom>
                <a:rect b="b" l="l" r="r" t="t"/>
                <a:pathLst>
                  <a:path extrusionOk="0" h="177" w="215">
                    <a:moveTo>
                      <a:pt x="210" y="58"/>
                    </a:moveTo>
                    <a:cubicBezTo>
                      <a:pt x="177" y="158"/>
                      <a:pt x="66" y="177"/>
                      <a:pt x="8" y="54"/>
                    </a:cubicBezTo>
                    <a:cubicBezTo>
                      <a:pt x="0" y="37"/>
                      <a:pt x="10" y="16"/>
                      <a:pt x="29" y="12"/>
                    </a:cubicBezTo>
                    <a:cubicBezTo>
                      <a:pt x="64" y="5"/>
                      <a:pt x="122" y="0"/>
                      <a:pt x="190" y="21"/>
                    </a:cubicBezTo>
                    <a:cubicBezTo>
                      <a:pt x="206" y="26"/>
                      <a:pt x="215" y="43"/>
                      <a:pt x="210" y="58"/>
                    </a:cubicBezTo>
                    <a:close/>
                  </a:path>
                </a:pathLst>
              </a:custGeom>
              <a:solidFill>
                <a:srgbClr val="ADD3A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6" name="Google Shape;196;p1"/>
              <p:cNvSpPr/>
              <p:nvPr/>
            </p:nvSpPr>
            <p:spPr>
              <a:xfrm>
                <a:off x="3370" y="3485"/>
                <a:ext cx="83" cy="264"/>
              </a:xfrm>
              <a:custGeom>
                <a:rect b="b" l="l" r="r" t="t"/>
                <a:pathLst>
                  <a:path extrusionOk="0" h="264" w="83">
                    <a:moveTo>
                      <a:pt x="0" y="0"/>
                    </a:moveTo>
                    <a:lnTo>
                      <a:pt x="29" y="264"/>
                    </a:lnTo>
                    <a:lnTo>
                      <a:pt x="70" y="264"/>
                    </a:lnTo>
                    <a:lnTo>
                      <a:pt x="83" y="0"/>
                    </a:lnTo>
                    <a:lnTo>
                      <a:pt x="0" y="0"/>
                    </a:lnTo>
                    <a:close/>
                  </a:path>
                </a:pathLst>
              </a:custGeom>
              <a:solidFill>
                <a:srgbClr val="4644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7" name="Google Shape;197;p1"/>
              <p:cNvSpPr/>
              <p:nvPr/>
            </p:nvSpPr>
            <p:spPr>
              <a:xfrm>
                <a:off x="3086" y="3680"/>
                <a:ext cx="56" cy="56"/>
              </a:xfrm>
              <a:custGeom>
                <a:rect b="b" l="l" r="r" t="t"/>
                <a:pathLst>
                  <a:path extrusionOk="0" h="56" w="56">
                    <a:moveTo>
                      <a:pt x="22" y="0"/>
                    </a:moveTo>
                    <a:lnTo>
                      <a:pt x="0" y="31"/>
                    </a:lnTo>
                    <a:lnTo>
                      <a:pt x="30" y="56"/>
                    </a:lnTo>
                    <a:lnTo>
                      <a:pt x="56" y="20"/>
                    </a:lnTo>
                    <a:lnTo>
                      <a:pt x="22" y="0"/>
                    </a:lnTo>
                    <a:close/>
                  </a:path>
                </a:pathLst>
              </a:custGeom>
              <a:solidFill>
                <a:srgbClr val="FFCA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8" name="Google Shape;198;p1"/>
              <p:cNvSpPr/>
              <p:nvPr/>
            </p:nvSpPr>
            <p:spPr>
              <a:xfrm>
                <a:off x="3099" y="3476"/>
                <a:ext cx="247" cy="241"/>
              </a:xfrm>
              <a:custGeom>
                <a:rect b="b" l="l" r="r" t="t"/>
                <a:pathLst>
                  <a:path extrusionOk="0" h="650" w="667">
                    <a:moveTo>
                      <a:pt x="464" y="0"/>
                    </a:moveTo>
                    <a:lnTo>
                      <a:pt x="0" y="579"/>
                    </a:lnTo>
                    <a:lnTo>
                      <a:pt x="85" y="650"/>
                    </a:lnTo>
                    <a:lnTo>
                      <a:pt x="625" y="169"/>
                    </a:lnTo>
                    <a:cubicBezTo>
                      <a:pt x="646" y="151"/>
                      <a:pt x="659" y="124"/>
                      <a:pt x="662" y="96"/>
                    </a:cubicBezTo>
                    <a:lnTo>
                      <a:pt x="667" y="25"/>
                    </a:lnTo>
                    <a:lnTo>
                      <a:pt x="464" y="0"/>
                    </a:lnTo>
                    <a:close/>
                  </a:path>
                </a:pathLst>
              </a:custGeom>
              <a:solidFill>
                <a:srgbClr val="4644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9" name="Google Shape;199;p1"/>
              <p:cNvSpPr/>
              <p:nvPr/>
            </p:nvSpPr>
            <p:spPr>
              <a:xfrm>
                <a:off x="3264" y="2750"/>
                <a:ext cx="149" cy="169"/>
              </a:xfrm>
              <a:custGeom>
                <a:rect b="b" l="l" r="r" t="t"/>
                <a:pathLst>
                  <a:path extrusionOk="0" h="455" w="402">
                    <a:moveTo>
                      <a:pt x="346" y="61"/>
                    </a:moveTo>
                    <a:lnTo>
                      <a:pt x="325" y="65"/>
                    </a:lnTo>
                    <a:cubicBezTo>
                      <a:pt x="325" y="65"/>
                      <a:pt x="285" y="26"/>
                      <a:pt x="248" y="13"/>
                    </a:cubicBezTo>
                    <a:cubicBezTo>
                      <a:pt x="211" y="0"/>
                      <a:pt x="99" y="24"/>
                      <a:pt x="100" y="24"/>
                    </a:cubicBezTo>
                    <a:lnTo>
                      <a:pt x="14" y="111"/>
                    </a:lnTo>
                    <a:cubicBezTo>
                      <a:pt x="14" y="111"/>
                      <a:pt x="0" y="224"/>
                      <a:pt x="10" y="263"/>
                    </a:cubicBezTo>
                    <a:cubicBezTo>
                      <a:pt x="12" y="272"/>
                      <a:pt x="16" y="281"/>
                      <a:pt x="20" y="291"/>
                    </a:cubicBezTo>
                    <a:cubicBezTo>
                      <a:pt x="47" y="355"/>
                      <a:pt x="97" y="407"/>
                      <a:pt x="160" y="438"/>
                    </a:cubicBezTo>
                    <a:cubicBezTo>
                      <a:pt x="179" y="448"/>
                      <a:pt x="207" y="455"/>
                      <a:pt x="207" y="452"/>
                    </a:cubicBezTo>
                    <a:cubicBezTo>
                      <a:pt x="208" y="443"/>
                      <a:pt x="286" y="181"/>
                      <a:pt x="286" y="181"/>
                    </a:cubicBezTo>
                    <a:lnTo>
                      <a:pt x="402" y="251"/>
                    </a:lnTo>
                    <a:lnTo>
                      <a:pt x="346" y="61"/>
                    </a:lnTo>
                  </a:path>
                </a:pathLst>
              </a:custGeom>
              <a:solidFill>
                <a:srgbClr val="D38D4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0" name="Google Shape;200;p1"/>
              <p:cNvSpPr/>
              <p:nvPr/>
            </p:nvSpPr>
            <p:spPr>
              <a:xfrm>
                <a:off x="3330" y="2897"/>
                <a:ext cx="36" cy="56"/>
              </a:xfrm>
              <a:custGeom>
                <a:rect b="b" l="l" r="r" t="t"/>
                <a:pathLst>
                  <a:path extrusionOk="0" h="150" w="96">
                    <a:moveTo>
                      <a:pt x="0" y="16"/>
                    </a:moveTo>
                    <a:lnTo>
                      <a:pt x="0" y="102"/>
                    </a:lnTo>
                    <a:cubicBezTo>
                      <a:pt x="0" y="128"/>
                      <a:pt x="21" y="150"/>
                      <a:pt x="48" y="150"/>
                    </a:cubicBezTo>
                    <a:cubicBezTo>
                      <a:pt x="74" y="150"/>
                      <a:pt x="96" y="128"/>
                      <a:pt x="96" y="102"/>
                    </a:cubicBezTo>
                    <a:lnTo>
                      <a:pt x="96" y="16"/>
                    </a:lnTo>
                    <a:lnTo>
                      <a:pt x="57" y="3"/>
                    </a:lnTo>
                    <a:lnTo>
                      <a:pt x="48" y="0"/>
                    </a:lnTo>
                    <a:lnTo>
                      <a:pt x="39" y="3"/>
                    </a:lnTo>
                    <a:lnTo>
                      <a:pt x="0" y="16"/>
                    </a:lnTo>
                  </a:path>
                </a:pathLst>
              </a:custGeom>
              <a:solidFill>
                <a:srgbClr val="FFAB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1" name="Google Shape;201;p1"/>
              <p:cNvSpPr/>
              <p:nvPr/>
            </p:nvSpPr>
            <p:spPr>
              <a:xfrm>
                <a:off x="3403" y="2828"/>
                <a:ext cx="14" cy="40"/>
              </a:xfrm>
              <a:custGeom>
                <a:rect b="b" l="l" r="r" t="t"/>
                <a:pathLst>
                  <a:path extrusionOk="0" h="107" w="39">
                    <a:moveTo>
                      <a:pt x="7" y="36"/>
                    </a:moveTo>
                    <a:cubicBezTo>
                      <a:pt x="16" y="0"/>
                      <a:pt x="32" y="12"/>
                      <a:pt x="35" y="38"/>
                    </a:cubicBezTo>
                    <a:cubicBezTo>
                      <a:pt x="39" y="65"/>
                      <a:pt x="23" y="107"/>
                      <a:pt x="8" y="93"/>
                    </a:cubicBezTo>
                    <a:lnTo>
                      <a:pt x="0" y="49"/>
                    </a:lnTo>
                    <a:lnTo>
                      <a:pt x="7" y="36"/>
                    </a:lnTo>
                    <a:close/>
                  </a:path>
                </a:pathLst>
              </a:custGeom>
              <a:solidFill>
                <a:srgbClr val="FFAB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2" name="Google Shape;202;p1"/>
              <p:cNvSpPr/>
              <p:nvPr/>
            </p:nvSpPr>
            <p:spPr>
              <a:xfrm>
                <a:off x="3279" y="2788"/>
                <a:ext cx="138" cy="140"/>
              </a:xfrm>
              <a:custGeom>
                <a:rect b="b" l="l" r="r" t="t"/>
                <a:pathLst>
                  <a:path extrusionOk="0" h="377" w="373">
                    <a:moveTo>
                      <a:pt x="49" y="217"/>
                    </a:moveTo>
                    <a:cubicBezTo>
                      <a:pt x="83" y="307"/>
                      <a:pt x="167" y="377"/>
                      <a:pt x="245" y="363"/>
                    </a:cubicBezTo>
                    <a:cubicBezTo>
                      <a:pt x="247" y="362"/>
                      <a:pt x="249" y="362"/>
                      <a:pt x="250" y="362"/>
                    </a:cubicBezTo>
                    <a:cubicBezTo>
                      <a:pt x="252" y="362"/>
                      <a:pt x="254" y="361"/>
                      <a:pt x="256" y="360"/>
                    </a:cubicBezTo>
                    <a:cubicBezTo>
                      <a:pt x="357" y="320"/>
                      <a:pt x="373" y="235"/>
                      <a:pt x="361" y="141"/>
                    </a:cubicBezTo>
                    <a:cubicBezTo>
                      <a:pt x="343" y="0"/>
                      <a:pt x="211" y="9"/>
                      <a:pt x="171" y="15"/>
                    </a:cubicBezTo>
                    <a:cubicBezTo>
                      <a:pt x="169" y="16"/>
                      <a:pt x="167" y="16"/>
                      <a:pt x="166" y="16"/>
                    </a:cubicBezTo>
                    <a:lnTo>
                      <a:pt x="165" y="16"/>
                    </a:lnTo>
                    <a:cubicBezTo>
                      <a:pt x="163" y="17"/>
                      <a:pt x="162" y="17"/>
                      <a:pt x="160" y="18"/>
                    </a:cubicBezTo>
                    <a:cubicBezTo>
                      <a:pt x="122" y="31"/>
                      <a:pt x="0" y="85"/>
                      <a:pt x="49" y="217"/>
                    </a:cubicBezTo>
                    <a:close/>
                  </a:path>
                </a:pathLst>
              </a:custGeom>
              <a:solidFill>
                <a:srgbClr val="FFCA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3" name="Google Shape;203;p1"/>
              <p:cNvSpPr/>
              <p:nvPr/>
            </p:nvSpPr>
            <p:spPr>
              <a:xfrm>
                <a:off x="3389" y="2843"/>
                <a:ext cx="9" cy="16"/>
              </a:xfrm>
              <a:custGeom>
                <a:rect b="b" l="l" r="r" t="t"/>
                <a:pathLst>
                  <a:path extrusionOk="0" h="42" w="23">
                    <a:moveTo>
                      <a:pt x="2" y="23"/>
                    </a:moveTo>
                    <a:cubicBezTo>
                      <a:pt x="4" y="34"/>
                      <a:pt x="10" y="42"/>
                      <a:pt x="15" y="42"/>
                    </a:cubicBezTo>
                    <a:cubicBezTo>
                      <a:pt x="20" y="41"/>
                      <a:pt x="23" y="31"/>
                      <a:pt x="20" y="19"/>
                    </a:cubicBezTo>
                    <a:cubicBezTo>
                      <a:pt x="18" y="8"/>
                      <a:pt x="12" y="0"/>
                      <a:pt x="7" y="1"/>
                    </a:cubicBezTo>
                    <a:cubicBezTo>
                      <a:pt x="2" y="2"/>
                      <a:pt x="0" y="12"/>
                      <a:pt x="2" y="23"/>
                    </a:cubicBezTo>
                    <a:close/>
                  </a:path>
                </a:pathLst>
              </a:custGeom>
              <a:solidFill>
                <a:srgbClr val="5C301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4" name="Google Shape;204;p1"/>
              <p:cNvSpPr/>
              <p:nvPr/>
            </p:nvSpPr>
            <p:spPr>
              <a:xfrm>
                <a:off x="3351" y="2850"/>
                <a:ext cx="9" cy="16"/>
              </a:xfrm>
              <a:custGeom>
                <a:rect b="b" l="l" r="r" t="t"/>
                <a:pathLst>
                  <a:path extrusionOk="0" h="42" w="22">
                    <a:moveTo>
                      <a:pt x="2" y="23"/>
                    </a:moveTo>
                    <a:cubicBezTo>
                      <a:pt x="4" y="34"/>
                      <a:pt x="10" y="42"/>
                      <a:pt x="15" y="42"/>
                    </a:cubicBezTo>
                    <a:cubicBezTo>
                      <a:pt x="20" y="41"/>
                      <a:pt x="22" y="31"/>
                      <a:pt x="20" y="19"/>
                    </a:cubicBezTo>
                    <a:cubicBezTo>
                      <a:pt x="18" y="8"/>
                      <a:pt x="12" y="0"/>
                      <a:pt x="7" y="1"/>
                    </a:cubicBezTo>
                    <a:cubicBezTo>
                      <a:pt x="2" y="2"/>
                      <a:pt x="0" y="11"/>
                      <a:pt x="2" y="23"/>
                    </a:cubicBezTo>
                    <a:close/>
                  </a:path>
                </a:pathLst>
              </a:custGeom>
              <a:solidFill>
                <a:srgbClr val="5C301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5" name="Google Shape;205;p1"/>
              <p:cNvSpPr/>
              <p:nvPr/>
            </p:nvSpPr>
            <p:spPr>
              <a:xfrm>
                <a:off x="3377" y="2862"/>
                <a:ext cx="7" cy="22"/>
              </a:xfrm>
              <a:custGeom>
                <a:rect b="b" l="l" r="r" t="t"/>
                <a:pathLst>
                  <a:path extrusionOk="0" h="61" w="19">
                    <a:moveTo>
                      <a:pt x="1" y="61"/>
                    </a:moveTo>
                    <a:lnTo>
                      <a:pt x="11" y="61"/>
                    </a:lnTo>
                    <a:cubicBezTo>
                      <a:pt x="16" y="60"/>
                      <a:pt x="19" y="56"/>
                      <a:pt x="17" y="52"/>
                    </a:cubicBezTo>
                    <a:lnTo>
                      <a:pt x="0" y="0"/>
                    </a:lnTo>
                    <a:lnTo>
                      <a:pt x="1" y="61"/>
                    </a:lnTo>
                    <a:close/>
                  </a:path>
                </a:pathLst>
              </a:custGeom>
              <a:solidFill>
                <a:srgbClr val="FFAB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6" name="Google Shape;206;p1"/>
              <p:cNvSpPr/>
              <p:nvPr/>
            </p:nvSpPr>
            <p:spPr>
              <a:xfrm>
                <a:off x="3356" y="2894"/>
                <a:ext cx="25" cy="13"/>
              </a:xfrm>
              <a:custGeom>
                <a:rect b="b" l="l" r="r" t="t"/>
                <a:pathLst>
                  <a:path extrusionOk="0" h="33" w="68">
                    <a:moveTo>
                      <a:pt x="68" y="0"/>
                    </a:moveTo>
                    <a:lnTo>
                      <a:pt x="0" y="13"/>
                    </a:lnTo>
                    <a:cubicBezTo>
                      <a:pt x="0" y="13"/>
                      <a:pt x="14" y="33"/>
                      <a:pt x="41" y="27"/>
                    </a:cubicBezTo>
                    <a:cubicBezTo>
                      <a:pt x="68" y="21"/>
                      <a:pt x="68" y="0"/>
                      <a:pt x="68"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7" name="Google Shape;207;p1"/>
              <p:cNvSpPr/>
              <p:nvPr/>
            </p:nvSpPr>
            <p:spPr>
              <a:xfrm>
                <a:off x="3281" y="2822"/>
                <a:ext cx="38" cy="80"/>
              </a:xfrm>
              <a:custGeom>
                <a:rect b="b" l="l" r="r" t="t"/>
                <a:pathLst>
                  <a:path extrusionOk="0" h="218" w="103">
                    <a:moveTo>
                      <a:pt x="52" y="68"/>
                    </a:moveTo>
                    <a:lnTo>
                      <a:pt x="75" y="94"/>
                    </a:lnTo>
                    <a:lnTo>
                      <a:pt x="62" y="124"/>
                    </a:lnTo>
                    <a:lnTo>
                      <a:pt x="103" y="218"/>
                    </a:lnTo>
                    <a:cubicBezTo>
                      <a:pt x="103" y="218"/>
                      <a:pt x="11" y="118"/>
                      <a:pt x="9" y="107"/>
                    </a:cubicBezTo>
                    <a:cubicBezTo>
                      <a:pt x="7" y="95"/>
                      <a:pt x="0" y="10"/>
                      <a:pt x="0" y="10"/>
                    </a:cubicBezTo>
                    <a:lnTo>
                      <a:pt x="53" y="0"/>
                    </a:lnTo>
                    <a:lnTo>
                      <a:pt x="65" y="37"/>
                    </a:lnTo>
                    <a:lnTo>
                      <a:pt x="52" y="68"/>
                    </a:lnTo>
                  </a:path>
                </a:pathLst>
              </a:custGeom>
              <a:solidFill>
                <a:srgbClr val="D38D4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8" name="Google Shape;208;p1"/>
              <p:cNvSpPr/>
              <p:nvPr/>
            </p:nvSpPr>
            <p:spPr>
              <a:xfrm>
                <a:off x="3296" y="2844"/>
                <a:ext cx="25" cy="50"/>
              </a:xfrm>
              <a:custGeom>
                <a:rect b="b" l="l" r="r" t="t"/>
                <a:pathLst>
                  <a:path extrusionOk="0" h="136" w="67">
                    <a:moveTo>
                      <a:pt x="45" y="40"/>
                    </a:moveTo>
                    <a:cubicBezTo>
                      <a:pt x="17" y="0"/>
                      <a:pt x="0" y="23"/>
                      <a:pt x="8" y="58"/>
                    </a:cubicBezTo>
                    <a:cubicBezTo>
                      <a:pt x="16" y="92"/>
                      <a:pt x="56" y="136"/>
                      <a:pt x="67" y="112"/>
                    </a:cubicBezTo>
                    <a:lnTo>
                      <a:pt x="56" y="54"/>
                    </a:lnTo>
                    <a:lnTo>
                      <a:pt x="45" y="40"/>
                    </a:lnTo>
                    <a:close/>
                  </a:path>
                </a:pathLst>
              </a:custGeom>
              <a:solidFill>
                <a:srgbClr val="FFCA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9" name="Google Shape;209;p1"/>
              <p:cNvSpPr/>
              <p:nvPr/>
            </p:nvSpPr>
            <p:spPr>
              <a:xfrm>
                <a:off x="3228" y="3040"/>
                <a:ext cx="19" cy="101"/>
              </a:xfrm>
              <a:custGeom>
                <a:rect b="b" l="l" r="r" t="t"/>
                <a:pathLst>
                  <a:path extrusionOk="0" h="270" w="51">
                    <a:moveTo>
                      <a:pt x="51" y="140"/>
                    </a:moveTo>
                    <a:lnTo>
                      <a:pt x="39" y="0"/>
                    </a:lnTo>
                    <a:lnTo>
                      <a:pt x="0" y="270"/>
                    </a:lnTo>
                    <a:lnTo>
                      <a:pt x="51" y="140"/>
                    </a:lnTo>
                    <a:close/>
                  </a:path>
                </a:pathLst>
              </a:custGeom>
              <a:solidFill>
                <a:srgbClr val="5D935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0" name="Google Shape;210;p1"/>
              <p:cNvSpPr/>
              <p:nvPr/>
            </p:nvSpPr>
            <p:spPr>
              <a:xfrm>
                <a:off x="3108" y="3653"/>
                <a:ext cx="27" cy="48"/>
              </a:xfrm>
              <a:custGeom>
                <a:rect b="b" l="l" r="r" t="t"/>
                <a:pathLst>
                  <a:path extrusionOk="0" h="129" w="72">
                    <a:moveTo>
                      <a:pt x="58" y="0"/>
                    </a:moveTo>
                    <a:cubicBezTo>
                      <a:pt x="19" y="85"/>
                      <a:pt x="72" y="129"/>
                      <a:pt x="72" y="129"/>
                    </a:cubicBezTo>
                    <a:lnTo>
                      <a:pt x="0" y="69"/>
                    </a:lnTo>
                    <a:lnTo>
                      <a:pt x="58" y="0"/>
                    </a:lnTo>
                    <a:close/>
                  </a:path>
                </a:pathLst>
              </a:custGeom>
              <a:solidFill>
                <a:srgbClr val="2F2F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1" name="Google Shape;211;p1"/>
              <p:cNvSpPr/>
              <p:nvPr/>
            </p:nvSpPr>
            <p:spPr>
              <a:xfrm>
                <a:off x="3414" y="3700"/>
                <a:ext cx="28" cy="34"/>
              </a:xfrm>
              <a:custGeom>
                <a:rect b="b" l="l" r="r" t="t"/>
                <a:pathLst>
                  <a:path extrusionOk="0" h="90" w="77">
                    <a:moveTo>
                      <a:pt x="77" y="0"/>
                    </a:moveTo>
                    <a:cubicBezTo>
                      <a:pt x="73" y="72"/>
                      <a:pt x="0" y="90"/>
                      <a:pt x="0" y="90"/>
                    </a:cubicBezTo>
                    <a:lnTo>
                      <a:pt x="73" y="90"/>
                    </a:lnTo>
                    <a:lnTo>
                      <a:pt x="77" y="0"/>
                    </a:lnTo>
                    <a:close/>
                  </a:path>
                </a:pathLst>
              </a:custGeom>
              <a:solidFill>
                <a:srgbClr val="2F2F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2" name="Google Shape;212;p1"/>
              <p:cNvSpPr/>
              <p:nvPr/>
            </p:nvSpPr>
            <p:spPr>
              <a:xfrm>
                <a:off x="3390" y="3734"/>
                <a:ext cx="59" cy="22"/>
              </a:xfrm>
              <a:custGeom>
                <a:rect b="b" l="l" r="r" t="t"/>
                <a:pathLst>
                  <a:path extrusionOk="0" h="22" w="59">
                    <a:moveTo>
                      <a:pt x="59" y="0"/>
                    </a:moveTo>
                    <a:lnTo>
                      <a:pt x="0" y="0"/>
                    </a:lnTo>
                    <a:lnTo>
                      <a:pt x="5" y="22"/>
                    </a:lnTo>
                    <a:lnTo>
                      <a:pt x="55" y="22"/>
                    </a:lnTo>
                    <a:lnTo>
                      <a:pt x="59" y="0"/>
                    </a:lnTo>
                    <a:close/>
                  </a:path>
                </a:pathLst>
              </a:custGeom>
              <a:solidFill>
                <a:srgbClr val="B4C4F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3" name="Google Shape;213;p1"/>
              <p:cNvSpPr/>
              <p:nvPr/>
            </p:nvSpPr>
            <p:spPr>
              <a:xfrm>
                <a:off x="3094" y="3676"/>
                <a:ext cx="56" cy="52"/>
              </a:xfrm>
              <a:custGeom>
                <a:rect b="b" l="l" r="r" t="t"/>
                <a:pathLst>
                  <a:path extrusionOk="0" h="52" w="56">
                    <a:moveTo>
                      <a:pt x="56" y="38"/>
                    </a:moveTo>
                    <a:lnTo>
                      <a:pt x="10" y="0"/>
                    </a:lnTo>
                    <a:lnTo>
                      <a:pt x="0" y="21"/>
                    </a:lnTo>
                    <a:lnTo>
                      <a:pt x="38" y="52"/>
                    </a:lnTo>
                    <a:lnTo>
                      <a:pt x="56" y="38"/>
                    </a:lnTo>
                    <a:close/>
                  </a:path>
                </a:pathLst>
              </a:custGeom>
              <a:solidFill>
                <a:srgbClr val="B4C4F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4" name="Google Shape;214;p1"/>
              <p:cNvSpPr/>
              <p:nvPr/>
            </p:nvSpPr>
            <p:spPr>
              <a:xfrm>
                <a:off x="3393" y="3765"/>
                <a:ext cx="123" cy="83"/>
              </a:xfrm>
              <a:custGeom>
                <a:rect b="b" l="l" r="r" t="t"/>
                <a:pathLst>
                  <a:path extrusionOk="0" h="222" w="332">
                    <a:moveTo>
                      <a:pt x="0" y="222"/>
                    </a:moveTo>
                    <a:lnTo>
                      <a:pt x="332" y="222"/>
                    </a:lnTo>
                    <a:cubicBezTo>
                      <a:pt x="332" y="216"/>
                      <a:pt x="331" y="210"/>
                      <a:pt x="329" y="205"/>
                    </a:cubicBezTo>
                    <a:lnTo>
                      <a:pt x="328" y="205"/>
                    </a:lnTo>
                    <a:cubicBezTo>
                      <a:pt x="315" y="172"/>
                      <a:pt x="269" y="158"/>
                      <a:pt x="217" y="136"/>
                    </a:cubicBezTo>
                    <a:cubicBezTo>
                      <a:pt x="157" y="110"/>
                      <a:pt x="146" y="45"/>
                      <a:pt x="146" y="45"/>
                    </a:cubicBezTo>
                    <a:lnTo>
                      <a:pt x="146" y="19"/>
                    </a:lnTo>
                    <a:cubicBezTo>
                      <a:pt x="146" y="9"/>
                      <a:pt x="137" y="0"/>
                      <a:pt x="127" y="0"/>
                    </a:cubicBezTo>
                    <a:lnTo>
                      <a:pt x="27" y="0"/>
                    </a:lnTo>
                    <a:cubicBezTo>
                      <a:pt x="16" y="0"/>
                      <a:pt x="7" y="10"/>
                      <a:pt x="8" y="22"/>
                    </a:cubicBezTo>
                    <a:cubicBezTo>
                      <a:pt x="9" y="27"/>
                      <a:pt x="10" y="31"/>
                      <a:pt x="11" y="35"/>
                    </a:cubicBezTo>
                    <a:lnTo>
                      <a:pt x="11" y="35"/>
                    </a:lnTo>
                    <a:cubicBezTo>
                      <a:pt x="13" y="43"/>
                      <a:pt x="16" y="48"/>
                      <a:pt x="16" y="48"/>
                    </a:cubicBezTo>
                    <a:cubicBezTo>
                      <a:pt x="0" y="96"/>
                      <a:pt x="0" y="222"/>
                      <a:pt x="0" y="222"/>
                    </a:cubicBezTo>
                    <a:close/>
                  </a:path>
                </a:pathLst>
              </a:custGeom>
              <a:solidFill>
                <a:srgbClr val="5F7E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5" name="Google Shape;215;p1"/>
              <p:cNvSpPr/>
              <p:nvPr/>
            </p:nvSpPr>
            <p:spPr>
              <a:xfrm>
                <a:off x="3433" y="3801"/>
                <a:ext cx="26" cy="24"/>
              </a:xfrm>
              <a:custGeom>
                <a:rect b="b" l="l" r="r" t="t"/>
                <a:pathLst>
                  <a:path extrusionOk="0" h="66" w="70">
                    <a:moveTo>
                      <a:pt x="67" y="0"/>
                    </a:moveTo>
                    <a:cubicBezTo>
                      <a:pt x="40" y="4"/>
                      <a:pt x="23" y="20"/>
                      <a:pt x="13" y="34"/>
                    </a:cubicBezTo>
                    <a:cubicBezTo>
                      <a:pt x="3" y="49"/>
                      <a:pt x="0" y="62"/>
                      <a:pt x="0" y="63"/>
                    </a:cubicBezTo>
                    <a:lnTo>
                      <a:pt x="17" y="66"/>
                    </a:lnTo>
                    <a:lnTo>
                      <a:pt x="17" y="66"/>
                    </a:lnTo>
                    <a:cubicBezTo>
                      <a:pt x="17" y="64"/>
                      <a:pt x="20" y="52"/>
                      <a:pt x="29" y="41"/>
                    </a:cubicBezTo>
                    <a:cubicBezTo>
                      <a:pt x="37" y="30"/>
                      <a:pt x="49" y="19"/>
                      <a:pt x="70" y="16"/>
                    </a:cubicBezTo>
                    <a:lnTo>
                      <a:pt x="67"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6" name="Google Shape;216;p1"/>
              <p:cNvSpPr/>
              <p:nvPr/>
            </p:nvSpPr>
            <p:spPr>
              <a:xfrm>
                <a:off x="3457" y="3811"/>
                <a:ext cx="17" cy="20"/>
              </a:xfrm>
              <a:custGeom>
                <a:rect b="b" l="l" r="r" t="t"/>
                <a:pathLst>
                  <a:path extrusionOk="0" h="56" w="46">
                    <a:moveTo>
                      <a:pt x="36" y="0"/>
                    </a:moveTo>
                    <a:cubicBezTo>
                      <a:pt x="4" y="24"/>
                      <a:pt x="0" y="52"/>
                      <a:pt x="0" y="53"/>
                    </a:cubicBezTo>
                    <a:lnTo>
                      <a:pt x="16" y="56"/>
                    </a:lnTo>
                    <a:lnTo>
                      <a:pt x="16" y="56"/>
                    </a:lnTo>
                    <a:cubicBezTo>
                      <a:pt x="16" y="54"/>
                      <a:pt x="21" y="33"/>
                      <a:pt x="46" y="14"/>
                    </a:cubicBezTo>
                    <a:lnTo>
                      <a:pt x="36" y="0"/>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7" name="Google Shape;217;p1"/>
              <p:cNvSpPr/>
              <p:nvPr/>
            </p:nvSpPr>
            <p:spPr>
              <a:xfrm>
                <a:off x="3393" y="3778"/>
                <a:ext cx="123" cy="70"/>
              </a:xfrm>
              <a:custGeom>
                <a:rect b="b" l="l" r="r" t="t"/>
                <a:pathLst>
                  <a:path extrusionOk="0" h="187" w="332">
                    <a:moveTo>
                      <a:pt x="0" y="187"/>
                    </a:moveTo>
                    <a:lnTo>
                      <a:pt x="332" y="187"/>
                    </a:lnTo>
                    <a:cubicBezTo>
                      <a:pt x="332" y="181"/>
                      <a:pt x="331" y="175"/>
                      <a:pt x="329" y="170"/>
                    </a:cubicBezTo>
                    <a:lnTo>
                      <a:pt x="328" y="170"/>
                    </a:lnTo>
                    <a:cubicBezTo>
                      <a:pt x="328" y="170"/>
                      <a:pt x="287" y="182"/>
                      <a:pt x="212" y="179"/>
                    </a:cubicBezTo>
                    <a:cubicBezTo>
                      <a:pt x="137" y="175"/>
                      <a:pt x="54" y="187"/>
                      <a:pt x="30" y="160"/>
                    </a:cubicBezTo>
                    <a:cubicBezTo>
                      <a:pt x="7" y="133"/>
                      <a:pt x="13" y="60"/>
                      <a:pt x="22" y="33"/>
                    </a:cubicBezTo>
                    <a:cubicBezTo>
                      <a:pt x="27" y="20"/>
                      <a:pt x="47" y="16"/>
                      <a:pt x="66" y="15"/>
                    </a:cubicBezTo>
                    <a:cubicBezTo>
                      <a:pt x="46" y="13"/>
                      <a:pt x="22" y="9"/>
                      <a:pt x="11" y="0"/>
                    </a:cubicBezTo>
                    <a:cubicBezTo>
                      <a:pt x="13" y="8"/>
                      <a:pt x="16" y="13"/>
                      <a:pt x="16" y="13"/>
                    </a:cubicBezTo>
                    <a:cubicBezTo>
                      <a:pt x="0" y="61"/>
                      <a:pt x="0" y="187"/>
                      <a:pt x="0" y="187"/>
                    </a:cubicBezTo>
                    <a:close/>
                  </a:path>
                </a:pathLst>
              </a:custGeom>
              <a:solidFill>
                <a:srgbClr val="42607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8" name="Google Shape;218;p1"/>
              <p:cNvSpPr/>
              <p:nvPr/>
            </p:nvSpPr>
            <p:spPr>
              <a:xfrm>
                <a:off x="3392" y="3844"/>
                <a:ext cx="126" cy="12"/>
              </a:xfrm>
              <a:custGeom>
                <a:rect b="b" l="l" r="r" t="t"/>
                <a:pathLst>
                  <a:path extrusionOk="0" h="31" w="339">
                    <a:moveTo>
                      <a:pt x="336" y="9"/>
                    </a:moveTo>
                    <a:cubicBezTo>
                      <a:pt x="339" y="21"/>
                      <a:pt x="336" y="31"/>
                      <a:pt x="336" y="31"/>
                    </a:cubicBezTo>
                    <a:lnTo>
                      <a:pt x="2" y="31"/>
                    </a:lnTo>
                    <a:cubicBezTo>
                      <a:pt x="2" y="31"/>
                      <a:pt x="0" y="18"/>
                      <a:pt x="4" y="9"/>
                    </a:cubicBezTo>
                    <a:cubicBezTo>
                      <a:pt x="9" y="0"/>
                      <a:pt x="336" y="9"/>
                      <a:pt x="336" y="9"/>
                    </a:cubicBezTo>
                    <a:close/>
                  </a:path>
                </a:pathLst>
              </a:custGeom>
              <a:solidFill>
                <a:srgbClr val="EAE9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9" name="Google Shape;219;p1"/>
              <p:cNvSpPr/>
              <p:nvPr/>
            </p:nvSpPr>
            <p:spPr>
              <a:xfrm>
                <a:off x="3030" y="3703"/>
                <a:ext cx="102" cy="138"/>
              </a:xfrm>
              <a:custGeom>
                <a:rect b="b" l="l" r="r" t="t"/>
                <a:pathLst>
                  <a:path extrusionOk="0" h="372" w="274">
                    <a:moveTo>
                      <a:pt x="0" y="160"/>
                    </a:moveTo>
                    <a:lnTo>
                      <a:pt x="255" y="372"/>
                    </a:lnTo>
                    <a:cubicBezTo>
                      <a:pt x="259" y="368"/>
                      <a:pt x="261" y="362"/>
                      <a:pt x="263" y="357"/>
                    </a:cubicBezTo>
                    <a:lnTo>
                      <a:pt x="263" y="357"/>
                    </a:lnTo>
                    <a:cubicBezTo>
                      <a:pt x="274" y="323"/>
                      <a:pt x="248" y="283"/>
                      <a:pt x="222" y="232"/>
                    </a:cubicBezTo>
                    <a:cubicBezTo>
                      <a:pt x="192" y="174"/>
                      <a:pt x="225" y="117"/>
                      <a:pt x="225" y="117"/>
                    </a:cubicBezTo>
                    <a:lnTo>
                      <a:pt x="242" y="98"/>
                    </a:lnTo>
                    <a:cubicBezTo>
                      <a:pt x="249" y="90"/>
                      <a:pt x="247" y="78"/>
                      <a:pt x="239" y="71"/>
                    </a:cubicBezTo>
                    <a:lnTo>
                      <a:pt x="163" y="7"/>
                    </a:lnTo>
                    <a:cubicBezTo>
                      <a:pt x="154" y="0"/>
                      <a:pt x="141" y="2"/>
                      <a:pt x="135" y="11"/>
                    </a:cubicBezTo>
                    <a:cubicBezTo>
                      <a:pt x="132" y="15"/>
                      <a:pt x="130" y="19"/>
                      <a:pt x="128" y="23"/>
                    </a:cubicBezTo>
                    <a:lnTo>
                      <a:pt x="129" y="23"/>
                    </a:lnTo>
                    <a:cubicBezTo>
                      <a:pt x="125" y="31"/>
                      <a:pt x="124" y="37"/>
                      <a:pt x="124" y="37"/>
                    </a:cubicBezTo>
                    <a:cubicBezTo>
                      <a:pt x="81" y="63"/>
                      <a:pt x="0" y="160"/>
                      <a:pt x="0" y="160"/>
                    </a:cubicBezTo>
                  </a:path>
                </a:pathLst>
              </a:custGeom>
              <a:solidFill>
                <a:srgbClr val="5F7E9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0" name="Google Shape;220;p1"/>
              <p:cNvSpPr/>
              <p:nvPr/>
            </p:nvSpPr>
            <p:spPr>
              <a:xfrm>
                <a:off x="3075" y="3763"/>
                <a:ext cx="34" cy="11"/>
              </a:xfrm>
              <a:custGeom>
                <a:rect b="b" l="l" r="r" t="t"/>
                <a:pathLst>
                  <a:path extrusionOk="0" h="30" w="92">
                    <a:moveTo>
                      <a:pt x="92" y="12"/>
                    </a:moveTo>
                    <a:cubicBezTo>
                      <a:pt x="78" y="3"/>
                      <a:pt x="64" y="0"/>
                      <a:pt x="51" y="0"/>
                    </a:cubicBezTo>
                    <a:cubicBezTo>
                      <a:pt x="22" y="0"/>
                      <a:pt x="1" y="17"/>
                      <a:pt x="0" y="17"/>
                    </a:cubicBezTo>
                    <a:lnTo>
                      <a:pt x="10" y="30"/>
                    </a:lnTo>
                    <a:lnTo>
                      <a:pt x="10" y="30"/>
                    </a:lnTo>
                    <a:cubicBezTo>
                      <a:pt x="12" y="29"/>
                      <a:pt x="30" y="17"/>
                      <a:pt x="51" y="17"/>
                    </a:cubicBezTo>
                    <a:cubicBezTo>
                      <a:pt x="61" y="17"/>
                      <a:pt x="72" y="19"/>
                      <a:pt x="83" y="26"/>
                    </a:cubicBezTo>
                    <a:lnTo>
                      <a:pt x="92" y="12"/>
                    </a:ln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1" name="Google Shape;221;p1"/>
              <p:cNvSpPr/>
              <p:nvPr/>
            </p:nvSpPr>
            <p:spPr>
              <a:xfrm>
                <a:off x="3090" y="3783"/>
                <a:ext cx="23" cy="11"/>
              </a:xfrm>
              <a:custGeom>
                <a:rect b="b" l="l" r="r" t="t"/>
                <a:pathLst>
                  <a:path extrusionOk="0" h="30" w="62">
                    <a:moveTo>
                      <a:pt x="62" y="1"/>
                    </a:moveTo>
                    <a:cubicBezTo>
                      <a:pt x="60" y="0"/>
                      <a:pt x="58" y="0"/>
                      <a:pt x="56" y="0"/>
                    </a:cubicBezTo>
                    <a:cubicBezTo>
                      <a:pt x="20" y="0"/>
                      <a:pt x="1" y="17"/>
                      <a:pt x="0" y="18"/>
                    </a:cubicBezTo>
                    <a:lnTo>
                      <a:pt x="11" y="30"/>
                    </a:lnTo>
                    <a:lnTo>
                      <a:pt x="11" y="30"/>
                    </a:lnTo>
                    <a:cubicBezTo>
                      <a:pt x="12" y="30"/>
                      <a:pt x="27" y="17"/>
                      <a:pt x="56" y="17"/>
                    </a:cubicBezTo>
                    <a:cubicBezTo>
                      <a:pt x="57" y="17"/>
                      <a:pt x="59" y="17"/>
                      <a:pt x="61" y="17"/>
                    </a:cubicBezTo>
                    <a:lnTo>
                      <a:pt x="62"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2" name="Google Shape;222;p1"/>
              <p:cNvSpPr/>
              <p:nvPr/>
            </p:nvSpPr>
            <p:spPr>
              <a:xfrm>
                <a:off x="3030" y="3711"/>
                <a:ext cx="98" cy="130"/>
              </a:xfrm>
              <a:custGeom>
                <a:rect b="b" l="l" r="r" t="t"/>
                <a:pathLst>
                  <a:path extrusionOk="0" h="349" w="263">
                    <a:moveTo>
                      <a:pt x="0" y="137"/>
                    </a:moveTo>
                    <a:lnTo>
                      <a:pt x="255" y="349"/>
                    </a:lnTo>
                    <a:cubicBezTo>
                      <a:pt x="259" y="345"/>
                      <a:pt x="261" y="339"/>
                      <a:pt x="263" y="334"/>
                    </a:cubicBezTo>
                    <a:lnTo>
                      <a:pt x="263" y="334"/>
                    </a:lnTo>
                    <a:cubicBezTo>
                      <a:pt x="263" y="334"/>
                      <a:pt x="223" y="317"/>
                      <a:pt x="168" y="266"/>
                    </a:cubicBezTo>
                    <a:cubicBezTo>
                      <a:pt x="112" y="215"/>
                      <a:pt x="42" y="171"/>
                      <a:pt x="41" y="135"/>
                    </a:cubicBezTo>
                    <a:cubicBezTo>
                      <a:pt x="40" y="99"/>
                      <a:pt x="91" y="47"/>
                      <a:pt x="115" y="33"/>
                    </a:cubicBezTo>
                    <a:cubicBezTo>
                      <a:pt x="128" y="26"/>
                      <a:pt x="146" y="35"/>
                      <a:pt x="160" y="47"/>
                    </a:cubicBezTo>
                    <a:cubicBezTo>
                      <a:pt x="146" y="32"/>
                      <a:pt x="131" y="14"/>
                      <a:pt x="129" y="0"/>
                    </a:cubicBezTo>
                    <a:cubicBezTo>
                      <a:pt x="125" y="8"/>
                      <a:pt x="124" y="14"/>
                      <a:pt x="124" y="14"/>
                    </a:cubicBezTo>
                    <a:cubicBezTo>
                      <a:pt x="81" y="40"/>
                      <a:pt x="0" y="137"/>
                      <a:pt x="0" y="137"/>
                    </a:cubicBezTo>
                  </a:path>
                </a:pathLst>
              </a:custGeom>
              <a:solidFill>
                <a:srgbClr val="42607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3" name="Google Shape;223;p1"/>
              <p:cNvSpPr/>
              <p:nvPr/>
            </p:nvSpPr>
            <p:spPr>
              <a:xfrm>
                <a:off x="3024" y="3761"/>
                <a:ext cx="101" cy="87"/>
              </a:xfrm>
              <a:custGeom>
                <a:rect b="b" l="l" r="r" t="t"/>
                <a:pathLst>
                  <a:path extrusionOk="0" h="234" w="271">
                    <a:moveTo>
                      <a:pt x="271" y="216"/>
                    </a:moveTo>
                    <a:cubicBezTo>
                      <a:pt x="265" y="228"/>
                      <a:pt x="257" y="234"/>
                      <a:pt x="257" y="234"/>
                    </a:cubicBezTo>
                    <a:lnTo>
                      <a:pt x="0" y="19"/>
                    </a:lnTo>
                    <a:cubicBezTo>
                      <a:pt x="0" y="19"/>
                      <a:pt x="7" y="8"/>
                      <a:pt x="16" y="4"/>
                    </a:cubicBezTo>
                    <a:cubicBezTo>
                      <a:pt x="26" y="0"/>
                      <a:pt x="271" y="216"/>
                      <a:pt x="271" y="216"/>
                    </a:cubicBezTo>
                    <a:close/>
                  </a:path>
                </a:pathLst>
              </a:custGeom>
              <a:solidFill>
                <a:srgbClr val="EAE9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4" name="Google Shape;224;p1"/>
              <p:cNvSpPr/>
              <p:nvPr/>
            </p:nvSpPr>
            <p:spPr>
              <a:xfrm>
                <a:off x="3303" y="2858"/>
                <a:ext cx="13" cy="22"/>
              </a:xfrm>
              <a:custGeom>
                <a:rect b="b" l="l" r="r" t="t"/>
                <a:pathLst>
                  <a:path extrusionOk="0" h="61" w="34">
                    <a:moveTo>
                      <a:pt x="28" y="18"/>
                    </a:moveTo>
                    <a:cubicBezTo>
                      <a:pt x="16" y="0"/>
                      <a:pt x="5" y="7"/>
                      <a:pt x="3" y="13"/>
                    </a:cubicBezTo>
                    <a:cubicBezTo>
                      <a:pt x="0" y="20"/>
                      <a:pt x="19" y="57"/>
                      <a:pt x="34" y="61"/>
                    </a:cubicBezTo>
                    <a:cubicBezTo>
                      <a:pt x="34" y="61"/>
                      <a:pt x="11" y="40"/>
                      <a:pt x="14" y="23"/>
                    </a:cubicBezTo>
                    <a:cubicBezTo>
                      <a:pt x="16" y="5"/>
                      <a:pt x="28" y="21"/>
                      <a:pt x="28" y="21"/>
                    </a:cubicBezTo>
                    <a:lnTo>
                      <a:pt x="28" y="18"/>
                    </a:lnTo>
                  </a:path>
                </a:pathLst>
              </a:custGeom>
              <a:solidFill>
                <a:srgbClr val="F9927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5" name="Google Shape;225;p1"/>
              <p:cNvSpPr/>
              <p:nvPr/>
            </p:nvSpPr>
            <p:spPr>
              <a:xfrm>
                <a:off x="3284" y="2734"/>
                <a:ext cx="135" cy="99"/>
              </a:xfrm>
              <a:custGeom>
                <a:rect b="b" l="l" r="r" t="t"/>
                <a:pathLst>
                  <a:path extrusionOk="0" h="269" w="364">
                    <a:moveTo>
                      <a:pt x="344" y="269"/>
                    </a:moveTo>
                    <a:cubicBezTo>
                      <a:pt x="364" y="166"/>
                      <a:pt x="332" y="89"/>
                      <a:pt x="275" y="44"/>
                    </a:cubicBezTo>
                    <a:cubicBezTo>
                      <a:pt x="218" y="0"/>
                      <a:pt x="170" y="18"/>
                      <a:pt x="170" y="18"/>
                    </a:cubicBezTo>
                    <a:cubicBezTo>
                      <a:pt x="170" y="18"/>
                      <a:pt x="118" y="36"/>
                      <a:pt x="117" y="58"/>
                    </a:cubicBezTo>
                    <a:cubicBezTo>
                      <a:pt x="115" y="79"/>
                      <a:pt x="110" y="81"/>
                      <a:pt x="110" y="81"/>
                    </a:cubicBezTo>
                    <a:cubicBezTo>
                      <a:pt x="110" y="81"/>
                      <a:pt x="2" y="155"/>
                      <a:pt x="1" y="190"/>
                    </a:cubicBezTo>
                    <a:cubicBezTo>
                      <a:pt x="0" y="226"/>
                      <a:pt x="173" y="174"/>
                      <a:pt x="173" y="174"/>
                    </a:cubicBezTo>
                    <a:lnTo>
                      <a:pt x="262" y="172"/>
                    </a:lnTo>
                    <a:lnTo>
                      <a:pt x="317" y="222"/>
                    </a:lnTo>
                    <a:lnTo>
                      <a:pt x="344" y="269"/>
                    </a:lnTo>
                  </a:path>
                </a:pathLst>
              </a:custGeom>
              <a:solidFill>
                <a:srgbClr val="D38D4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6" name="Google Shape;226;p1"/>
              <p:cNvSpPr/>
              <p:nvPr/>
            </p:nvSpPr>
            <p:spPr>
              <a:xfrm>
                <a:off x="3286" y="2783"/>
                <a:ext cx="114" cy="85"/>
              </a:xfrm>
              <a:custGeom>
                <a:rect b="b" l="l" r="r" t="t"/>
                <a:pathLst>
                  <a:path extrusionOk="0" h="228" w="307">
                    <a:moveTo>
                      <a:pt x="305" y="70"/>
                    </a:moveTo>
                    <a:cubicBezTo>
                      <a:pt x="258" y="40"/>
                      <a:pt x="204" y="58"/>
                      <a:pt x="171" y="72"/>
                    </a:cubicBezTo>
                    <a:cubicBezTo>
                      <a:pt x="139" y="86"/>
                      <a:pt x="105" y="111"/>
                      <a:pt x="105" y="111"/>
                    </a:cubicBezTo>
                    <a:cubicBezTo>
                      <a:pt x="105" y="111"/>
                      <a:pt x="99" y="86"/>
                      <a:pt x="116" y="76"/>
                    </a:cubicBezTo>
                    <a:cubicBezTo>
                      <a:pt x="116" y="76"/>
                      <a:pt x="65" y="120"/>
                      <a:pt x="72" y="166"/>
                    </a:cubicBezTo>
                    <a:cubicBezTo>
                      <a:pt x="79" y="211"/>
                      <a:pt x="84" y="228"/>
                      <a:pt x="84" y="228"/>
                    </a:cubicBezTo>
                    <a:cubicBezTo>
                      <a:pt x="84" y="228"/>
                      <a:pt x="63" y="192"/>
                      <a:pt x="38" y="184"/>
                    </a:cubicBezTo>
                    <a:cubicBezTo>
                      <a:pt x="13" y="177"/>
                      <a:pt x="0" y="150"/>
                      <a:pt x="4" y="139"/>
                    </a:cubicBezTo>
                    <a:cubicBezTo>
                      <a:pt x="9" y="127"/>
                      <a:pt x="40" y="48"/>
                      <a:pt x="40" y="48"/>
                    </a:cubicBezTo>
                    <a:cubicBezTo>
                      <a:pt x="40" y="48"/>
                      <a:pt x="97" y="17"/>
                      <a:pt x="109" y="13"/>
                    </a:cubicBezTo>
                    <a:cubicBezTo>
                      <a:pt x="121" y="10"/>
                      <a:pt x="199" y="0"/>
                      <a:pt x="217" y="2"/>
                    </a:cubicBezTo>
                    <a:cubicBezTo>
                      <a:pt x="235" y="4"/>
                      <a:pt x="276" y="19"/>
                      <a:pt x="276" y="19"/>
                    </a:cubicBezTo>
                    <a:lnTo>
                      <a:pt x="307" y="42"/>
                    </a:lnTo>
                    <a:lnTo>
                      <a:pt x="305" y="70"/>
                    </a:lnTo>
                  </a:path>
                </a:pathLst>
              </a:custGeom>
              <a:solidFill>
                <a:srgbClr val="D38D4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7" name="Google Shape;227;p1"/>
              <p:cNvSpPr/>
              <p:nvPr/>
            </p:nvSpPr>
            <p:spPr>
              <a:xfrm>
                <a:off x="3244" y="3256"/>
                <a:ext cx="249" cy="69"/>
              </a:xfrm>
              <a:custGeom>
                <a:rect b="b" l="l" r="r" t="t"/>
                <a:pathLst>
                  <a:path extrusionOk="0" h="184" w="671">
                    <a:moveTo>
                      <a:pt x="0" y="62"/>
                    </a:moveTo>
                    <a:cubicBezTo>
                      <a:pt x="0" y="38"/>
                      <a:pt x="19" y="18"/>
                      <a:pt x="43" y="17"/>
                    </a:cubicBezTo>
                    <a:cubicBezTo>
                      <a:pt x="217" y="12"/>
                      <a:pt x="592" y="0"/>
                      <a:pt x="630" y="12"/>
                    </a:cubicBezTo>
                    <a:cubicBezTo>
                      <a:pt x="671" y="26"/>
                      <a:pt x="640" y="146"/>
                      <a:pt x="640" y="146"/>
                    </a:cubicBezTo>
                    <a:cubicBezTo>
                      <a:pt x="640" y="146"/>
                      <a:pt x="154" y="184"/>
                      <a:pt x="73" y="169"/>
                    </a:cubicBezTo>
                    <a:cubicBezTo>
                      <a:pt x="6" y="156"/>
                      <a:pt x="0" y="121"/>
                      <a:pt x="0" y="62"/>
                    </a:cubicBezTo>
                    <a:close/>
                  </a:path>
                </a:pathLst>
              </a:custGeom>
              <a:solidFill>
                <a:srgbClr val="A5D39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 name="Google Shape;228;p1"/>
              <p:cNvSpPr/>
              <p:nvPr/>
            </p:nvSpPr>
            <p:spPr>
              <a:xfrm>
                <a:off x="3627" y="2803"/>
                <a:ext cx="64" cy="88"/>
              </a:xfrm>
              <a:custGeom>
                <a:rect b="b" l="l" r="r" t="t"/>
                <a:pathLst>
                  <a:path extrusionOk="0" h="236" w="172">
                    <a:moveTo>
                      <a:pt x="28" y="225"/>
                    </a:moveTo>
                    <a:cubicBezTo>
                      <a:pt x="28" y="225"/>
                      <a:pt x="36" y="186"/>
                      <a:pt x="24" y="160"/>
                    </a:cubicBezTo>
                    <a:cubicBezTo>
                      <a:pt x="12" y="133"/>
                      <a:pt x="16" y="108"/>
                      <a:pt x="0" y="74"/>
                    </a:cubicBezTo>
                    <a:cubicBezTo>
                      <a:pt x="4" y="60"/>
                      <a:pt x="28" y="74"/>
                      <a:pt x="35" y="100"/>
                    </a:cubicBezTo>
                    <a:cubicBezTo>
                      <a:pt x="43" y="126"/>
                      <a:pt x="42" y="119"/>
                      <a:pt x="42" y="119"/>
                    </a:cubicBezTo>
                    <a:cubicBezTo>
                      <a:pt x="42" y="119"/>
                      <a:pt x="59" y="52"/>
                      <a:pt x="63" y="26"/>
                    </a:cubicBezTo>
                    <a:cubicBezTo>
                      <a:pt x="68" y="0"/>
                      <a:pt x="88" y="9"/>
                      <a:pt x="84" y="29"/>
                    </a:cubicBezTo>
                    <a:cubicBezTo>
                      <a:pt x="81" y="50"/>
                      <a:pt x="78" y="95"/>
                      <a:pt x="78" y="95"/>
                    </a:cubicBezTo>
                    <a:cubicBezTo>
                      <a:pt x="78" y="95"/>
                      <a:pt x="101" y="0"/>
                      <a:pt x="114" y="2"/>
                    </a:cubicBezTo>
                    <a:cubicBezTo>
                      <a:pt x="129" y="5"/>
                      <a:pt x="121" y="35"/>
                      <a:pt x="109" y="102"/>
                    </a:cubicBezTo>
                    <a:cubicBezTo>
                      <a:pt x="109" y="102"/>
                      <a:pt x="127" y="28"/>
                      <a:pt x="141" y="32"/>
                    </a:cubicBezTo>
                    <a:cubicBezTo>
                      <a:pt x="157" y="38"/>
                      <a:pt x="130" y="124"/>
                      <a:pt x="130" y="124"/>
                    </a:cubicBezTo>
                    <a:cubicBezTo>
                      <a:pt x="130" y="124"/>
                      <a:pt x="144" y="65"/>
                      <a:pt x="160" y="69"/>
                    </a:cubicBezTo>
                    <a:cubicBezTo>
                      <a:pt x="172" y="72"/>
                      <a:pt x="147" y="123"/>
                      <a:pt x="127" y="169"/>
                    </a:cubicBezTo>
                    <a:cubicBezTo>
                      <a:pt x="107" y="215"/>
                      <a:pt x="93" y="205"/>
                      <a:pt x="89" y="236"/>
                    </a:cubicBezTo>
                    <a:lnTo>
                      <a:pt x="28" y="225"/>
                    </a:lnTo>
                  </a:path>
                </a:pathLst>
              </a:custGeom>
              <a:solidFill>
                <a:srgbClr val="FFCA9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 name="Google Shape;229;p1"/>
              <p:cNvSpPr/>
              <p:nvPr/>
            </p:nvSpPr>
            <p:spPr>
              <a:xfrm>
                <a:off x="3645" y="2849"/>
                <a:ext cx="25" cy="21"/>
              </a:xfrm>
              <a:custGeom>
                <a:rect b="b" l="l" r="r" t="t"/>
                <a:pathLst>
                  <a:path extrusionOk="0" h="57" w="68">
                    <a:moveTo>
                      <a:pt x="0" y="1"/>
                    </a:moveTo>
                    <a:cubicBezTo>
                      <a:pt x="26" y="15"/>
                      <a:pt x="27" y="57"/>
                      <a:pt x="27" y="57"/>
                    </a:cubicBezTo>
                    <a:cubicBezTo>
                      <a:pt x="27" y="57"/>
                      <a:pt x="48" y="24"/>
                      <a:pt x="68" y="25"/>
                    </a:cubicBezTo>
                    <a:cubicBezTo>
                      <a:pt x="68" y="25"/>
                      <a:pt x="47" y="15"/>
                      <a:pt x="34" y="32"/>
                    </a:cubicBezTo>
                    <a:cubicBezTo>
                      <a:pt x="34" y="32"/>
                      <a:pt x="32" y="0"/>
                      <a:pt x="0" y="1"/>
                    </a:cubicBezTo>
                  </a:path>
                </a:pathLst>
              </a:custGeom>
              <a:solidFill>
                <a:srgbClr val="FFB18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 name="Google Shape;230;p1"/>
              <p:cNvSpPr/>
              <p:nvPr/>
            </p:nvSpPr>
            <p:spPr>
              <a:xfrm>
                <a:off x="3579" y="2876"/>
                <a:ext cx="82" cy="220"/>
              </a:xfrm>
              <a:custGeom>
                <a:rect b="b" l="l" r="r" t="t"/>
                <a:pathLst>
                  <a:path extrusionOk="0" h="593" w="221">
                    <a:moveTo>
                      <a:pt x="0" y="561"/>
                    </a:moveTo>
                    <a:lnTo>
                      <a:pt x="33" y="573"/>
                    </a:lnTo>
                    <a:cubicBezTo>
                      <a:pt x="90" y="593"/>
                      <a:pt x="151" y="556"/>
                      <a:pt x="160" y="496"/>
                    </a:cubicBezTo>
                    <a:lnTo>
                      <a:pt x="221" y="23"/>
                    </a:lnTo>
                    <a:lnTo>
                      <a:pt x="167" y="0"/>
                    </a:lnTo>
                    <a:lnTo>
                      <a:pt x="26" y="414"/>
                    </a:lnTo>
                    <a:lnTo>
                      <a:pt x="0" y="561"/>
                    </a:lnTo>
                  </a:path>
                </a:pathLst>
              </a:custGeom>
              <a:solidFill>
                <a:srgbClr val="79BA6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 name="Google Shape;231;p1"/>
              <p:cNvSpPr/>
              <p:nvPr/>
            </p:nvSpPr>
            <p:spPr>
              <a:xfrm>
                <a:off x="3103" y="3341"/>
                <a:ext cx="49" cy="36"/>
              </a:xfrm>
              <a:custGeom>
                <a:rect b="b" l="l" r="r" t="t"/>
                <a:pathLst>
                  <a:path extrusionOk="0" h="97" w="130">
                    <a:moveTo>
                      <a:pt x="24" y="0"/>
                    </a:moveTo>
                    <a:lnTo>
                      <a:pt x="130" y="32"/>
                    </a:lnTo>
                    <a:cubicBezTo>
                      <a:pt x="130" y="32"/>
                      <a:pt x="125" y="83"/>
                      <a:pt x="104" y="90"/>
                    </a:cubicBezTo>
                    <a:cubicBezTo>
                      <a:pt x="83" y="97"/>
                      <a:pt x="7" y="63"/>
                      <a:pt x="7" y="63"/>
                    </a:cubicBezTo>
                    <a:cubicBezTo>
                      <a:pt x="7" y="63"/>
                      <a:pt x="0" y="26"/>
                      <a:pt x="24" y="0"/>
                    </a:cubicBezTo>
                    <a:close/>
                  </a:path>
                </a:pathLst>
              </a:custGeom>
              <a:solidFill>
                <a:srgbClr val="A5D39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2" name="Google Shape;232;p1"/>
            <p:cNvSpPr/>
            <p:nvPr/>
          </p:nvSpPr>
          <p:spPr>
            <a:xfrm>
              <a:off x="3624" y="2876"/>
              <a:ext cx="40" cy="29"/>
            </a:xfrm>
            <a:custGeom>
              <a:rect b="b" l="l" r="r" t="t"/>
              <a:pathLst>
                <a:path extrusionOk="0" h="77" w="108">
                  <a:moveTo>
                    <a:pt x="29" y="0"/>
                  </a:moveTo>
                  <a:cubicBezTo>
                    <a:pt x="79" y="0"/>
                    <a:pt x="108" y="22"/>
                    <a:pt x="108" y="22"/>
                  </a:cubicBezTo>
                  <a:lnTo>
                    <a:pt x="98" y="77"/>
                  </a:lnTo>
                  <a:cubicBezTo>
                    <a:pt x="98" y="77"/>
                    <a:pt x="17" y="64"/>
                    <a:pt x="8" y="49"/>
                  </a:cubicBezTo>
                  <a:cubicBezTo>
                    <a:pt x="0" y="35"/>
                    <a:pt x="15" y="0"/>
                    <a:pt x="29" y="0"/>
                  </a:cubicBezTo>
                  <a:close/>
                </a:path>
              </a:pathLst>
            </a:custGeom>
            <a:solidFill>
              <a:srgbClr val="A5D39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 name="Google Shape;233;p1"/>
            <p:cNvSpPr/>
            <p:nvPr/>
          </p:nvSpPr>
          <p:spPr>
            <a:xfrm>
              <a:off x="5264" y="1794"/>
              <a:ext cx="397" cy="154"/>
            </a:xfrm>
            <a:custGeom>
              <a:rect b="b" l="l" r="r" t="t"/>
              <a:pathLst>
                <a:path extrusionOk="0" h="415" w="1069">
                  <a:moveTo>
                    <a:pt x="483" y="415"/>
                  </a:moveTo>
                  <a:lnTo>
                    <a:pt x="1069" y="415"/>
                  </a:lnTo>
                  <a:cubicBezTo>
                    <a:pt x="1069" y="415"/>
                    <a:pt x="1035" y="211"/>
                    <a:pt x="839" y="276"/>
                  </a:cubicBezTo>
                  <a:cubicBezTo>
                    <a:pt x="839" y="276"/>
                    <a:pt x="801" y="0"/>
                    <a:pt x="563" y="0"/>
                  </a:cubicBezTo>
                  <a:cubicBezTo>
                    <a:pt x="326" y="0"/>
                    <a:pt x="391" y="284"/>
                    <a:pt x="391" y="284"/>
                  </a:cubicBezTo>
                  <a:cubicBezTo>
                    <a:pt x="391" y="284"/>
                    <a:pt x="208" y="73"/>
                    <a:pt x="104" y="207"/>
                  </a:cubicBezTo>
                  <a:cubicBezTo>
                    <a:pt x="0" y="341"/>
                    <a:pt x="179" y="415"/>
                    <a:pt x="179" y="415"/>
                  </a:cubicBezTo>
                  <a:lnTo>
                    <a:pt x="483" y="415"/>
                  </a:lnTo>
                </a:path>
              </a:pathLst>
            </a:custGeom>
            <a:solidFill>
              <a:srgbClr val="E1E7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4" name="Google Shape;234;p1"/>
            <p:cNvSpPr/>
            <p:nvPr/>
          </p:nvSpPr>
          <p:spPr>
            <a:xfrm>
              <a:off x="3540" y="1988"/>
              <a:ext cx="397" cy="154"/>
            </a:xfrm>
            <a:custGeom>
              <a:rect b="b" l="l" r="r" t="t"/>
              <a:pathLst>
                <a:path extrusionOk="0" h="415" w="1069">
                  <a:moveTo>
                    <a:pt x="483" y="415"/>
                  </a:moveTo>
                  <a:lnTo>
                    <a:pt x="1069" y="415"/>
                  </a:lnTo>
                  <a:cubicBezTo>
                    <a:pt x="1069" y="415"/>
                    <a:pt x="1035" y="211"/>
                    <a:pt x="839" y="276"/>
                  </a:cubicBezTo>
                  <a:cubicBezTo>
                    <a:pt x="839" y="276"/>
                    <a:pt x="800" y="0"/>
                    <a:pt x="563" y="0"/>
                  </a:cubicBezTo>
                  <a:cubicBezTo>
                    <a:pt x="326" y="0"/>
                    <a:pt x="390" y="284"/>
                    <a:pt x="390" y="284"/>
                  </a:cubicBezTo>
                  <a:cubicBezTo>
                    <a:pt x="390" y="284"/>
                    <a:pt x="208" y="73"/>
                    <a:pt x="104" y="207"/>
                  </a:cubicBezTo>
                  <a:cubicBezTo>
                    <a:pt x="0" y="341"/>
                    <a:pt x="179" y="415"/>
                    <a:pt x="179" y="415"/>
                  </a:cubicBezTo>
                  <a:lnTo>
                    <a:pt x="483" y="415"/>
                  </a:lnTo>
                  <a:close/>
                </a:path>
              </a:pathLst>
            </a:custGeom>
            <a:solidFill>
              <a:srgbClr val="E1E7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5" name="Google Shape;235;p1"/>
            <p:cNvSpPr/>
            <p:nvPr/>
          </p:nvSpPr>
          <p:spPr>
            <a:xfrm>
              <a:off x="4579" y="1481"/>
              <a:ext cx="397" cy="154"/>
            </a:xfrm>
            <a:custGeom>
              <a:rect b="b" l="l" r="r" t="t"/>
              <a:pathLst>
                <a:path extrusionOk="0" h="414" w="1070">
                  <a:moveTo>
                    <a:pt x="484" y="414"/>
                  </a:moveTo>
                  <a:lnTo>
                    <a:pt x="1070" y="414"/>
                  </a:lnTo>
                  <a:cubicBezTo>
                    <a:pt x="1070" y="414"/>
                    <a:pt x="1035" y="210"/>
                    <a:pt x="840" y="276"/>
                  </a:cubicBezTo>
                  <a:cubicBezTo>
                    <a:pt x="840" y="276"/>
                    <a:pt x="801" y="0"/>
                    <a:pt x="564" y="0"/>
                  </a:cubicBezTo>
                  <a:cubicBezTo>
                    <a:pt x="326" y="0"/>
                    <a:pt x="391" y="284"/>
                    <a:pt x="391" y="284"/>
                  </a:cubicBezTo>
                  <a:cubicBezTo>
                    <a:pt x="391" y="284"/>
                    <a:pt x="209" y="73"/>
                    <a:pt x="104" y="207"/>
                  </a:cubicBezTo>
                  <a:cubicBezTo>
                    <a:pt x="0" y="341"/>
                    <a:pt x="180" y="414"/>
                    <a:pt x="180" y="414"/>
                  </a:cubicBezTo>
                  <a:lnTo>
                    <a:pt x="484" y="414"/>
                  </a:lnTo>
                </a:path>
              </a:pathLst>
            </a:custGeom>
            <a:solidFill>
              <a:srgbClr val="E1E7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
          <p:cNvSpPr txBox="1"/>
          <p:nvPr/>
        </p:nvSpPr>
        <p:spPr>
          <a:xfrm>
            <a:off x="500269" y="556591"/>
            <a:ext cx="4031974" cy="752471"/>
          </a:xfrm>
          <a:prstGeom prst="rect">
            <a:avLst/>
          </a:prstGeom>
          <a:noFill/>
          <a:ln>
            <a:noFill/>
          </a:ln>
        </p:spPr>
        <p:txBody>
          <a:bodyPr anchorCtr="0" anchor="b" bIns="91400" lIns="182825" spcFirstLastPara="1" rIns="182825" wrap="square" tIns="91400">
            <a:normAutofit/>
          </a:bodyPr>
          <a:lstStyle/>
          <a:p>
            <a:pPr indent="0" lvl="0" marL="0" marR="0" rtl="0" algn="ctr">
              <a:lnSpc>
                <a:spcPct val="90000"/>
              </a:lnSpc>
              <a:spcBef>
                <a:spcPts val="0"/>
              </a:spcBef>
              <a:spcAft>
                <a:spcPts val="0"/>
              </a:spcAft>
              <a:buClr>
                <a:schemeClr val="accent1"/>
              </a:buClr>
              <a:buSzPts val="4000"/>
              <a:buFont typeface="Montserrat"/>
              <a:buNone/>
            </a:pPr>
            <a:r>
              <a:rPr b="1" i="0" lang="en-US" sz="4000">
                <a:solidFill>
                  <a:schemeClr val="accent1"/>
                </a:solidFill>
                <a:latin typeface="Montserrat"/>
                <a:ea typeface="Montserrat"/>
                <a:cs typeface="Montserrat"/>
                <a:sym typeface="Montserrat"/>
              </a:rPr>
              <a:t>Introduction</a:t>
            </a:r>
            <a:endParaRPr b="1" i="0" sz="4000">
              <a:solidFill>
                <a:schemeClr val="accent1"/>
              </a:solidFill>
              <a:latin typeface="Montserrat"/>
              <a:ea typeface="Montserrat"/>
              <a:cs typeface="Montserrat"/>
              <a:sym typeface="Montserrat"/>
            </a:endParaRPr>
          </a:p>
        </p:txBody>
      </p:sp>
      <p:grpSp>
        <p:nvGrpSpPr>
          <p:cNvPr id="242" name="Google Shape;242;p2"/>
          <p:cNvGrpSpPr/>
          <p:nvPr/>
        </p:nvGrpSpPr>
        <p:grpSpPr>
          <a:xfrm>
            <a:off x="1254184" y="1522762"/>
            <a:ext cx="4500573" cy="584775"/>
            <a:chOff x="1254184" y="1522762"/>
            <a:chExt cx="4500573" cy="584775"/>
          </a:xfrm>
        </p:grpSpPr>
        <p:pic>
          <p:nvPicPr>
            <p:cNvPr id="243" name="Google Shape;243;p2"/>
            <p:cNvPicPr preferRelativeResize="0"/>
            <p:nvPr/>
          </p:nvPicPr>
          <p:blipFill rotWithShape="1">
            <a:blip r:embed="rId3">
              <a:alphaModFix/>
            </a:blip>
            <a:srcRect b="0" l="0" r="0" t="0"/>
            <a:stretch/>
          </p:blipFill>
          <p:spPr>
            <a:xfrm>
              <a:off x="1254184" y="1553817"/>
              <a:ext cx="548640" cy="548640"/>
            </a:xfrm>
            <a:prstGeom prst="rect">
              <a:avLst/>
            </a:prstGeom>
            <a:noFill/>
            <a:ln>
              <a:noFill/>
            </a:ln>
          </p:spPr>
        </p:pic>
        <p:sp>
          <p:nvSpPr>
            <p:cNvPr id="244" name="Google Shape;244;p2"/>
            <p:cNvSpPr/>
            <p:nvPr/>
          </p:nvSpPr>
          <p:spPr>
            <a:xfrm>
              <a:off x="1808921" y="1522762"/>
              <a:ext cx="3945836"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chemeClr val="dk2"/>
                  </a:solidFill>
                  <a:latin typeface="Calibri"/>
                  <a:ea typeface="Calibri"/>
                  <a:cs typeface="Calibri"/>
                  <a:sym typeface="Calibri"/>
                </a:rPr>
                <a:t>A  type of database that stores and manages</a:t>
              </a:r>
              <a:endParaRPr sz="1600">
                <a:solidFill>
                  <a:schemeClr val="dk2"/>
                </a:solidFill>
                <a:latin typeface="Calibri"/>
                <a:ea typeface="Calibri"/>
                <a:cs typeface="Calibri"/>
                <a:sym typeface="Calibri"/>
              </a:endParaRPr>
            </a:p>
            <a:p>
              <a:pPr indent="0" lvl="0" marL="0" marR="0" rtl="0" algn="just">
                <a:spcBef>
                  <a:spcPts val="0"/>
                </a:spcBef>
                <a:spcAft>
                  <a:spcPts val="0"/>
                </a:spcAft>
                <a:buNone/>
              </a:pPr>
              <a:r>
                <a:rPr lang="en-US" sz="1600">
                  <a:solidFill>
                    <a:schemeClr val="dk2"/>
                  </a:solidFill>
                  <a:latin typeface="Calibri"/>
                  <a:ea typeface="Calibri"/>
                  <a:cs typeface="Calibri"/>
                  <a:sym typeface="Calibri"/>
                </a:rPr>
                <a:t> data in a structured way. </a:t>
              </a:r>
              <a:endParaRPr sz="1600">
                <a:solidFill>
                  <a:schemeClr val="dk2"/>
                </a:solidFill>
                <a:latin typeface="Calibri"/>
                <a:ea typeface="Calibri"/>
                <a:cs typeface="Calibri"/>
                <a:sym typeface="Calibri"/>
              </a:endParaRPr>
            </a:p>
          </p:txBody>
        </p:sp>
      </p:grpSp>
      <p:grpSp>
        <p:nvGrpSpPr>
          <p:cNvPr id="245" name="Google Shape;245;p2"/>
          <p:cNvGrpSpPr/>
          <p:nvPr/>
        </p:nvGrpSpPr>
        <p:grpSpPr>
          <a:xfrm>
            <a:off x="1257291" y="2332414"/>
            <a:ext cx="5193203" cy="584775"/>
            <a:chOff x="1257291" y="2332414"/>
            <a:chExt cx="6647630" cy="584775"/>
          </a:xfrm>
        </p:grpSpPr>
        <p:sp>
          <p:nvSpPr>
            <p:cNvPr id="246" name="Google Shape;246;p2"/>
            <p:cNvSpPr/>
            <p:nvPr/>
          </p:nvSpPr>
          <p:spPr>
            <a:xfrm>
              <a:off x="1808922" y="2332414"/>
              <a:ext cx="6095999"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chemeClr val="dk2"/>
                  </a:solidFill>
                  <a:latin typeface="Calibri"/>
                  <a:ea typeface="Calibri"/>
                  <a:cs typeface="Calibri"/>
                  <a:sym typeface="Calibri"/>
                </a:rPr>
                <a:t>Data is organized into tables, with each table consisting</a:t>
              </a:r>
              <a:endParaRPr sz="1600">
                <a:solidFill>
                  <a:schemeClr val="dk2"/>
                </a:solidFill>
                <a:latin typeface="Calibri"/>
                <a:ea typeface="Calibri"/>
                <a:cs typeface="Calibri"/>
                <a:sym typeface="Calibri"/>
              </a:endParaRPr>
            </a:p>
            <a:p>
              <a:pPr indent="0" lvl="0" marL="0" marR="0" rtl="0" algn="just">
                <a:spcBef>
                  <a:spcPts val="0"/>
                </a:spcBef>
                <a:spcAft>
                  <a:spcPts val="0"/>
                </a:spcAft>
                <a:buNone/>
              </a:pPr>
              <a:r>
                <a:rPr lang="en-US" sz="1600">
                  <a:solidFill>
                    <a:schemeClr val="dk2"/>
                  </a:solidFill>
                  <a:latin typeface="Calibri"/>
                  <a:ea typeface="Calibri"/>
                  <a:cs typeface="Calibri"/>
                  <a:sym typeface="Calibri"/>
                </a:rPr>
                <a:t>of rows and columns.</a:t>
              </a:r>
              <a:endParaRPr sz="1600">
                <a:solidFill>
                  <a:schemeClr val="dk2"/>
                </a:solidFill>
                <a:latin typeface="Calibri"/>
                <a:ea typeface="Calibri"/>
                <a:cs typeface="Calibri"/>
                <a:sym typeface="Calibri"/>
              </a:endParaRPr>
            </a:p>
          </p:txBody>
        </p:sp>
        <p:pic>
          <p:nvPicPr>
            <p:cNvPr id="247" name="Google Shape;247;p2"/>
            <p:cNvPicPr preferRelativeResize="0"/>
            <p:nvPr/>
          </p:nvPicPr>
          <p:blipFill rotWithShape="1">
            <a:blip r:embed="rId4">
              <a:alphaModFix/>
            </a:blip>
            <a:srcRect b="0" l="0" r="0" t="0"/>
            <a:stretch/>
          </p:blipFill>
          <p:spPr>
            <a:xfrm>
              <a:off x="1257291" y="2351275"/>
              <a:ext cx="548640" cy="548640"/>
            </a:xfrm>
            <a:prstGeom prst="rect">
              <a:avLst/>
            </a:prstGeom>
            <a:noFill/>
            <a:ln>
              <a:noFill/>
            </a:ln>
          </p:spPr>
        </p:pic>
      </p:grpSp>
      <p:grpSp>
        <p:nvGrpSpPr>
          <p:cNvPr id="248" name="Google Shape;248;p2"/>
          <p:cNvGrpSpPr/>
          <p:nvPr/>
        </p:nvGrpSpPr>
        <p:grpSpPr>
          <a:xfrm>
            <a:off x="1225826" y="3118592"/>
            <a:ext cx="3853070" cy="548640"/>
            <a:chOff x="1225826" y="3118592"/>
            <a:chExt cx="3853070" cy="548640"/>
          </a:xfrm>
        </p:grpSpPr>
        <p:sp>
          <p:nvSpPr>
            <p:cNvPr id="249" name="Google Shape;249;p2"/>
            <p:cNvSpPr/>
            <p:nvPr/>
          </p:nvSpPr>
          <p:spPr>
            <a:xfrm>
              <a:off x="1802824" y="3238045"/>
              <a:ext cx="327607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2"/>
                  </a:solidFill>
                  <a:latin typeface="Calibri"/>
                  <a:ea typeface="Calibri"/>
                  <a:cs typeface="Calibri"/>
                  <a:sym typeface="Calibri"/>
                </a:rPr>
                <a:t>Each row represents a single record</a:t>
              </a:r>
              <a:endParaRPr sz="1600">
                <a:solidFill>
                  <a:schemeClr val="dk2"/>
                </a:solidFill>
                <a:latin typeface="Calibri"/>
                <a:ea typeface="Calibri"/>
                <a:cs typeface="Calibri"/>
                <a:sym typeface="Calibri"/>
              </a:endParaRPr>
            </a:p>
          </p:txBody>
        </p:sp>
        <p:pic>
          <p:nvPicPr>
            <p:cNvPr id="250" name="Google Shape;250;p2"/>
            <p:cNvPicPr preferRelativeResize="0"/>
            <p:nvPr/>
          </p:nvPicPr>
          <p:blipFill rotWithShape="1">
            <a:blip r:embed="rId5">
              <a:alphaModFix/>
            </a:blip>
            <a:srcRect b="0" l="0" r="0" t="0"/>
            <a:stretch/>
          </p:blipFill>
          <p:spPr>
            <a:xfrm>
              <a:off x="1225826" y="3118592"/>
              <a:ext cx="548640" cy="548640"/>
            </a:xfrm>
            <a:prstGeom prst="rect">
              <a:avLst/>
            </a:prstGeom>
            <a:noFill/>
            <a:ln>
              <a:noFill/>
            </a:ln>
          </p:spPr>
        </p:pic>
      </p:grpSp>
      <p:grpSp>
        <p:nvGrpSpPr>
          <p:cNvPr id="251" name="Google Shape;251;p2"/>
          <p:cNvGrpSpPr/>
          <p:nvPr/>
        </p:nvGrpSpPr>
        <p:grpSpPr>
          <a:xfrm>
            <a:off x="1254184" y="3848964"/>
            <a:ext cx="4308944" cy="548640"/>
            <a:chOff x="1254184" y="3848964"/>
            <a:chExt cx="4308944" cy="548640"/>
          </a:xfrm>
        </p:grpSpPr>
        <p:sp>
          <p:nvSpPr>
            <p:cNvPr id="252" name="Google Shape;252;p2"/>
            <p:cNvSpPr/>
            <p:nvPr/>
          </p:nvSpPr>
          <p:spPr>
            <a:xfrm>
              <a:off x="1802824" y="3940541"/>
              <a:ext cx="376030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2"/>
                  </a:solidFill>
                  <a:latin typeface="Calibri"/>
                  <a:ea typeface="Calibri"/>
                  <a:cs typeface="Calibri"/>
                  <a:sym typeface="Calibri"/>
                </a:rPr>
                <a:t>Each column represents a single data field</a:t>
              </a:r>
              <a:endParaRPr sz="1600">
                <a:solidFill>
                  <a:schemeClr val="dk2"/>
                </a:solidFill>
                <a:latin typeface="Calibri"/>
                <a:ea typeface="Calibri"/>
                <a:cs typeface="Calibri"/>
                <a:sym typeface="Calibri"/>
              </a:endParaRPr>
            </a:p>
          </p:txBody>
        </p:sp>
        <p:pic>
          <p:nvPicPr>
            <p:cNvPr id="253" name="Google Shape;253;p2"/>
            <p:cNvPicPr preferRelativeResize="0"/>
            <p:nvPr/>
          </p:nvPicPr>
          <p:blipFill rotWithShape="1">
            <a:blip r:embed="rId6">
              <a:alphaModFix/>
            </a:blip>
            <a:srcRect b="0" l="0" r="0" t="0"/>
            <a:stretch/>
          </p:blipFill>
          <p:spPr>
            <a:xfrm>
              <a:off x="1254184" y="3848964"/>
              <a:ext cx="548640" cy="548640"/>
            </a:xfrm>
            <a:prstGeom prst="rect">
              <a:avLst/>
            </a:prstGeom>
            <a:noFill/>
            <a:ln>
              <a:noFill/>
            </a:ln>
          </p:spPr>
        </p:pic>
      </p:grpSp>
      <p:grpSp>
        <p:nvGrpSpPr>
          <p:cNvPr id="254" name="Google Shape;254;p2"/>
          <p:cNvGrpSpPr/>
          <p:nvPr/>
        </p:nvGrpSpPr>
        <p:grpSpPr>
          <a:xfrm>
            <a:off x="1273103" y="4675953"/>
            <a:ext cx="6597363" cy="628328"/>
            <a:chOff x="1273103" y="4675953"/>
            <a:chExt cx="6597363" cy="628328"/>
          </a:xfrm>
        </p:grpSpPr>
        <p:sp>
          <p:nvSpPr>
            <p:cNvPr id="255" name="Google Shape;255;p2"/>
            <p:cNvSpPr/>
            <p:nvPr/>
          </p:nvSpPr>
          <p:spPr>
            <a:xfrm>
              <a:off x="1774466" y="4719506"/>
              <a:ext cx="6096000"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chemeClr val="dk2"/>
                  </a:solidFill>
                  <a:latin typeface="Calibri"/>
                  <a:ea typeface="Calibri"/>
                  <a:cs typeface="Calibri"/>
                  <a:sym typeface="Calibri"/>
                </a:rPr>
                <a:t>The relationship between tables is established </a:t>
              </a:r>
              <a:endParaRPr sz="1600">
                <a:solidFill>
                  <a:schemeClr val="dk2"/>
                </a:solidFill>
                <a:latin typeface="Calibri"/>
                <a:ea typeface="Calibri"/>
                <a:cs typeface="Calibri"/>
                <a:sym typeface="Calibri"/>
              </a:endParaRPr>
            </a:p>
            <a:p>
              <a:pPr indent="0" lvl="0" marL="0" marR="0" rtl="0" algn="just">
                <a:spcBef>
                  <a:spcPts val="0"/>
                </a:spcBef>
                <a:spcAft>
                  <a:spcPts val="0"/>
                </a:spcAft>
                <a:buNone/>
              </a:pPr>
              <a:r>
                <a:rPr lang="en-US" sz="1600">
                  <a:solidFill>
                    <a:schemeClr val="dk2"/>
                  </a:solidFill>
                  <a:latin typeface="Calibri"/>
                  <a:ea typeface="Calibri"/>
                  <a:cs typeface="Calibri"/>
                  <a:sym typeface="Calibri"/>
                </a:rPr>
                <a:t>through unique keys</a:t>
              </a:r>
              <a:endParaRPr sz="1600">
                <a:solidFill>
                  <a:schemeClr val="dk2"/>
                </a:solidFill>
                <a:latin typeface="Calibri"/>
                <a:ea typeface="Calibri"/>
                <a:cs typeface="Calibri"/>
                <a:sym typeface="Calibri"/>
              </a:endParaRPr>
            </a:p>
          </p:txBody>
        </p:sp>
        <p:pic>
          <p:nvPicPr>
            <p:cNvPr id="256" name="Google Shape;256;p2"/>
            <p:cNvPicPr preferRelativeResize="0"/>
            <p:nvPr/>
          </p:nvPicPr>
          <p:blipFill rotWithShape="1">
            <a:blip r:embed="rId7">
              <a:alphaModFix/>
            </a:blip>
            <a:srcRect b="0" l="0" r="0" t="0"/>
            <a:stretch/>
          </p:blipFill>
          <p:spPr>
            <a:xfrm>
              <a:off x="1273103" y="4675953"/>
              <a:ext cx="548640" cy="548640"/>
            </a:xfrm>
            <a:prstGeom prst="rect">
              <a:avLst/>
            </a:prstGeom>
            <a:noFill/>
            <a:ln>
              <a:noFill/>
            </a:ln>
          </p:spPr>
        </p:pic>
      </p:grpSp>
      <p:sp>
        <p:nvSpPr>
          <p:cNvPr id="257" name="Google Shape;257;p2"/>
          <p:cNvSpPr/>
          <p:nvPr/>
        </p:nvSpPr>
        <p:spPr>
          <a:xfrm>
            <a:off x="7212013" y="1146175"/>
            <a:ext cx="1063625" cy="1065212"/>
          </a:xfrm>
          <a:custGeom>
            <a:rect b="b" l="l" r="r" t="t"/>
            <a:pathLst>
              <a:path extrusionOk="0" h="13465" w="13465">
                <a:moveTo>
                  <a:pt x="13346" y="119"/>
                </a:moveTo>
                <a:cubicBezTo>
                  <a:pt x="13465" y="238"/>
                  <a:pt x="10601" y="3296"/>
                  <a:pt x="6948" y="6948"/>
                </a:cubicBezTo>
                <a:cubicBezTo>
                  <a:pt x="3295" y="10601"/>
                  <a:pt x="238" y="13465"/>
                  <a:pt x="119" y="13347"/>
                </a:cubicBezTo>
                <a:cubicBezTo>
                  <a:pt x="0" y="13228"/>
                  <a:pt x="2864" y="10170"/>
                  <a:pt x="6517" y="6517"/>
                </a:cubicBezTo>
                <a:cubicBezTo>
                  <a:pt x="10170" y="2865"/>
                  <a:pt x="13227" y="0"/>
                  <a:pt x="13346" y="11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8" name="Google Shape;258;p2"/>
          <p:cNvSpPr/>
          <p:nvPr/>
        </p:nvSpPr>
        <p:spPr>
          <a:xfrm>
            <a:off x="8085138" y="923925"/>
            <a:ext cx="1062037" cy="1065212"/>
          </a:xfrm>
          <a:custGeom>
            <a:rect b="b" l="l" r="r" t="t"/>
            <a:pathLst>
              <a:path extrusionOk="0" h="13465" w="13465">
                <a:moveTo>
                  <a:pt x="13346" y="119"/>
                </a:moveTo>
                <a:cubicBezTo>
                  <a:pt x="13465" y="238"/>
                  <a:pt x="10601" y="3295"/>
                  <a:pt x="6948" y="6948"/>
                </a:cubicBezTo>
                <a:cubicBezTo>
                  <a:pt x="3295" y="10601"/>
                  <a:pt x="238" y="13465"/>
                  <a:pt x="119" y="13346"/>
                </a:cubicBezTo>
                <a:cubicBezTo>
                  <a:pt x="0" y="13227"/>
                  <a:pt x="2864" y="10170"/>
                  <a:pt x="6517" y="6517"/>
                </a:cubicBezTo>
                <a:cubicBezTo>
                  <a:pt x="10170" y="2864"/>
                  <a:pt x="13227" y="0"/>
                  <a:pt x="13346" y="11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9" name="Google Shape;259;p2"/>
          <p:cNvSpPr/>
          <p:nvPr/>
        </p:nvSpPr>
        <p:spPr>
          <a:xfrm>
            <a:off x="6786563" y="2574925"/>
            <a:ext cx="1063625" cy="1065212"/>
          </a:xfrm>
          <a:custGeom>
            <a:rect b="b" l="l" r="r" t="t"/>
            <a:pathLst>
              <a:path extrusionOk="0" h="13465" w="13466">
                <a:moveTo>
                  <a:pt x="13347" y="119"/>
                </a:moveTo>
                <a:cubicBezTo>
                  <a:pt x="13466" y="238"/>
                  <a:pt x="10601" y="3295"/>
                  <a:pt x="6949" y="6948"/>
                </a:cubicBezTo>
                <a:cubicBezTo>
                  <a:pt x="3296" y="10601"/>
                  <a:pt x="238" y="13465"/>
                  <a:pt x="119" y="13346"/>
                </a:cubicBezTo>
                <a:cubicBezTo>
                  <a:pt x="0" y="13227"/>
                  <a:pt x="2865" y="10170"/>
                  <a:pt x="6518" y="6517"/>
                </a:cubicBezTo>
                <a:cubicBezTo>
                  <a:pt x="10170" y="2864"/>
                  <a:pt x="13228" y="0"/>
                  <a:pt x="13347" y="119"/>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60" name="Google Shape;260;p2"/>
          <p:cNvSpPr/>
          <p:nvPr/>
        </p:nvSpPr>
        <p:spPr>
          <a:xfrm>
            <a:off x="9393238" y="2393950"/>
            <a:ext cx="1876425" cy="1879600"/>
          </a:xfrm>
          <a:custGeom>
            <a:rect b="b" l="l" r="r" t="t"/>
            <a:pathLst>
              <a:path extrusionOk="0" h="23754" w="23753">
                <a:moveTo>
                  <a:pt x="23634" y="120"/>
                </a:moveTo>
                <a:cubicBezTo>
                  <a:pt x="23753" y="239"/>
                  <a:pt x="18585" y="5599"/>
                  <a:pt x="12092" y="12093"/>
                </a:cubicBezTo>
                <a:cubicBezTo>
                  <a:pt x="5598" y="18586"/>
                  <a:pt x="238" y="23754"/>
                  <a:pt x="119" y="23635"/>
                </a:cubicBezTo>
                <a:cubicBezTo>
                  <a:pt x="0" y="23516"/>
                  <a:pt x="5167" y="18155"/>
                  <a:pt x="11661" y="11662"/>
                </a:cubicBezTo>
                <a:cubicBezTo>
                  <a:pt x="18154" y="5168"/>
                  <a:pt x="23515" y="0"/>
                  <a:pt x="23634" y="12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61" name="Google Shape;261;p2"/>
          <p:cNvSpPr/>
          <p:nvPr/>
        </p:nvSpPr>
        <p:spPr>
          <a:xfrm>
            <a:off x="8440738" y="3836988"/>
            <a:ext cx="1874837" cy="1878012"/>
          </a:xfrm>
          <a:custGeom>
            <a:rect b="b" l="l" r="r" t="t"/>
            <a:pathLst>
              <a:path extrusionOk="0" h="23753" w="23753">
                <a:moveTo>
                  <a:pt x="23634" y="119"/>
                </a:moveTo>
                <a:cubicBezTo>
                  <a:pt x="23753" y="238"/>
                  <a:pt x="18586" y="5599"/>
                  <a:pt x="12092" y="12092"/>
                </a:cubicBezTo>
                <a:cubicBezTo>
                  <a:pt x="5598" y="18586"/>
                  <a:pt x="238" y="23753"/>
                  <a:pt x="119" y="23634"/>
                </a:cubicBezTo>
                <a:cubicBezTo>
                  <a:pt x="0" y="23515"/>
                  <a:pt x="5167" y="18155"/>
                  <a:pt x="11661" y="11661"/>
                </a:cubicBezTo>
                <a:cubicBezTo>
                  <a:pt x="18155" y="5168"/>
                  <a:pt x="23515" y="0"/>
                  <a:pt x="23634" y="11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nvGrpSpPr>
          <p:cNvPr id="262" name="Google Shape;262;p2"/>
          <p:cNvGrpSpPr/>
          <p:nvPr/>
        </p:nvGrpSpPr>
        <p:grpSpPr>
          <a:xfrm>
            <a:off x="7212013" y="1517650"/>
            <a:ext cx="3836987" cy="3632200"/>
            <a:chOff x="7138988" y="1587500"/>
            <a:chExt cx="3836987" cy="3632200"/>
          </a:xfrm>
        </p:grpSpPr>
        <p:sp>
          <p:nvSpPr>
            <p:cNvPr id="263" name="Google Shape;263;p2"/>
            <p:cNvSpPr/>
            <p:nvPr/>
          </p:nvSpPr>
          <p:spPr>
            <a:xfrm>
              <a:off x="7821613" y="1931988"/>
              <a:ext cx="1063625" cy="1065212"/>
            </a:xfrm>
            <a:custGeom>
              <a:rect b="b" l="l" r="r" t="t"/>
              <a:pathLst>
                <a:path extrusionOk="0" h="13466" w="13466">
                  <a:moveTo>
                    <a:pt x="13347" y="120"/>
                  </a:moveTo>
                  <a:cubicBezTo>
                    <a:pt x="13466" y="238"/>
                    <a:pt x="10601" y="3296"/>
                    <a:pt x="6948" y="6949"/>
                  </a:cubicBezTo>
                  <a:cubicBezTo>
                    <a:pt x="3296" y="10602"/>
                    <a:pt x="238" y="13466"/>
                    <a:pt x="119" y="13347"/>
                  </a:cubicBezTo>
                  <a:cubicBezTo>
                    <a:pt x="0" y="13228"/>
                    <a:pt x="2865" y="10171"/>
                    <a:pt x="6517" y="6518"/>
                  </a:cubicBezTo>
                  <a:cubicBezTo>
                    <a:pt x="10170" y="2865"/>
                    <a:pt x="13228" y="0"/>
                    <a:pt x="13347" y="12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64" name="Google Shape;264;p2"/>
            <p:cNvSpPr/>
            <p:nvPr/>
          </p:nvSpPr>
          <p:spPr>
            <a:xfrm>
              <a:off x="8855075" y="1587500"/>
              <a:ext cx="1063625" cy="1063625"/>
            </a:xfrm>
            <a:custGeom>
              <a:rect b="b" l="l" r="r" t="t"/>
              <a:pathLst>
                <a:path extrusionOk="0" h="13465" w="13466">
                  <a:moveTo>
                    <a:pt x="13347" y="119"/>
                  </a:moveTo>
                  <a:cubicBezTo>
                    <a:pt x="13466" y="238"/>
                    <a:pt x="10601" y="3295"/>
                    <a:pt x="6949" y="6948"/>
                  </a:cubicBezTo>
                  <a:cubicBezTo>
                    <a:pt x="3296" y="10601"/>
                    <a:pt x="238" y="13465"/>
                    <a:pt x="119" y="13346"/>
                  </a:cubicBezTo>
                  <a:cubicBezTo>
                    <a:pt x="0" y="13227"/>
                    <a:pt x="2865" y="10169"/>
                    <a:pt x="6517" y="6517"/>
                  </a:cubicBezTo>
                  <a:cubicBezTo>
                    <a:pt x="10170" y="2864"/>
                    <a:pt x="13228" y="0"/>
                    <a:pt x="13347" y="11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65" name="Google Shape;265;p2"/>
            <p:cNvSpPr/>
            <p:nvPr/>
          </p:nvSpPr>
          <p:spPr>
            <a:xfrm>
              <a:off x="7138988" y="3097213"/>
              <a:ext cx="1063625" cy="1063625"/>
            </a:xfrm>
            <a:custGeom>
              <a:rect b="b" l="l" r="r" t="t"/>
              <a:pathLst>
                <a:path extrusionOk="0" h="13466" w="13466">
                  <a:moveTo>
                    <a:pt x="13346" y="119"/>
                  </a:moveTo>
                  <a:cubicBezTo>
                    <a:pt x="13466" y="238"/>
                    <a:pt x="10601" y="3296"/>
                    <a:pt x="6948" y="6948"/>
                  </a:cubicBezTo>
                  <a:cubicBezTo>
                    <a:pt x="3295" y="10601"/>
                    <a:pt x="238" y="13466"/>
                    <a:pt x="119" y="13347"/>
                  </a:cubicBezTo>
                  <a:cubicBezTo>
                    <a:pt x="0" y="13228"/>
                    <a:pt x="2864" y="10170"/>
                    <a:pt x="6517" y="6517"/>
                  </a:cubicBezTo>
                  <a:cubicBezTo>
                    <a:pt x="10170" y="2865"/>
                    <a:pt x="13227" y="0"/>
                    <a:pt x="13346" y="119"/>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66" name="Google Shape;266;p2"/>
            <p:cNvSpPr/>
            <p:nvPr/>
          </p:nvSpPr>
          <p:spPr>
            <a:xfrm>
              <a:off x="9615488" y="1712913"/>
              <a:ext cx="1063625" cy="1063625"/>
            </a:xfrm>
            <a:custGeom>
              <a:rect b="b" l="l" r="r" t="t"/>
              <a:pathLst>
                <a:path extrusionOk="0" h="13466" w="13466">
                  <a:moveTo>
                    <a:pt x="13346" y="119"/>
                  </a:moveTo>
                  <a:cubicBezTo>
                    <a:pt x="13466" y="238"/>
                    <a:pt x="10601" y="3296"/>
                    <a:pt x="6948" y="6949"/>
                  </a:cubicBezTo>
                  <a:cubicBezTo>
                    <a:pt x="3295" y="10601"/>
                    <a:pt x="238" y="13466"/>
                    <a:pt x="119" y="13347"/>
                  </a:cubicBezTo>
                  <a:cubicBezTo>
                    <a:pt x="0" y="13228"/>
                    <a:pt x="2864" y="10170"/>
                    <a:pt x="6517" y="6517"/>
                  </a:cubicBezTo>
                  <a:cubicBezTo>
                    <a:pt x="10170" y="2865"/>
                    <a:pt x="13227" y="0"/>
                    <a:pt x="13346" y="11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67" name="Google Shape;267;p2"/>
            <p:cNvSpPr/>
            <p:nvPr/>
          </p:nvSpPr>
          <p:spPr>
            <a:xfrm>
              <a:off x="7851775" y="3046413"/>
              <a:ext cx="1063625" cy="1063625"/>
            </a:xfrm>
            <a:custGeom>
              <a:rect b="b" l="l" r="r" t="t"/>
              <a:pathLst>
                <a:path extrusionOk="0" h="13466" w="13466">
                  <a:moveTo>
                    <a:pt x="13346" y="119"/>
                  </a:moveTo>
                  <a:cubicBezTo>
                    <a:pt x="13466" y="238"/>
                    <a:pt x="10601" y="3296"/>
                    <a:pt x="6948" y="6948"/>
                  </a:cubicBezTo>
                  <a:cubicBezTo>
                    <a:pt x="3295" y="10601"/>
                    <a:pt x="238" y="13466"/>
                    <a:pt x="119" y="13346"/>
                  </a:cubicBezTo>
                  <a:cubicBezTo>
                    <a:pt x="0" y="13227"/>
                    <a:pt x="2864" y="10170"/>
                    <a:pt x="6517" y="6517"/>
                  </a:cubicBezTo>
                  <a:cubicBezTo>
                    <a:pt x="10170" y="2864"/>
                    <a:pt x="13227" y="0"/>
                    <a:pt x="13346" y="11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68" name="Google Shape;268;p2"/>
            <p:cNvSpPr/>
            <p:nvPr/>
          </p:nvSpPr>
          <p:spPr>
            <a:xfrm>
              <a:off x="7459663" y="4156075"/>
              <a:ext cx="1063625" cy="1063625"/>
            </a:xfrm>
            <a:custGeom>
              <a:rect b="b" l="l" r="r" t="t"/>
              <a:pathLst>
                <a:path extrusionOk="0" h="13466" w="13466">
                  <a:moveTo>
                    <a:pt x="13347" y="119"/>
                  </a:moveTo>
                  <a:cubicBezTo>
                    <a:pt x="13466" y="238"/>
                    <a:pt x="10601" y="3296"/>
                    <a:pt x="6948" y="6949"/>
                  </a:cubicBezTo>
                  <a:cubicBezTo>
                    <a:pt x="3296" y="10601"/>
                    <a:pt x="238" y="13466"/>
                    <a:pt x="119" y="13347"/>
                  </a:cubicBezTo>
                  <a:cubicBezTo>
                    <a:pt x="0" y="13228"/>
                    <a:pt x="2865" y="10170"/>
                    <a:pt x="6517" y="6517"/>
                  </a:cubicBezTo>
                  <a:cubicBezTo>
                    <a:pt x="10170" y="2865"/>
                    <a:pt x="13228" y="0"/>
                    <a:pt x="13347" y="119"/>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69" name="Google Shape;269;p2"/>
            <p:cNvSpPr/>
            <p:nvPr/>
          </p:nvSpPr>
          <p:spPr>
            <a:xfrm>
              <a:off x="8366125" y="2814638"/>
              <a:ext cx="1874837" cy="1878012"/>
            </a:xfrm>
            <a:custGeom>
              <a:rect b="b" l="l" r="r" t="t"/>
              <a:pathLst>
                <a:path extrusionOk="0" h="23752" w="23753">
                  <a:moveTo>
                    <a:pt x="23634" y="118"/>
                  </a:moveTo>
                  <a:cubicBezTo>
                    <a:pt x="23753" y="238"/>
                    <a:pt x="18586" y="5598"/>
                    <a:pt x="12092" y="12092"/>
                  </a:cubicBezTo>
                  <a:cubicBezTo>
                    <a:pt x="5599" y="18585"/>
                    <a:pt x="238" y="23752"/>
                    <a:pt x="119" y="23633"/>
                  </a:cubicBezTo>
                  <a:cubicBezTo>
                    <a:pt x="0" y="23514"/>
                    <a:pt x="5168" y="18154"/>
                    <a:pt x="11661" y="11660"/>
                  </a:cubicBezTo>
                  <a:cubicBezTo>
                    <a:pt x="18154" y="5167"/>
                    <a:pt x="23515" y="0"/>
                    <a:pt x="23634" y="118"/>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70" name="Google Shape;270;p2"/>
            <p:cNvSpPr/>
            <p:nvPr/>
          </p:nvSpPr>
          <p:spPr>
            <a:xfrm>
              <a:off x="9913938" y="3851275"/>
              <a:ext cx="1062037" cy="1065212"/>
            </a:xfrm>
            <a:custGeom>
              <a:rect b="b" l="l" r="r" t="t"/>
              <a:pathLst>
                <a:path extrusionOk="0" h="13466" w="13466">
                  <a:moveTo>
                    <a:pt x="13347" y="120"/>
                  </a:moveTo>
                  <a:cubicBezTo>
                    <a:pt x="13466" y="239"/>
                    <a:pt x="10601" y="3296"/>
                    <a:pt x="6949" y="6949"/>
                  </a:cubicBezTo>
                  <a:cubicBezTo>
                    <a:pt x="3296" y="10602"/>
                    <a:pt x="238" y="13466"/>
                    <a:pt x="119" y="13347"/>
                  </a:cubicBezTo>
                  <a:cubicBezTo>
                    <a:pt x="0" y="13228"/>
                    <a:pt x="2865" y="10170"/>
                    <a:pt x="6518" y="6518"/>
                  </a:cubicBezTo>
                  <a:cubicBezTo>
                    <a:pt x="10170" y="2865"/>
                    <a:pt x="13228" y="0"/>
                    <a:pt x="13347" y="12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71" name="Google Shape;271;p2"/>
            <p:cNvSpPr/>
            <p:nvPr/>
          </p:nvSpPr>
          <p:spPr>
            <a:xfrm>
              <a:off x="8086725" y="2605088"/>
              <a:ext cx="354012" cy="284162"/>
            </a:xfrm>
            <a:custGeom>
              <a:rect b="b" l="l" r="r" t="t"/>
              <a:pathLst>
                <a:path extrusionOk="0" h="3599" w="4474">
                  <a:moveTo>
                    <a:pt x="1505" y="2846"/>
                  </a:moveTo>
                  <a:cubicBezTo>
                    <a:pt x="1505" y="3262"/>
                    <a:pt x="1168" y="3599"/>
                    <a:pt x="753" y="3599"/>
                  </a:cubicBezTo>
                  <a:cubicBezTo>
                    <a:pt x="337" y="3599"/>
                    <a:pt x="0" y="3262"/>
                    <a:pt x="0" y="2846"/>
                  </a:cubicBezTo>
                  <a:lnTo>
                    <a:pt x="0" y="753"/>
                  </a:lnTo>
                  <a:cubicBezTo>
                    <a:pt x="0" y="337"/>
                    <a:pt x="337" y="0"/>
                    <a:pt x="753" y="0"/>
                  </a:cubicBezTo>
                  <a:cubicBezTo>
                    <a:pt x="1168" y="0"/>
                    <a:pt x="1505" y="337"/>
                    <a:pt x="1505" y="753"/>
                  </a:cubicBezTo>
                  <a:lnTo>
                    <a:pt x="1505" y="2846"/>
                  </a:lnTo>
                  <a:close/>
                  <a:moveTo>
                    <a:pt x="2969" y="753"/>
                  </a:moveTo>
                  <a:cubicBezTo>
                    <a:pt x="2969" y="337"/>
                    <a:pt x="3306" y="0"/>
                    <a:pt x="3721" y="0"/>
                  </a:cubicBezTo>
                  <a:cubicBezTo>
                    <a:pt x="4137" y="0"/>
                    <a:pt x="4474" y="337"/>
                    <a:pt x="4474" y="753"/>
                  </a:cubicBezTo>
                  <a:lnTo>
                    <a:pt x="4474" y="2846"/>
                  </a:lnTo>
                  <a:cubicBezTo>
                    <a:pt x="4474" y="3262"/>
                    <a:pt x="4137" y="3599"/>
                    <a:pt x="3721" y="3599"/>
                  </a:cubicBezTo>
                  <a:cubicBezTo>
                    <a:pt x="3306" y="3599"/>
                    <a:pt x="2969" y="3262"/>
                    <a:pt x="2969" y="2846"/>
                  </a:cubicBezTo>
                  <a:lnTo>
                    <a:pt x="2969" y="753"/>
                  </a:lnTo>
                  <a:lnTo>
                    <a:pt x="2969" y="753"/>
                  </a:lnTo>
                  <a:close/>
                </a:path>
              </a:pathLst>
            </a:custGeom>
            <a:solidFill>
              <a:srgbClr val="354A5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72" name="Google Shape;272;p2"/>
            <p:cNvSpPr/>
            <p:nvPr/>
          </p:nvSpPr>
          <p:spPr>
            <a:xfrm>
              <a:off x="9615488" y="2605088"/>
              <a:ext cx="352425" cy="284162"/>
            </a:xfrm>
            <a:custGeom>
              <a:rect b="b" l="l" r="r" t="t"/>
              <a:pathLst>
                <a:path extrusionOk="0" h="3599" w="4475">
                  <a:moveTo>
                    <a:pt x="1506" y="2846"/>
                  </a:moveTo>
                  <a:cubicBezTo>
                    <a:pt x="1506" y="3262"/>
                    <a:pt x="1169" y="3599"/>
                    <a:pt x="753" y="3599"/>
                  </a:cubicBezTo>
                  <a:cubicBezTo>
                    <a:pt x="337" y="3599"/>
                    <a:pt x="0" y="3262"/>
                    <a:pt x="0" y="2846"/>
                  </a:cubicBezTo>
                  <a:lnTo>
                    <a:pt x="0" y="753"/>
                  </a:lnTo>
                  <a:cubicBezTo>
                    <a:pt x="0" y="337"/>
                    <a:pt x="337" y="0"/>
                    <a:pt x="753" y="0"/>
                  </a:cubicBezTo>
                  <a:cubicBezTo>
                    <a:pt x="1169" y="0"/>
                    <a:pt x="1506" y="337"/>
                    <a:pt x="1506" y="753"/>
                  </a:cubicBezTo>
                  <a:lnTo>
                    <a:pt x="1506" y="2846"/>
                  </a:lnTo>
                  <a:close/>
                  <a:moveTo>
                    <a:pt x="2969" y="753"/>
                  </a:moveTo>
                  <a:cubicBezTo>
                    <a:pt x="2969" y="337"/>
                    <a:pt x="3306" y="0"/>
                    <a:pt x="3722" y="0"/>
                  </a:cubicBezTo>
                  <a:cubicBezTo>
                    <a:pt x="4138" y="0"/>
                    <a:pt x="4475" y="337"/>
                    <a:pt x="4475" y="753"/>
                  </a:cubicBezTo>
                  <a:lnTo>
                    <a:pt x="4475" y="2846"/>
                  </a:lnTo>
                  <a:cubicBezTo>
                    <a:pt x="4475" y="3262"/>
                    <a:pt x="4138" y="3599"/>
                    <a:pt x="3722" y="3599"/>
                  </a:cubicBezTo>
                  <a:cubicBezTo>
                    <a:pt x="3306" y="3599"/>
                    <a:pt x="2969" y="3262"/>
                    <a:pt x="2969" y="2846"/>
                  </a:cubicBezTo>
                  <a:lnTo>
                    <a:pt x="2969" y="753"/>
                  </a:lnTo>
                  <a:lnTo>
                    <a:pt x="2969" y="753"/>
                  </a:lnTo>
                  <a:close/>
                </a:path>
              </a:pathLst>
            </a:custGeom>
            <a:solidFill>
              <a:srgbClr val="354A5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73" name="Google Shape;273;p2"/>
            <p:cNvSpPr/>
            <p:nvPr/>
          </p:nvSpPr>
          <p:spPr>
            <a:xfrm>
              <a:off x="8086725" y="3748088"/>
              <a:ext cx="354012" cy="284162"/>
            </a:xfrm>
            <a:custGeom>
              <a:rect b="b" l="l" r="r" t="t"/>
              <a:pathLst>
                <a:path extrusionOk="0" h="3599" w="4474">
                  <a:moveTo>
                    <a:pt x="2969" y="753"/>
                  </a:moveTo>
                  <a:cubicBezTo>
                    <a:pt x="2969" y="337"/>
                    <a:pt x="3306" y="0"/>
                    <a:pt x="3721" y="0"/>
                  </a:cubicBezTo>
                  <a:cubicBezTo>
                    <a:pt x="4137" y="0"/>
                    <a:pt x="4474" y="337"/>
                    <a:pt x="4474" y="753"/>
                  </a:cubicBezTo>
                  <a:lnTo>
                    <a:pt x="4474" y="2846"/>
                  </a:lnTo>
                  <a:cubicBezTo>
                    <a:pt x="4474" y="3262"/>
                    <a:pt x="4137" y="3599"/>
                    <a:pt x="3721" y="3599"/>
                  </a:cubicBezTo>
                  <a:cubicBezTo>
                    <a:pt x="3306" y="3599"/>
                    <a:pt x="2969" y="3262"/>
                    <a:pt x="2969" y="2846"/>
                  </a:cubicBezTo>
                  <a:lnTo>
                    <a:pt x="2969" y="753"/>
                  </a:lnTo>
                  <a:close/>
                  <a:moveTo>
                    <a:pt x="1505" y="2846"/>
                  </a:moveTo>
                  <a:cubicBezTo>
                    <a:pt x="1505" y="3262"/>
                    <a:pt x="1168" y="3599"/>
                    <a:pt x="753" y="3599"/>
                  </a:cubicBezTo>
                  <a:cubicBezTo>
                    <a:pt x="337" y="3599"/>
                    <a:pt x="0" y="3262"/>
                    <a:pt x="0" y="2846"/>
                  </a:cubicBezTo>
                  <a:lnTo>
                    <a:pt x="0" y="753"/>
                  </a:lnTo>
                  <a:cubicBezTo>
                    <a:pt x="0" y="337"/>
                    <a:pt x="337" y="0"/>
                    <a:pt x="753" y="0"/>
                  </a:cubicBezTo>
                  <a:cubicBezTo>
                    <a:pt x="1168" y="0"/>
                    <a:pt x="1505" y="337"/>
                    <a:pt x="1505" y="753"/>
                  </a:cubicBezTo>
                  <a:lnTo>
                    <a:pt x="1505" y="2846"/>
                  </a:lnTo>
                  <a:lnTo>
                    <a:pt x="1505" y="2846"/>
                  </a:lnTo>
                  <a:close/>
                </a:path>
              </a:pathLst>
            </a:custGeom>
            <a:solidFill>
              <a:srgbClr val="354A5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74" name="Google Shape;274;p2"/>
            <p:cNvSpPr/>
            <p:nvPr/>
          </p:nvSpPr>
          <p:spPr>
            <a:xfrm>
              <a:off x="9615488" y="3748088"/>
              <a:ext cx="352425" cy="284162"/>
            </a:xfrm>
            <a:custGeom>
              <a:rect b="b" l="l" r="r" t="t"/>
              <a:pathLst>
                <a:path extrusionOk="0" h="3599" w="4475">
                  <a:moveTo>
                    <a:pt x="2969" y="753"/>
                  </a:moveTo>
                  <a:cubicBezTo>
                    <a:pt x="2969" y="337"/>
                    <a:pt x="3306" y="0"/>
                    <a:pt x="3722" y="0"/>
                  </a:cubicBezTo>
                  <a:cubicBezTo>
                    <a:pt x="4138" y="0"/>
                    <a:pt x="4475" y="337"/>
                    <a:pt x="4475" y="753"/>
                  </a:cubicBezTo>
                  <a:lnTo>
                    <a:pt x="4475" y="2846"/>
                  </a:lnTo>
                  <a:cubicBezTo>
                    <a:pt x="4475" y="3262"/>
                    <a:pt x="4138" y="3599"/>
                    <a:pt x="3722" y="3599"/>
                  </a:cubicBezTo>
                  <a:cubicBezTo>
                    <a:pt x="3306" y="3599"/>
                    <a:pt x="2969" y="3262"/>
                    <a:pt x="2969" y="2846"/>
                  </a:cubicBezTo>
                  <a:lnTo>
                    <a:pt x="2969" y="753"/>
                  </a:lnTo>
                  <a:close/>
                  <a:moveTo>
                    <a:pt x="1506" y="2846"/>
                  </a:moveTo>
                  <a:cubicBezTo>
                    <a:pt x="1506" y="3262"/>
                    <a:pt x="1169" y="3599"/>
                    <a:pt x="753" y="3599"/>
                  </a:cubicBezTo>
                  <a:cubicBezTo>
                    <a:pt x="337" y="3599"/>
                    <a:pt x="0" y="3262"/>
                    <a:pt x="0" y="2846"/>
                  </a:cubicBezTo>
                  <a:lnTo>
                    <a:pt x="0" y="753"/>
                  </a:lnTo>
                  <a:cubicBezTo>
                    <a:pt x="0" y="337"/>
                    <a:pt x="337" y="0"/>
                    <a:pt x="753" y="0"/>
                  </a:cubicBezTo>
                  <a:cubicBezTo>
                    <a:pt x="1169" y="0"/>
                    <a:pt x="1506" y="337"/>
                    <a:pt x="1506" y="753"/>
                  </a:cubicBezTo>
                  <a:lnTo>
                    <a:pt x="1506" y="2846"/>
                  </a:lnTo>
                  <a:lnTo>
                    <a:pt x="1506" y="2846"/>
                  </a:lnTo>
                  <a:close/>
                </a:path>
              </a:pathLst>
            </a:custGeom>
            <a:solidFill>
              <a:srgbClr val="354A5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75" name="Google Shape;275;p2"/>
            <p:cNvSpPr/>
            <p:nvPr/>
          </p:nvSpPr>
          <p:spPr>
            <a:xfrm>
              <a:off x="7551738" y="1685925"/>
              <a:ext cx="2951162" cy="977900"/>
            </a:xfrm>
            <a:custGeom>
              <a:rect b="b" l="l" r="r" t="t"/>
              <a:pathLst>
                <a:path extrusionOk="0" h="12375" w="37374">
                  <a:moveTo>
                    <a:pt x="1374" y="0"/>
                  </a:moveTo>
                  <a:lnTo>
                    <a:pt x="36000" y="0"/>
                  </a:lnTo>
                  <a:cubicBezTo>
                    <a:pt x="36756" y="0"/>
                    <a:pt x="37374" y="619"/>
                    <a:pt x="37374" y="1374"/>
                  </a:cubicBezTo>
                  <a:lnTo>
                    <a:pt x="37374" y="11000"/>
                  </a:lnTo>
                  <a:cubicBezTo>
                    <a:pt x="37374" y="11756"/>
                    <a:pt x="36756" y="12375"/>
                    <a:pt x="36000" y="12375"/>
                  </a:cubicBezTo>
                  <a:lnTo>
                    <a:pt x="1374" y="12375"/>
                  </a:lnTo>
                  <a:cubicBezTo>
                    <a:pt x="618" y="12375"/>
                    <a:pt x="0" y="11756"/>
                    <a:pt x="0" y="11000"/>
                  </a:cubicBezTo>
                  <a:lnTo>
                    <a:pt x="0" y="1374"/>
                  </a:lnTo>
                  <a:cubicBezTo>
                    <a:pt x="0" y="619"/>
                    <a:pt x="618" y="0"/>
                    <a:pt x="1374" y="0"/>
                  </a:cubicBezTo>
                  <a:close/>
                </a:path>
              </a:pathLst>
            </a:custGeom>
            <a:solidFill>
              <a:srgbClr val="354A5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76" name="Google Shape;276;p2"/>
            <p:cNvSpPr/>
            <p:nvPr/>
          </p:nvSpPr>
          <p:spPr>
            <a:xfrm>
              <a:off x="7551738" y="3973513"/>
              <a:ext cx="2951162" cy="979487"/>
            </a:xfrm>
            <a:custGeom>
              <a:rect b="b" l="l" r="r" t="t"/>
              <a:pathLst>
                <a:path extrusionOk="0" h="12375" w="37374">
                  <a:moveTo>
                    <a:pt x="1374" y="0"/>
                  </a:moveTo>
                  <a:lnTo>
                    <a:pt x="36000" y="0"/>
                  </a:lnTo>
                  <a:cubicBezTo>
                    <a:pt x="36756" y="0"/>
                    <a:pt x="37374" y="618"/>
                    <a:pt x="37374" y="1374"/>
                  </a:cubicBezTo>
                  <a:lnTo>
                    <a:pt x="37374" y="11000"/>
                  </a:lnTo>
                  <a:cubicBezTo>
                    <a:pt x="37374" y="11756"/>
                    <a:pt x="36756" y="12375"/>
                    <a:pt x="36000" y="12375"/>
                  </a:cubicBezTo>
                  <a:lnTo>
                    <a:pt x="1374" y="12375"/>
                  </a:lnTo>
                  <a:cubicBezTo>
                    <a:pt x="618" y="12375"/>
                    <a:pt x="0" y="11756"/>
                    <a:pt x="0" y="11000"/>
                  </a:cubicBezTo>
                  <a:lnTo>
                    <a:pt x="0" y="1374"/>
                  </a:lnTo>
                  <a:cubicBezTo>
                    <a:pt x="0" y="618"/>
                    <a:pt x="618" y="0"/>
                    <a:pt x="1374" y="0"/>
                  </a:cubicBezTo>
                  <a:close/>
                </a:path>
              </a:pathLst>
            </a:custGeom>
            <a:solidFill>
              <a:srgbClr val="354A5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77" name="Google Shape;277;p2"/>
            <p:cNvSpPr/>
            <p:nvPr/>
          </p:nvSpPr>
          <p:spPr>
            <a:xfrm>
              <a:off x="7551738" y="2828925"/>
              <a:ext cx="2951162" cy="979487"/>
            </a:xfrm>
            <a:custGeom>
              <a:rect b="b" l="l" r="r" t="t"/>
              <a:pathLst>
                <a:path extrusionOk="0" h="12375" w="37374">
                  <a:moveTo>
                    <a:pt x="1374" y="0"/>
                  </a:moveTo>
                  <a:lnTo>
                    <a:pt x="36000" y="0"/>
                  </a:lnTo>
                  <a:cubicBezTo>
                    <a:pt x="36756" y="0"/>
                    <a:pt x="37374" y="619"/>
                    <a:pt x="37374" y="1375"/>
                  </a:cubicBezTo>
                  <a:lnTo>
                    <a:pt x="37374" y="11001"/>
                  </a:lnTo>
                  <a:cubicBezTo>
                    <a:pt x="37374" y="11757"/>
                    <a:pt x="36756" y="12375"/>
                    <a:pt x="36000" y="12375"/>
                  </a:cubicBezTo>
                  <a:lnTo>
                    <a:pt x="1374" y="12375"/>
                  </a:lnTo>
                  <a:cubicBezTo>
                    <a:pt x="618" y="12375"/>
                    <a:pt x="0" y="11757"/>
                    <a:pt x="0" y="11001"/>
                  </a:cubicBezTo>
                  <a:lnTo>
                    <a:pt x="0" y="1375"/>
                  </a:lnTo>
                  <a:cubicBezTo>
                    <a:pt x="0" y="619"/>
                    <a:pt x="618" y="0"/>
                    <a:pt x="1374" y="0"/>
                  </a:cubicBezTo>
                  <a:close/>
                </a:path>
              </a:pathLst>
            </a:custGeom>
            <a:solidFill>
              <a:srgbClr val="354A5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78" name="Google Shape;278;p2"/>
            <p:cNvSpPr/>
            <p:nvPr/>
          </p:nvSpPr>
          <p:spPr>
            <a:xfrm>
              <a:off x="7877175" y="1957388"/>
              <a:ext cx="1214437" cy="414337"/>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79" name="Google Shape;279;p2"/>
            <p:cNvSpPr/>
            <p:nvPr/>
          </p:nvSpPr>
          <p:spPr>
            <a:xfrm>
              <a:off x="9763125" y="1957388"/>
              <a:ext cx="414337" cy="414337"/>
            </a:xfrm>
            <a:prstGeom prst="ellipse">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0" name="Google Shape;280;p2"/>
            <p:cNvSpPr/>
            <p:nvPr/>
          </p:nvSpPr>
          <p:spPr>
            <a:xfrm>
              <a:off x="7877175" y="3111500"/>
              <a:ext cx="1214437" cy="415925"/>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1" name="Google Shape;281;p2"/>
            <p:cNvSpPr/>
            <p:nvPr/>
          </p:nvSpPr>
          <p:spPr>
            <a:xfrm>
              <a:off x="9763125" y="3111500"/>
              <a:ext cx="414337" cy="415925"/>
            </a:xfrm>
            <a:prstGeom prst="ellipse">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2" name="Google Shape;282;p2"/>
            <p:cNvSpPr/>
            <p:nvPr/>
          </p:nvSpPr>
          <p:spPr>
            <a:xfrm>
              <a:off x="7877175" y="4256088"/>
              <a:ext cx="1214437" cy="414337"/>
            </a:xfrm>
            <a:prstGeom prst="rect">
              <a:avLst/>
            </a:prstGeom>
            <a:solidFill>
              <a:srgbClr val="CCCCC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3" name="Google Shape;283;p2"/>
            <p:cNvSpPr/>
            <p:nvPr/>
          </p:nvSpPr>
          <p:spPr>
            <a:xfrm>
              <a:off x="9763125" y="4256088"/>
              <a:ext cx="414337" cy="414337"/>
            </a:xfrm>
            <a:prstGeom prst="ellipse">
              <a:avLst/>
            </a:prstGeom>
            <a:solidFill>
              <a:srgbClr val="FF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4" name="Google Shape;284;p2"/>
            <p:cNvSpPr/>
            <p:nvPr/>
          </p:nvSpPr>
          <p:spPr>
            <a:xfrm>
              <a:off x="9350375" y="2019300"/>
              <a:ext cx="117475" cy="292100"/>
            </a:xfrm>
            <a:custGeom>
              <a:rect b="b" l="l" r="r" t="t"/>
              <a:pathLst>
                <a:path extrusionOk="0" h="3693" w="1505">
                  <a:moveTo>
                    <a:pt x="0" y="753"/>
                  </a:moveTo>
                  <a:cubicBezTo>
                    <a:pt x="0" y="337"/>
                    <a:pt x="337" y="0"/>
                    <a:pt x="752" y="0"/>
                  </a:cubicBezTo>
                  <a:cubicBezTo>
                    <a:pt x="1168" y="0"/>
                    <a:pt x="1505" y="337"/>
                    <a:pt x="1505" y="753"/>
                  </a:cubicBezTo>
                  <a:lnTo>
                    <a:pt x="1505" y="2941"/>
                  </a:lnTo>
                  <a:cubicBezTo>
                    <a:pt x="1505" y="3356"/>
                    <a:pt x="1168" y="3693"/>
                    <a:pt x="752" y="3693"/>
                  </a:cubicBezTo>
                  <a:cubicBezTo>
                    <a:pt x="337" y="3693"/>
                    <a:pt x="0" y="3356"/>
                    <a:pt x="0" y="2941"/>
                  </a:cubicBezTo>
                  <a:lnTo>
                    <a:pt x="0" y="753"/>
                  </a:lnTo>
                  <a:close/>
                </a:path>
              </a:pathLst>
            </a:custGeom>
            <a:solidFill>
              <a:srgbClr val="00BE9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5" name="Google Shape;285;p2"/>
            <p:cNvSpPr/>
            <p:nvPr/>
          </p:nvSpPr>
          <p:spPr>
            <a:xfrm>
              <a:off x="9350375" y="3173413"/>
              <a:ext cx="117475" cy="292100"/>
            </a:xfrm>
            <a:custGeom>
              <a:rect b="b" l="l" r="r" t="t"/>
              <a:pathLst>
                <a:path extrusionOk="0" h="3693" w="1505">
                  <a:moveTo>
                    <a:pt x="0" y="753"/>
                  </a:moveTo>
                  <a:cubicBezTo>
                    <a:pt x="0" y="337"/>
                    <a:pt x="337" y="0"/>
                    <a:pt x="752" y="0"/>
                  </a:cubicBezTo>
                  <a:cubicBezTo>
                    <a:pt x="1168" y="0"/>
                    <a:pt x="1505" y="337"/>
                    <a:pt x="1505" y="753"/>
                  </a:cubicBezTo>
                  <a:lnTo>
                    <a:pt x="1505" y="2940"/>
                  </a:lnTo>
                  <a:cubicBezTo>
                    <a:pt x="1505" y="3356"/>
                    <a:pt x="1168" y="3693"/>
                    <a:pt x="752" y="3693"/>
                  </a:cubicBezTo>
                  <a:cubicBezTo>
                    <a:pt x="337" y="3693"/>
                    <a:pt x="0" y="3356"/>
                    <a:pt x="0" y="2940"/>
                  </a:cubicBezTo>
                  <a:lnTo>
                    <a:pt x="0" y="753"/>
                  </a:lnTo>
                  <a:close/>
                </a:path>
              </a:pathLst>
            </a:custGeom>
            <a:solidFill>
              <a:srgbClr val="00BE9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6" name="Google Shape;286;p2"/>
            <p:cNvSpPr/>
            <p:nvPr/>
          </p:nvSpPr>
          <p:spPr>
            <a:xfrm>
              <a:off x="9350375" y="4316413"/>
              <a:ext cx="117475" cy="292100"/>
            </a:xfrm>
            <a:custGeom>
              <a:rect b="b" l="l" r="r" t="t"/>
              <a:pathLst>
                <a:path extrusionOk="0" h="3692" w="1505">
                  <a:moveTo>
                    <a:pt x="0" y="752"/>
                  </a:moveTo>
                  <a:cubicBezTo>
                    <a:pt x="0" y="337"/>
                    <a:pt x="337" y="0"/>
                    <a:pt x="752" y="0"/>
                  </a:cubicBezTo>
                  <a:cubicBezTo>
                    <a:pt x="1168" y="0"/>
                    <a:pt x="1505" y="337"/>
                    <a:pt x="1505" y="752"/>
                  </a:cubicBezTo>
                  <a:lnTo>
                    <a:pt x="1505" y="2940"/>
                  </a:lnTo>
                  <a:cubicBezTo>
                    <a:pt x="1505" y="3356"/>
                    <a:pt x="1168" y="3692"/>
                    <a:pt x="752" y="3692"/>
                  </a:cubicBezTo>
                  <a:cubicBezTo>
                    <a:pt x="337" y="3692"/>
                    <a:pt x="0" y="3356"/>
                    <a:pt x="0" y="2940"/>
                  </a:cubicBezTo>
                  <a:lnTo>
                    <a:pt x="0" y="752"/>
                  </a:lnTo>
                  <a:close/>
                </a:path>
              </a:pathLst>
            </a:custGeom>
            <a:solidFill>
              <a:srgbClr val="00BE9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62"/>
                                        </p:tgtEl>
                                        <p:attrNameLst>
                                          <p:attrName>style.visibility</p:attrName>
                                        </p:attrNameLst>
                                      </p:cBhvr>
                                      <p:to>
                                        <p:strVal val="visible"/>
                                      </p:to>
                                    </p:set>
                                    <p:animEffect filter="fade" transition="in">
                                      <p:cBhvr>
                                        <p:cTn dur="2000"/>
                                        <p:tgtEl>
                                          <p:spTgt spid="262"/>
                                        </p:tgtEl>
                                      </p:cBhvr>
                                    </p:animEffect>
                                  </p:childTnLst>
                                </p:cTn>
                              </p:par>
                              <p:par>
                                <p:cTn fill="hold" nodeType="withEffect" presetClass="entr" presetID="10" presetSubtype="0">
                                  <p:stCondLst>
                                    <p:cond delay="150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par>
                                <p:cTn fill="hold" nodeType="withEffect" presetClass="entr" presetID="10" presetSubtype="0">
                                  <p:stCondLst>
                                    <p:cond delay="650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par>
                                <p:cTn fill="hold" nodeType="withEffect" presetClass="entr" presetID="10" presetSubtype="0">
                                  <p:stCondLst>
                                    <p:cond delay="1300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par>
                                <p:cTn fill="hold" nodeType="withEffect" presetClass="entr" presetID="10" presetSubtype="0">
                                  <p:stCondLst>
                                    <p:cond delay="1600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par>
                                <p:cTn fill="hold" nodeType="withEffect" presetClass="entr" presetID="10" presetSubtype="0">
                                  <p:stCondLst>
                                    <p:cond delay="1900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
          <p:cNvSpPr/>
          <p:nvPr/>
        </p:nvSpPr>
        <p:spPr>
          <a:xfrm>
            <a:off x="1008992" y="777961"/>
            <a:ext cx="856593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accent1"/>
                </a:solidFill>
                <a:latin typeface="Calibri"/>
                <a:ea typeface="Calibri"/>
                <a:cs typeface="Calibri"/>
                <a:sym typeface="Calibri"/>
              </a:rPr>
              <a:t>Relational databases are used in applications</a:t>
            </a:r>
            <a:endParaRPr sz="2800">
              <a:solidFill>
                <a:schemeClr val="accent1"/>
              </a:solidFill>
              <a:latin typeface="Calibri"/>
              <a:ea typeface="Calibri"/>
              <a:cs typeface="Calibri"/>
              <a:sym typeface="Calibri"/>
            </a:endParaRPr>
          </a:p>
        </p:txBody>
      </p:sp>
      <p:grpSp>
        <p:nvGrpSpPr>
          <p:cNvPr id="293" name="Google Shape;293;p3"/>
          <p:cNvGrpSpPr/>
          <p:nvPr/>
        </p:nvGrpSpPr>
        <p:grpSpPr>
          <a:xfrm>
            <a:off x="2139619" y="3413296"/>
            <a:ext cx="5917582" cy="2563340"/>
            <a:chOff x="2139619" y="3413296"/>
            <a:chExt cx="5917582" cy="2563340"/>
          </a:xfrm>
        </p:grpSpPr>
        <p:sp>
          <p:nvSpPr>
            <p:cNvPr id="294" name="Google Shape;294;p3"/>
            <p:cNvSpPr/>
            <p:nvPr/>
          </p:nvSpPr>
          <p:spPr>
            <a:xfrm>
              <a:off x="2139619" y="5576526"/>
              <a:ext cx="5917582" cy="400110"/>
            </a:xfrm>
            <a:prstGeom prst="rect">
              <a:avLst/>
            </a:prstGeom>
            <a:noFill/>
            <a:ln>
              <a:noFill/>
            </a:ln>
          </p:spPr>
          <p:txBody>
            <a:bodyPr anchorCtr="0" anchor="t" bIns="45700" lIns="91425" spcFirstLastPara="1" rIns="91425" wrap="square" tIns="45700">
              <a:spAutoFit/>
            </a:bodyPr>
            <a:lstStyle/>
            <a:p>
              <a:pPr indent="-127000" lvl="1" marL="914400" marR="0" rtl="0" algn="just">
                <a:spcBef>
                  <a:spcPts val="0"/>
                </a:spcBef>
                <a:spcAft>
                  <a:spcPts val="0"/>
                </a:spcAft>
                <a:buClr>
                  <a:schemeClr val="dk2"/>
                </a:buClr>
                <a:buSzPts val="2000"/>
                <a:buFont typeface="Noto Sans Symbols"/>
                <a:buChar char="▪"/>
              </a:pPr>
              <a:r>
                <a:rPr b="0" i="0" lang="en-US" sz="2000" u="none" cap="none" strike="noStrike">
                  <a:solidFill>
                    <a:schemeClr val="dk2"/>
                  </a:solidFill>
                  <a:latin typeface="Calibri"/>
                  <a:ea typeface="Calibri"/>
                  <a:cs typeface="Calibri"/>
                  <a:sym typeface="Calibri"/>
                </a:rPr>
                <a:t> Customer relationship management systems</a:t>
              </a:r>
              <a:endParaRPr b="0" i="0" sz="2000" u="none" cap="none" strike="noStrike">
                <a:solidFill>
                  <a:schemeClr val="dk2"/>
                </a:solidFill>
                <a:latin typeface="Calibri"/>
                <a:ea typeface="Calibri"/>
                <a:cs typeface="Calibri"/>
                <a:sym typeface="Calibri"/>
              </a:endParaRPr>
            </a:p>
          </p:txBody>
        </p:sp>
        <p:pic>
          <p:nvPicPr>
            <p:cNvPr id="295" name="Google Shape;295;p3"/>
            <p:cNvPicPr preferRelativeResize="0"/>
            <p:nvPr/>
          </p:nvPicPr>
          <p:blipFill rotWithShape="1">
            <a:blip r:embed="rId3">
              <a:alphaModFix/>
            </a:blip>
            <a:srcRect b="0" l="0" r="0" t="0"/>
            <a:stretch/>
          </p:blipFill>
          <p:spPr>
            <a:xfrm>
              <a:off x="4232147" y="3413296"/>
              <a:ext cx="2827881" cy="2178620"/>
            </a:xfrm>
            <a:prstGeom prst="rect">
              <a:avLst/>
            </a:prstGeom>
            <a:noFill/>
            <a:ln>
              <a:noFill/>
            </a:ln>
          </p:spPr>
        </p:pic>
      </p:grpSp>
      <p:grpSp>
        <p:nvGrpSpPr>
          <p:cNvPr id="296" name="Google Shape;296;p3"/>
          <p:cNvGrpSpPr/>
          <p:nvPr/>
        </p:nvGrpSpPr>
        <p:grpSpPr>
          <a:xfrm>
            <a:off x="-106861" y="1339659"/>
            <a:ext cx="5205271" cy="2437010"/>
            <a:chOff x="6320342" y="1645180"/>
            <a:chExt cx="5205271" cy="2437010"/>
          </a:xfrm>
        </p:grpSpPr>
        <p:sp>
          <p:nvSpPr>
            <p:cNvPr id="297" name="Google Shape;297;p3"/>
            <p:cNvSpPr/>
            <p:nvPr/>
          </p:nvSpPr>
          <p:spPr>
            <a:xfrm>
              <a:off x="6320342" y="3682080"/>
              <a:ext cx="5205271" cy="400110"/>
            </a:xfrm>
            <a:prstGeom prst="rect">
              <a:avLst/>
            </a:prstGeom>
            <a:noFill/>
            <a:ln>
              <a:noFill/>
            </a:ln>
          </p:spPr>
          <p:txBody>
            <a:bodyPr anchorCtr="0" anchor="t" bIns="45700" lIns="91425" spcFirstLastPara="1" rIns="91425" wrap="square" tIns="45700">
              <a:spAutoFit/>
            </a:bodyPr>
            <a:lstStyle/>
            <a:p>
              <a:pPr indent="-127000" lvl="1" marL="914400" marR="0" rtl="0" algn="just">
                <a:spcBef>
                  <a:spcPts val="0"/>
                </a:spcBef>
                <a:spcAft>
                  <a:spcPts val="0"/>
                </a:spcAft>
                <a:buClr>
                  <a:schemeClr val="dk2"/>
                </a:buClr>
                <a:buSzPts val="2000"/>
                <a:buFont typeface="Noto Sans Symbols"/>
                <a:buChar char="▪"/>
              </a:pPr>
              <a:r>
                <a:rPr b="0" i="0" lang="en-US" sz="2000" u="none" cap="none" strike="noStrike">
                  <a:solidFill>
                    <a:schemeClr val="dk2"/>
                  </a:solidFill>
                  <a:latin typeface="Calibri"/>
                  <a:ea typeface="Calibri"/>
                  <a:cs typeface="Calibri"/>
                  <a:sym typeface="Calibri"/>
                </a:rPr>
                <a:t> Online transaction processing systems</a:t>
              </a:r>
              <a:endParaRPr b="0" i="0" sz="2000" u="none" cap="none" strike="noStrike">
                <a:solidFill>
                  <a:schemeClr val="dk2"/>
                </a:solidFill>
                <a:latin typeface="Calibri"/>
                <a:ea typeface="Calibri"/>
                <a:cs typeface="Calibri"/>
                <a:sym typeface="Calibri"/>
              </a:endParaRPr>
            </a:p>
          </p:txBody>
        </p:sp>
        <p:pic>
          <p:nvPicPr>
            <p:cNvPr id="298" name="Google Shape;298;p3"/>
            <p:cNvPicPr preferRelativeResize="0"/>
            <p:nvPr/>
          </p:nvPicPr>
          <p:blipFill rotWithShape="1">
            <a:blip r:embed="rId4">
              <a:alphaModFix/>
            </a:blip>
            <a:srcRect b="0" l="0" r="0" t="0"/>
            <a:stretch/>
          </p:blipFill>
          <p:spPr>
            <a:xfrm>
              <a:off x="8131679" y="1645180"/>
              <a:ext cx="2192196" cy="2194560"/>
            </a:xfrm>
            <a:prstGeom prst="rect">
              <a:avLst/>
            </a:prstGeom>
            <a:noFill/>
            <a:ln>
              <a:noFill/>
            </a:ln>
          </p:spPr>
        </p:pic>
      </p:grpSp>
      <p:grpSp>
        <p:nvGrpSpPr>
          <p:cNvPr id="299" name="Google Shape;299;p3"/>
          <p:cNvGrpSpPr/>
          <p:nvPr/>
        </p:nvGrpSpPr>
        <p:grpSpPr>
          <a:xfrm>
            <a:off x="5742350" y="1848306"/>
            <a:ext cx="6096000" cy="2360539"/>
            <a:chOff x="-107622" y="1469008"/>
            <a:chExt cx="6096000" cy="2360539"/>
          </a:xfrm>
        </p:grpSpPr>
        <p:sp>
          <p:nvSpPr>
            <p:cNvPr id="300" name="Google Shape;300;p3"/>
            <p:cNvSpPr/>
            <p:nvPr/>
          </p:nvSpPr>
          <p:spPr>
            <a:xfrm>
              <a:off x="-107622" y="3060106"/>
              <a:ext cx="6096000" cy="769441"/>
            </a:xfrm>
            <a:prstGeom prst="rect">
              <a:avLst/>
            </a:prstGeom>
            <a:noFill/>
            <a:ln>
              <a:noFill/>
            </a:ln>
          </p:spPr>
          <p:txBody>
            <a:bodyPr anchorCtr="0" anchor="t" bIns="45700" lIns="91425" spcFirstLastPara="1" rIns="91425" wrap="square" tIns="45700">
              <a:spAutoFit/>
            </a:bodyPr>
            <a:lstStyle/>
            <a:p>
              <a:pPr indent="-127000" lvl="1" marL="914400" marR="0" rtl="0" algn="just">
                <a:spcBef>
                  <a:spcPts val="0"/>
                </a:spcBef>
                <a:spcAft>
                  <a:spcPts val="0"/>
                </a:spcAft>
                <a:buClr>
                  <a:schemeClr val="dk2"/>
                </a:buClr>
                <a:buSzPts val="2000"/>
                <a:buFont typeface="Noto Sans Symbols"/>
                <a:buChar char="▪"/>
              </a:pPr>
              <a:r>
                <a:rPr b="0" i="0" lang="en-US" sz="2000" u="none" cap="none" strike="noStrike">
                  <a:solidFill>
                    <a:schemeClr val="dk2"/>
                  </a:solidFill>
                  <a:latin typeface="Calibri"/>
                  <a:ea typeface="Calibri"/>
                  <a:cs typeface="Calibri"/>
                  <a:sym typeface="Calibri"/>
                </a:rPr>
                <a:t> Human resources management systems.</a:t>
              </a:r>
              <a:endParaRPr b="0" i="0" sz="2000" u="none" cap="none" strike="noStrike">
                <a:solidFill>
                  <a:schemeClr val="dk2"/>
                </a:solidFill>
                <a:latin typeface="Calibri"/>
                <a:ea typeface="Calibri"/>
                <a:cs typeface="Calibri"/>
                <a:sym typeface="Calibri"/>
              </a:endParaRPr>
            </a:p>
            <a:p>
              <a:pPr indent="0" lvl="0" marL="0" marR="0" rtl="0" algn="just">
                <a:spcBef>
                  <a:spcPts val="0"/>
                </a:spcBef>
                <a:spcAft>
                  <a:spcPts val="0"/>
                </a:spcAft>
                <a:buNone/>
              </a:pPr>
              <a:r>
                <a:t/>
              </a:r>
              <a:endParaRPr sz="2400">
                <a:solidFill>
                  <a:schemeClr val="dk2"/>
                </a:solidFill>
                <a:latin typeface="Calibri"/>
                <a:ea typeface="Calibri"/>
                <a:cs typeface="Calibri"/>
                <a:sym typeface="Calibri"/>
              </a:endParaRPr>
            </a:p>
          </p:txBody>
        </p:sp>
        <p:pic>
          <p:nvPicPr>
            <p:cNvPr id="301" name="Google Shape;301;p3"/>
            <p:cNvPicPr preferRelativeResize="0"/>
            <p:nvPr/>
          </p:nvPicPr>
          <p:blipFill rotWithShape="1">
            <a:blip r:embed="rId5">
              <a:alphaModFix/>
            </a:blip>
            <a:srcRect b="0" l="0" r="0" t="0"/>
            <a:stretch/>
          </p:blipFill>
          <p:spPr>
            <a:xfrm>
              <a:off x="1555530" y="1469008"/>
              <a:ext cx="2876160" cy="164592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5000"/>
                                  </p:stCondLst>
                                  <p:childTnLst>
                                    <p:set>
                                      <p:cBhvr>
                                        <p:cTn dur="1" fill="hold">
                                          <p:stCondLst>
                                            <p:cond delay="0"/>
                                          </p:stCondLst>
                                        </p:cTn>
                                        <p:tgtEl>
                                          <p:spTgt spid="296"/>
                                        </p:tgtEl>
                                        <p:attrNameLst>
                                          <p:attrName>style.visibility</p:attrName>
                                        </p:attrNameLst>
                                      </p:cBhvr>
                                      <p:to>
                                        <p:strVal val="visible"/>
                                      </p:to>
                                    </p:set>
                                    <p:anim calcmode="lin" valueType="num">
                                      <p:cBhvr additive="base">
                                        <p:cTn dur="500"/>
                                        <p:tgtEl>
                                          <p:spTgt spid="29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9000"/>
                                  </p:stCondLst>
                                  <p:childTnLst>
                                    <p:set>
                                      <p:cBhvr>
                                        <p:cTn dur="1" fill="hold">
                                          <p:stCondLst>
                                            <p:cond delay="0"/>
                                          </p:stCondLst>
                                        </p:cTn>
                                        <p:tgtEl>
                                          <p:spTgt spid="293"/>
                                        </p:tgtEl>
                                        <p:attrNameLst>
                                          <p:attrName>style.visibility</p:attrName>
                                        </p:attrNameLst>
                                      </p:cBhvr>
                                      <p:to>
                                        <p:strVal val="visible"/>
                                      </p:to>
                                    </p:set>
                                    <p:anim calcmode="lin" valueType="num">
                                      <p:cBhvr additive="base">
                                        <p:cTn dur="500"/>
                                        <p:tgtEl>
                                          <p:spTgt spid="29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11000"/>
                                  </p:stCondLst>
                                  <p:childTnLst>
                                    <p:set>
                                      <p:cBhvr>
                                        <p:cTn dur="1" fill="hold">
                                          <p:stCondLst>
                                            <p:cond delay="0"/>
                                          </p:stCondLst>
                                        </p:cTn>
                                        <p:tgtEl>
                                          <p:spTgt spid="299"/>
                                        </p:tgtEl>
                                        <p:attrNameLst>
                                          <p:attrName>style.visibility</p:attrName>
                                        </p:attrNameLst>
                                      </p:cBhvr>
                                      <p:to>
                                        <p:strVal val="visible"/>
                                      </p:to>
                                    </p:set>
                                    <p:anim calcmode="lin" valueType="num">
                                      <p:cBhvr additive="base">
                                        <p:cTn dur="500"/>
                                        <p:tgtEl>
                                          <p:spTgt spid="29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
          <p:cNvSpPr/>
          <p:nvPr/>
        </p:nvSpPr>
        <p:spPr>
          <a:xfrm>
            <a:off x="808621" y="677444"/>
            <a:ext cx="572464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accent1"/>
                </a:solidFill>
                <a:latin typeface="Times New Roman"/>
                <a:ea typeface="Times New Roman"/>
                <a:cs typeface="Times New Roman"/>
                <a:sym typeface="Times New Roman"/>
              </a:rPr>
              <a:t>Relational Database Concepts</a:t>
            </a:r>
            <a:endParaRPr sz="3600">
              <a:solidFill>
                <a:schemeClr val="accent1"/>
              </a:solidFill>
              <a:latin typeface="Calibri"/>
              <a:ea typeface="Calibri"/>
              <a:cs typeface="Calibri"/>
              <a:sym typeface="Calibri"/>
            </a:endParaRPr>
          </a:p>
        </p:txBody>
      </p:sp>
      <p:grpSp>
        <p:nvGrpSpPr>
          <p:cNvPr id="308" name="Google Shape;308;p4"/>
          <p:cNvGrpSpPr/>
          <p:nvPr/>
        </p:nvGrpSpPr>
        <p:grpSpPr>
          <a:xfrm>
            <a:off x="4674300" y="3447364"/>
            <a:ext cx="2843400" cy="2743200"/>
            <a:chOff x="4674300" y="3447364"/>
            <a:chExt cx="2843400" cy="2743200"/>
          </a:xfrm>
        </p:grpSpPr>
        <p:grpSp>
          <p:nvGrpSpPr>
            <p:cNvPr id="309" name="Google Shape;309;p4"/>
            <p:cNvGrpSpPr/>
            <p:nvPr/>
          </p:nvGrpSpPr>
          <p:grpSpPr>
            <a:xfrm>
              <a:off x="4674300" y="3447364"/>
              <a:ext cx="2843400" cy="2743200"/>
              <a:chOff x="4831472" y="3177206"/>
              <a:chExt cx="2527466" cy="2552091"/>
            </a:xfrm>
          </p:grpSpPr>
          <p:sp>
            <p:nvSpPr>
              <p:cNvPr id="310" name="Google Shape;310;p4"/>
              <p:cNvSpPr/>
              <p:nvPr/>
            </p:nvSpPr>
            <p:spPr>
              <a:xfrm>
                <a:off x="4860067" y="4529902"/>
                <a:ext cx="2470277" cy="1199395"/>
              </a:xfrm>
              <a:custGeom>
                <a:rect b="b" l="l" r="r" t="t"/>
                <a:pathLst>
                  <a:path extrusionOk="0" h="840" w="1722">
                    <a:moveTo>
                      <a:pt x="1454" y="581"/>
                    </a:moveTo>
                    <a:cubicBezTo>
                      <a:pt x="1295" y="738"/>
                      <a:pt x="1085" y="824"/>
                      <a:pt x="861" y="824"/>
                    </a:cubicBezTo>
                    <a:cubicBezTo>
                      <a:pt x="637" y="824"/>
                      <a:pt x="427" y="738"/>
                      <a:pt x="268" y="581"/>
                    </a:cubicBezTo>
                    <a:cubicBezTo>
                      <a:pt x="111" y="426"/>
                      <a:pt x="22" y="219"/>
                      <a:pt x="17" y="0"/>
                    </a:cubicBezTo>
                    <a:cubicBezTo>
                      <a:pt x="0" y="0"/>
                      <a:pt x="0" y="0"/>
                      <a:pt x="0" y="0"/>
                    </a:cubicBezTo>
                    <a:cubicBezTo>
                      <a:pt x="6" y="224"/>
                      <a:pt x="96" y="434"/>
                      <a:pt x="256" y="592"/>
                    </a:cubicBezTo>
                    <a:cubicBezTo>
                      <a:pt x="418" y="752"/>
                      <a:pt x="633" y="840"/>
                      <a:pt x="861" y="840"/>
                    </a:cubicBezTo>
                    <a:cubicBezTo>
                      <a:pt x="1089" y="840"/>
                      <a:pt x="1304" y="752"/>
                      <a:pt x="1466" y="592"/>
                    </a:cubicBezTo>
                    <a:cubicBezTo>
                      <a:pt x="1626" y="434"/>
                      <a:pt x="1716" y="224"/>
                      <a:pt x="1722" y="0"/>
                    </a:cubicBezTo>
                    <a:cubicBezTo>
                      <a:pt x="1705" y="0"/>
                      <a:pt x="1705" y="0"/>
                      <a:pt x="1705" y="0"/>
                    </a:cubicBezTo>
                    <a:cubicBezTo>
                      <a:pt x="1700" y="219"/>
                      <a:pt x="1611" y="426"/>
                      <a:pt x="1454" y="581"/>
                    </a:cubicBezTo>
                    <a:close/>
                  </a:path>
                </a:pathLst>
              </a:custGeom>
              <a:solidFill>
                <a:srgbClr val="5E6C8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311" name="Google Shape;311;p4"/>
              <p:cNvSpPr/>
              <p:nvPr/>
            </p:nvSpPr>
            <p:spPr>
              <a:xfrm>
                <a:off x="6128566" y="3335272"/>
                <a:ext cx="954750" cy="1119965"/>
              </a:xfrm>
              <a:custGeom>
                <a:rect b="b" l="l" r="r" t="t"/>
                <a:pathLst>
                  <a:path extrusionOk="0" h="784" w="666">
                    <a:moveTo>
                      <a:pt x="536" y="161"/>
                    </a:moveTo>
                    <a:cubicBezTo>
                      <a:pt x="521" y="66"/>
                      <a:pt x="521" y="66"/>
                      <a:pt x="521" y="66"/>
                    </a:cubicBezTo>
                    <a:cubicBezTo>
                      <a:pt x="426" y="81"/>
                      <a:pt x="426" y="81"/>
                      <a:pt x="426" y="81"/>
                    </a:cubicBezTo>
                    <a:cubicBezTo>
                      <a:pt x="373" y="48"/>
                      <a:pt x="315" y="21"/>
                      <a:pt x="254" y="0"/>
                    </a:cubicBezTo>
                    <a:cubicBezTo>
                      <a:pt x="0" y="784"/>
                      <a:pt x="0" y="784"/>
                      <a:pt x="0" y="784"/>
                    </a:cubicBezTo>
                    <a:cubicBezTo>
                      <a:pt x="666" y="300"/>
                      <a:pt x="666" y="300"/>
                      <a:pt x="666" y="300"/>
                    </a:cubicBezTo>
                    <a:cubicBezTo>
                      <a:pt x="628" y="249"/>
                      <a:pt x="585" y="202"/>
                      <a:pt x="536" y="161"/>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312" name="Google Shape;312;p4"/>
              <p:cNvSpPr/>
              <p:nvPr/>
            </p:nvSpPr>
            <p:spPr>
              <a:xfrm>
                <a:off x="5729827" y="3177206"/>
                <a:ext cx="731552" cy="1266911"/>
              </a:xfrm>
              <a:custGeom>
                <a:rect b="b" l="l" r="r" t="t"/>
                <a:pathLst>
                  <a:path extrusionOk="0" h="887" w="510">
                    <a:moveTo>
                      <a:pt x="323" y="68"/>
                    </a:moveTo>
                    <a:cubicBezTo>
                      <a:pt x="255" y="0"/>
                      <a:pt x="255" y="0"/>
                      <a:pt x="255" y="0"/>
                    </a:cubicBezTo>
                    <a:cubicBezTo>
                      <a:pt x="187" y="68"/>
                      <a:pt x="187" y="68"/>
                      <a:pt x="187" y="68"/>
                    </a:cubicBezTo>
                    <a:cubicBezTo>
                      <a:pt x="122" y="73"/>
                      <a:pt x="60" y="85"/>
                      <a:pt x="0" y="104"/>
                    </a:cubicBezTo>
                    <a:cubicBezTo>
                      <a:pt x="255" y="887"/>
                      <a:pt x="255" y="887"/>
                      <a:pt x="255" y="887"/>
                    </a:cubicBezTo>
                    <a:cubicBezTo>
                      <a:pt x="510" y="104"/>
                      <a:pt x="510" y="104"/>
                      <a:pt x="510" y="104"/>
                    </a:cubicBezTo>
                    <a:cubicBezTo>
                      <a:pt x="450" y="85"/>
                      <a:pt x="388" y="73"/>
                      <a:pt x="323" y="68"/>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313" name="Google Shape;313;p4"/>
              <p:cNvSpPr/>
              <p:nvPr/>
            </p:nvSpPr>
            <p:spPr>
              <a:xfrm>
                <a:off x="5107094" y="3335272"/>
                <a:ext cx="955545" cy="1119965"/>
              </a:xfrm>
              <a:custGeom>
                <a:rect b="b" l="l" r="r" t="t"/>
                <a:pathLst>
                  <a:path extrusionOk="0" h="784" w="666">
                    <a:moveTo>
                      <a:pt x="240" y="81"/>
                    </a:moveTo>
                    <a:cubicBezTo>
                      <a:pt x="145" y="66"/>
                      <a:pt x="145" y="66"/>
                      <a:pt x="145" y="66"/>
                    </a:cubicBezTo>
                    <a:cubicBezTo>
                      <a:pt x="130" y="161"/>
                      <a:pt x="130" y="161"/>
                      <a:pt x="130" y="161"/>
                    </a:cubicBezTo>
                    <a:cubicBezTo>
                      <a:pt x="81" y="202"/>
                      <a:pt x="38" y="249"/>
                      <a:pt x="0" y="300"/>
                    </a:cubicBezTo>
                    <a:cubicBezTo>
                      <a:pt x="666" y="784"/>
                      <a:pt x="666" y="784"/>
                      <a:pt x="666" y="784"/>
                    </a:cubicBezTo>
                    <a:cubicBezTo>
                      <a:pt x="412" y="0"/>
                      <a:pt x="412" y="0"/>
                      <a:pt x="412" y="0"/>
                    </a:cubicBezTo>
                    <a:cubicBezTo>
                      <a:pt x="351" y="21"/>
                      <a:pt x="293" y="48"/>
                      <a:pt x="240" y="8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314" name="Google Shape;314;p4"/>
              <p:cNvSpPr/>
              <p:nvPr/>
            </p:nvSpPr>
            <p:spPr>
              <a:xfrm>
                <a:off x="6148423" y="3791202"/>
                <a:ext cx="1210515" cy="691042"/>
              </a:xfrm>
              <a:custGeom>
                <a:rect b="b" l="l" r="r" t="t"/>
                <a:pathLst>
                  <a:path extrusionOk="0" h="484" w="844">
                    <a:moveTo>
                      <a:pt x="844" y="210"/>
                    </a:moveTo>
                    <a:cubicBezTo>
                      <a:pt x="758" y="167"/>
                      <a:pt x="758" y="167"/>
                      <a:pt x="758" y="167"/>
                    </a:cubicBezTo>
                    <a:cubicBezTo>
                      <a:pt x="734" y="107"/>
                      <a:pt x="703" y="52"/>
                      <a:pt x="666" y="0"/>
                    </a:cubicBezTo>
                    <a:cubicBezTo>
                      <a:pt x="0" y="484"/>
                      <a:pt x="0" y="484"/>
                      <a:pt x="0" y="484"/>
                    </a:cubicBezTo>
                    <a:cubicBezTo>
                      <a:pt x="824" y="484"/>
                      <a:pt x="824" y="484"/>
                      <a:pt x="824" y="484"/>
                    </a:cubicBezTo>
                    <a:cubicBezTo>
                      <a:pt x="823" y="419"/>
                      <a:pt x="815" y="356"/>
                      <a:pt x="800" y="296"/>
                    </a:cubicBezTo>
                    <a:lnTo>
                      <a:pt x="844" y="210"/>
                    </a:lnTo>
                    <a:close/>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315" name="Google Shape;315;p4"/>
              <p:cNvSpPr/>
              <p:nvPr/>
            </p:nvSpPr>
            <p:spPr>
              <a:xfrm>
                <a:off x="4831472" y="3791202"/>
                <a:ext cx="1210515" cy="691042"/>
              </a:xfrm>
              <a:custGeom>
                <a:rect b="b" l="l" r="r" t="t"/>
                <a:pathLst>
                  <a:path extrusionOk="0" h="484" w="844">
                    <a:moveTo>
                      <a:pt x="844" y="484"/>
                    </a:moveTo>
                    <a:cubicBezTo>
                      <a:pt x="178" y="0"/>
                      <a:pt x="178" y="0"/>
                      <a:pt x="178" y="0"/>
                    </a:cubicBezTo>
                    <a:cubicBezTo>
                      <a:pt x="141" y="52"/>
                      <a:pt x="110" y="107"/>
                      <a:pt x="86" y="167"/>
                    </a:cubicBezTo>
                    <a:cubicBezTo>
                      <a:pt x="0" y="210"/>
                      <a:pt x="0" y="210"/>
                      <a:pt x="0" y="210"/>
                    </a:cubicBezTo>
                    <a:cubicBezTo>
                      <a:pt x="44" y="296"/>
                      <a:pt x="44" y="296"/>
                      <a:pt x="44" y="296"/>
                    </a:cubicBezTo>
                    <a:cubicBezTo>
                      <a:pt x="29" y="356"/>
                      <a:pt x="21" y="419"/>
                      <a:pt x="20" y="484"/>
                    </a:cubicBezTo>
                    <a:lnTo>
                      <a:pt x="844" y="484"/>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316" name="Google Shape;316;p4"/>
              <p:cNvSpPr/>
              <p:nvPr/>
            </p:nvSpPr>
            <p:spPr>
              <a:xfrm>
                <a:off x="4939497" y="3348776"/>
                <a:ext cx="2312211" cy="2301886"/>
              </a:xfrm>
              <a:prstGeom prst="ellipse">
                <a:avLst/>
              </a:prstGeom>
              <a:gradFill>
                <a:gsLst>
                  <a:gs pos="0">
                    <a:srgbClr val="FFFFFF"/>
                  </a:gs>
                  <a:gs pos="20000">
                    <a:srgbClr val="FFFFFF"/>
                  </a:gs>
                  <a:gs pos="100000">
                    <a:srgbClr val="DAD9D9"/>
                  </a:gs>
                </a:gsLst>
                <a:lin ang="2700000" scaled="0"/>
              </a:gradFill>
              <a:ln>
                <a:noFill/>
              </a:ln>
              <a:effectLst>
                <a:outerShdw blurRad="381000" rotWithShape="0" algn="tl" dir="2700000" dist="177800">
                  <a:srgbClr val="000000">
                    <a:alpha val="69803"/>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pic>
            <p:nvPicPr>
              <p:cNvPr id="317" name="Google Shape;317;p4"/>
              <p:cNvPicPr preferRelativeResize="0"/>
              <p:nvPr/>
            </p:nvPicPr>
            <p:blipFill rotWithShape="1">
              <a:blip r:embed="rId3">
                <a:alphaModFix/>
              </a:blip>
              <a:srcRect b="0" l="0" r="0" t="0"/>
              <a:stretch/>
            </p:blipFill>
            <p:spPr>
              <a:xfrm>
                <a:off x="5088000" y="3497580"/>
                <a:ext cx="2016000" cy="2016000"/>
              </a:xfrm>
              <a:prstGeom prst="rect">
                <a:avLst/>
              </a:prstGeom>
              <a:noFill/>
              <a:ln>
                <a:noFill/>
              </a:ln>
            </p:spPr>
          </p:pic>
        </p:grpSp>
        <p:sp>
          <p:nvSpPr>
            <p:cNvPr id="318" name="Google Shape;318;p4"/>
            <p:cNvSpPr/>
            <p:nvPr/>
          </p:nvSpPr>
          <p:spPr>
            <a:xfrm>
              <a:off x="5122399" y="4306427"/>
              <a:ext cx="190308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accent1"/>
                  </a:solidFill>
                  <a:latin typeface="Times New Roman"/>
                  <a:ea typeface="Times New Roman"/>
                  <a:cs typeface="Times New Roman"/>
                  <a:sym typeface="Times New Roman"/>
                </a:rPr>
                <a:t>    Key</a:t>
              </a:r>
              <a:endParaRPr sz="3600">
                <a:solidFill>
                  <a:schemeClr val="accent1"/>
                </a:solidFill>
                <a:latin typeface="Times New Roman"/>
                <a:ea typeface="Times New Roman"/>
                <a:cs typeface="Times New Roman"/>
                <a:sym typeface="Times New Roman"/>
              </a:endParaRPr>
            </a:p>
            <a:p>
              <a:pPr indent="0" lvl="0" marL="0" marR="0" rtl="0" algn="l">
                <a:spcBef>
                  <a:spcPts val="0"/>
                </a:spcBef>
                <a:spcAft>
                  <a:spcPts val="0"/>
                </a:spcAft>
                <a:buNone/>
              </a:pPr>
              <a:r>
                <a:rPr lang="en-US" sz="3600">
                  <a:solidFill>
                    <a:schemeClr val="accent1"/>
                  </a:solidFill>
                  <a:latin typeface="Times New Roman"/>
                  <a:ea typeface="Times New Roman"/>
                  <a:cs typeface="Times New Roman"/>
                  <a:sym typeface="Times New Roman"/>
                </a:rPr>
                <a:t>Concepts</a:t>
              </a:r>
              <a:endParaRPr sz="3600">
                <a:solidFill>
                  <a:schemeClr val="dk1"/>
                </a:solidFill>
                <a:latin typeface="Calibri"/>
                <a:ea typeface="Calibri"/>
                <a:cs typeface="Calibri"/>
                <a:sym typeface="Calibri"/>
              </a:endParaRPr>
            </a:p>
          </p:txBody>
        </p:sp>
      </p:grpSp>
      <p:grpSp>
        <p:nvGrpSpPr>
          <p:cNvPr id="319" name="Google Shape;319;p4"/>
          <p:cNvGrpSpPr/>
          <p:nvPr/>
        </p:nvGrpSpPr>
        <p:grpSpPr>
          <a:xfrm>
            <a:off x="3446509" y="3715439"/>
            <a:ext cx="1151837" cy="1073201"/>
            <a:chOff x="3446509" y="3715439"/>
            <a:chExt cx="1151837" cy="1073201"/>
          </a:xfrm>
        </p:grpSpPr>
        <p:grpSp>
          <p:nvGrpSpPr>
            <p:cNvPr id="320" name="Google Shape;320;p4"/>
            <p:cNvGrpSpPr/>
            <p:nvPr/>
          </p:nvGrpSpPr>
          <p:grpSpPr>
            <a:xfrm>
              <a:off x="3446509" y="3715439"/>
              <a:ext cx="1151837" cy="1073201"/>
              <a:chOff x="3740102" y="3415497"/>
              <a:chExt cx="1023854" cy="953956"/>
            </a:xfrm>
          </p:grpSpPr>
          <p:sp>
            <p:nvSpPr>
              <p:cNvPr id="321" name="Google Shape;321;p4"/>
              <p:cNvSpPr/>
              <p:nvPr/>
            </p:nvSpPr>
            <p:spPr>
              <a:xfrm>
                <a:off x="4142812" y="3468715"/>
                <a:ext cx="621144" cy="900738"/>
              </a:xfrm>
              <a:custGeom>
                <a:rect b="b" l="l" r="r" t="t"/>
                <a:pathLst>
                  <a:path extrusionOk="0" h="631" w="433">
                    <a:moveTo>
                      <a:pt x="204" y="0"/>
                    </a:moveTo>
                    <a:cubicBezTo>
                      <a:pt x="146" y="93"/>
                      <a:pt x="99" y="194"/>
                      <a:pt x="64" y="301"/>
                    </a:cubicBezTo>
                    <a:cubicBezTo>
                      <a:pt x="29" y="408"/>
                      <a:pt x="8" y="517"/>
                      <a:pt x="0" y="627"/>
                    </a:cubicBezTo>
                    <a:cubicBezTo>
                      <a:pt x="17" y="629"/>
                      <a:pt x="35" y="631"/>
                      <a:pt x="52" y="631"/>
                    </a:cubicBezTo>
                    <a:cubicBezTo>
                      <a:pt x="169" y="631"/>
                      <a:pt x="278" y="570"/>
                      <a:pt x="338" y="469"/>
                    </a:cubicBezTo>
                    <a:cubicBezTo>
                      <a:pt x="433" y="421"/>
                      <a:pt x="433" y="421"/>
                      <a:pt x="433" y="421"/>
                    </a:cubicBezTo>
                    <a:cubicBezTo>
                      <a:pt x="385" y="326"/>
                      <a:pt x="385" y="326"/>
                      <a:pt x="385" y="326"/>
                    </a:cubicBezTo>
                    <a:cubicBezTo>
                      <a:pt x="397" y="192"/>
                      <a:pt x="325" y="61"/>
                      <a:pt x="204" y="0"/>
                    </a:cubicBezTo>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322" name="Google Shape;322;p4"/>
              <p:cNvSpPr/>
              <p:nvPr/>
            </p:nvSpPr>
            <p:spPr>
              <a:xfrm>
                <a:off x="3740102" y="3415497"/>
                <a:ext cx="651327" cy="938864"/>
              </a:xfrm>
              <a:custGeom>
                <a:rect b="b" l="l" r="r" t="t"/>
                <a:pathLst>
                  <a:path extrusionOk="0" h="657" w="454">
                    <a:moveTo>
                      <a:pt x="334" y="0"/>
                    </a:moveTo>
                    <a:cubicBezTo>
                      <a:pt x="334" y="0"/>
                      <a:pt x="334" y="0"/>
                      <a:pt x="334" y="0"/>
                    </a:cubicBezTo>
                    <a:cubicBezTo>
                      <a:pt x="263" y="0"/>
                      <a:pt x="195" y="23"/>
                      <a:pt x="139" y="63"/>
                    </a:cubicBezTo>
                    <a:cubicBezTo>
                      <a:pt x="83" y="103"/>
                      <a:pt x="39" y="161"/>
                      <a:pt x="16" y="231"/>
                    </a:cubicBezTo>
                    <a:cubicBezTo>
                      <a:pt x="5" y="265"/>
                      <a:pt x="0" y="300"/>
                      <a:pt x="0" y="334"/>
                    </a:cubicBezTo>
                    <a:cubicBezTo>
                      <a:pt x="0" y="404"/>
                      <a:pt x="22" y="472"/>
                      <a:pt x="62" y="528"/>
                    </a:cubicBezTo>
                    <a:cubicBezTo>
                      <a:pt x="102" y="584"/>
                      <a:pt x="160" y="629"/>
                      <a:pt x="230" y="651"/>
                    </a:cubicBezTo>
                    <a:cubicBezTo>
                      <a:pt x="236" y="653"/>
                      <a:pt x="242" y="655"/>
                      <a:pt x="248" y="657"/>
                    </a:cubicBezTo>
                    <a:cubicBezTo>
                      <a:pt x="252" y="641"/>
                      <a:pt x="252" y="641"/>
                      <a:pt x="252" y="641"/>
                    </a:cubicBezTo>
                    <a:cubicBezTo>
                      <a:pt x="252" y="641"/>
                      <a:pt x="252" y="641"/>
                      <a:pt x="252" y="641"/>
                    </a:cubicBezTo>
                    <a:cubicBezTo>
                      <a:pt x="246" y="640"/>
                      <a:pt x="241" y="638"/>
                      <a:pt x="235" y="636"/>
                    </a:cubicBezTo>
                    <a:cubicBezTo>
                      <a:pt x="168" y="614"/>
                      <a:pt x="113" y="572"/>
                      <a:pt x="75" y="519"/>
                    </a:cubicBezTo>
                    <a:cubicBezTo>
                      <a:pt x="37" y="466"/>
                      <a:pt x="16" y="401"/>
                      <a:pt x="16" y="334"/>
                    </a:cubicBezTo>
                    <a:cubicBezTo>
                      <a:pt x="16" y="301"/>
                      <a:pt x="21" y="268"/>
                      <a:pt x="31" y="236"/>
                    </a:cubicBezTo>
                    <a:cubicBezTo>
                      <a:pt x="53" y="169"/>
                      <a:pt x="95" y="114"/>
                      <a:pt x="148" y="76"/>
                    </a:cubicBezTo>
                    <a:cubicBezTo>
                      <a:pt x="202" y="38"/>
                      <a:pt x="267" y="16"/>
                      <a:pt x="334" y="16"/>
                    </a:cubicBezTo>
                    <a:cubicBezTo>
                      <a:pt x="366" y="16"/>
                      <a:pt x="399" y="21"/>
                      <a:pt x="431" y="32"/>
                    </a:cubicBezTo>
                    <a:cubicBezTo>
                      <a:pt x="437" y="34"/>
                      <a:pt x="442" y="36"/>
                      <a:pt x="448" y="38"/>
                    </a:cubicBezTo>
                    <a:cubicBezTo>
                      <a:pt x="454" y="23"/>
                      <a:pt x="454" y="23"/>
                      <a:pt x="454" y="23"/>
                    </a:cubicBezTo>
                    <a:cubicBezTo>
                      <a:pt x="448" y="21"/>
                      <a:pt x="442" y="19"/>
                      <a:pt x="436" y="17"/>
                    </a:cubicBezTo>
                    <a:cubicBezTo>
                      <a:pt x="402" y="6"/>
                      <a:pt x="368" y="0"/>
                      <a:pt x="334" y="0"/>
                    </a:cubicBezTo>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323" name="Google Shape;323;p4"/>
              <p:cNvSpPr/>
              <p:nvPr/>
            </p:nvSpPr>
            <p:spPr>
              <a:xfrm>
                <a:off x="3832241" y="3508430"/>
                <a:ext cx="772855" cy="769678"/>
              </a:xfrm>
              <a:prstGeom prst="ellipse">
                <a:avLst/>
              </a:prstGeom>
              <a:gradFill>
                <a:gsLst>
                  <a:gs pos="0">
                    <a:srgbClr val="FFFFFF"/>
                  </a:gs>
                  <a:gs pos="20000">
                    <a:srgbClr val="FFFFFF"/>
                  </a:gs>
                  <a:gs pos="100000">
                    <a:srgbClr val="DAD9D9"/>
                  </a:gs>
                </a:gsLst>
                <a:lin ang="2700000" scaled="0"/>
              </a:gradFill>
              <a:ln>
                <a:noFill/>
              </a:ln>
              <a:effectLst>
                <a:outerShdw blurRad="381000" rotWithShape="0" algn="tl" dir="2700000" dist="177800">
                  <a:srgbClr val="000000">
                    <a:alpha val="69803"/>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pic>
            <p:nvPicPr>
              <p:cNvPr id="324" name="Google Shape;324;p4"/>
              <p:cNvPicPr preferRelativeResize="0"/>
              <p:nvPr/>
            </p:nvPicPr>
            <p:blipFill rotWithShape="1">
              <a:blip r:embed="rId4">
                <a:alphaModFix/>
              </a:blip>
              <a:srcRect b="0" l="0" r="0" t="0"/>
              <a:stretch/>
            </p:blipFill>
            <p:spPr>
              <a:xfrm>
                <a:off x="3875212" y="3548187"/>
                <a:ext cx="684000" cy="684000"/>
              </a:xfrm>
              <a:prstGeom prst="rect">
                <a:avLst/>
              </a:prstGeom>
              <a:noFill/>
              <a:ln>
                <a:noFill/>
              </a:ln>
            </p:spPr>
          </p:pic>
        </p:grpSp>
        <p:pic>
          <p:nvPicPr>
            <p:cNvPr id="325" name="Google Shape;325;p4"/>
            <p:cNvPicPr preferRelativeResize="0"/>
            <p:nvPr/>
          </p:nvPicPr>
          <p:blipFill rotWithShape="1">
            <a:blip r:embed="rId5">
              <a:alphaModFix/>
            </a:blip>
            <a:srcRect b="0" l="0" r="0" t="0"/>
            <a:stretch/>
          </p:blipFill>
          <p:spPr>
            <a:xfrm>
              <a:off x="3769336" y="3981644"/>
              <a:ext cx="428604" cy="548640"/>
            </a:xfrm>
            <a:prstGeom prst="rect">
              <a:avLst/>
            </a:prstGeom>
            <a:noFill/>
            <a:ln>
              <a:noFill/>
            </a:ln>
          </p:spPr>
        </p:pic>
      </p:grpSp>
      <p:grpSp>
        <p:nvGrpSpPr>
          <p:cNvPr id="326" name="Google Shape;326;p4"/>
          <p:cNvGrpSpPr/>
          <p:nvPr/>
        </p:nvGrpSpPr>
        <p:grpSpPr>
          <a:xfrm>
            <a:off x="4253420" y="2611855"/>
            <a:ext cx="1117880" cy="1071414"/>
            <a:chOff x="4253420" y="2611855"/>
            <a:chExt cx="1117880" cy="1071414"/>
          </a:xfrm>
        </p:grpSpPr>
        <p:sp>
          <p:nvSpPr>
            <p:cNvPr id="327" name="Google Shape;327;p4"/>
            <p:cNvSpPr/>
            <p:nvPr/>
          </p:nvSpPr>
          <p:spPr>
            <a:xfrm>
              <a:off x="4409797" y="2904059"/>
              <a:ext cx="961503" cy="779210"/>
            </a:xfrm>
            <a:custGeom>
              <a:rect b="b" l="l" r="r" t="t"/>
              <a:pathLst>
                <a:path extrusionOk="0" h="485" w="596">
                  <a:moveTo>
                    <a:pt x="533" y="0"/>
                  </a:moveTo>
                  <a:cubicBezTo>
                    <a:pt x="432" y="41"/>
                    <a:pt x="334" y="95"/>
                    <a:pt x="243" y="161"/>
                  </a:cubicBezTo>
                  <a:cubicBezTo>
                    <a:pt x="152" y="227"/>
                    <a:pt x="71" y="303"/>
                    <a:pt x="0" y="387"/>
                  </a:cubicBezTo>
                  <a:cubicBezTo>
                    <a:pt x="64" y="451"/>
                    <a:pt x="150" y="485"/>
                    <a:pt x="237" y="485"/>
                  </a:cubicBezTo>
                  <a:cubicBezTo>
                    <a:pt x="281" y="485"/>
                    <a:pt x="325" y="476"/>
                    <a:pt x="367" y="458"/>
                  </a:cubicBezTo>
                  <a:cubicBezTo>
                    <a:pt x="472" y="475"/>
                    <a:pt x="472" y="475"/>
                    <a:pt x="472" y="475"/>
                  </a:cubicBezTo>
                  <a:cubicBezTo>
                    <a:pt x="488" y="370"/>
                    <a:pt x="488" y="370"/>
                    <a:pt x="488" y="370"/>
                  </a:cubicBezTo>
                  <a:cubicBezTo>
                    <a:pt x="577" y="268"/>
                    <a:pt x="596" y="121"/>
                    <a:pt x="533" y="0"/>
                  </a:cubicBezTo>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grpSp>
          <p:nvGrpSpPr>
            <p:cNvPr id="328" name="Google Shape;328;p4"/>
            <p:cNvGrpSpPr/>
            <p:nvPr/>
          </p:nvGrpSpPr>
          <p:grpSpPr>
            <a:xfrm>
              <a:off x="4253420" y="2611855"/>
              <a:ext cx="990991" cy="967632"/>
              <a:chOff x="4253420" y="2611855"/>
              <a:chExt cx="990991" cy="967632"/>
            </a:xfrm>
          </p:grpSpPr>
          <p:sp>
            <p:nvSpPr>
              <p:cNvPr id="329" name="Google Shape;329;p4"/>
              <p:cNvSpPr/>
              <p:nvPr/>
            </p:nvSpPr>
            <p:spPr>
              <a:xfrm>
                <a:off x="4253420" y="2611855"/>
                <a:ext cx="990991" cy="873930"/>
              </a:xfrm>
              <a:custGeom>
                <a:rect b="b" l="l" r="r" t="t"/>
                <a:pathLst>
                  <a:path extrusionOk="0" h="544" w="614">
                    <a:moveTo>
                      <a:pt x="333" y="0"/>
                    </a:moveTo>
                    <a:cubicBezTo>
                      <a:pt x="333" y="0"/>
                      <a:pt x="333" y="0"/>
                      <a:pt x="333" y="0"/>
                    </a:cubicBezTo>
                    <a:cubicBezTo>
                      <a:pt x="265" y="0"/>
                      <a:pt x="196" y="20"/>
                      <a:pt x="137" y="63"/>
                    </a:cubicBezTo>
                    <a:cubicBezTo>
                      <a:pt x="47" y="129"/>
                      <a:pt x="0" y="231"/>
                      <a:pt x="0" y="334"/>
                    </a:cubicBezTo>
                    <a:cubicBezTo>
                      <a:pt x="0" y="402"/>
                      <a:pt x="20" y="470"/>
                      <a:pt x="63" y="529"/>
                    </a:cubicBezTo>
                    <a:cubicBezTo>
                      <a:pt x="67" y="534"/>
                      <a:pt x="71" y="539"/>
                      <a:pt x="75" y="544"/>
                    </a:cubicBezTo>
                    <a:cubicBezTo>
                      <a:pt x="87" y="534"/>
                      <a:pt x="87" y="534"/>
                      <a:pt x="87" y="534"/>
                    </a:cubicBezTo>
                    <a:cubicBezTo>
                      <a:pt x="83" y="529"/>
                      <a:pt x="80" y="525"/>
                      <a:pt x="76" y="520"/>
                    </a:cubicBezTo>
                    <a:cubicBezTo>
                      <a:pt x="35" y="464"/>
                      <a:pt x="16" y="398"/>
                      <a:pt x="16" y="334"/>
                    </a:cubicBezTo>
                    <a:cubicBezTo>
                      <a:pt x="16" y="235"/>
                      <a:pt x="61" y="138"/>
                      <a:pt x="147" y="76"/>
                    </a:cubicBezTo>
                    <a:cubicBezTo>
                      <a:pt x="203" y="35"/>
                      <a:pt x="268" y="16"/>
                      <a:pt x="333" y="16"/>
                    </a:cubicBezTo>
                    <a:cubicBezTo>
                      <a:pt x="431" y="16"/>
                      <a:pt x="528" y="61"/>
                      <a:pt x="590" y="147"/>
                    </a:cubicBezTo>
                    <a:cubicBezTo>
                      <a:pt x="594" y="151"/>
                      <a:pt x="597" y="156"/>
                      <a:pt x="600" y="161"/>
                    </a:cubicBezTo>
                    <a:cubicBezTo>
                      <a:pt x="614" y="152"/>
                      <a:pt x="614" y="152"/>
                      <a:pt x="614" y="152"/>
                    </a:cubicBezTo>
                    <a:cubicBezTo>
                      <a:pt x="610" y="147"/>
                      <a:pt x="607" y="142"/>
                      <a:pt x="603" y="137"/>
                    </a:cubicBezTo>
                    <a:cubicBezTo>
                      <a:pt x="538" y="47"/>
                      <a:pt x="436" y="0"/>
                      <a:pt x="333" y="0"/>
                    </a:cubicBezTo>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330" name="Google Shape;330;p4"/>
              <p:cNvSpPr/>
              <p:nvPr/>
            </p:nvSpPr>
            <p:spPr>
              <a:xfrm>
                <a:off x="4358123" y="2713599"/>
                <a:ext cx="869463" cy="865888"/>
              </a:xfrm>
              <a:prstGeom prst="ellipse">
                <a:avLst/>
              </a:prstGeom>
              <a:gradFill>
                <a:gsLst>
                  <a:gs pos="0">
                    <a:srgbClr val="FFFFFF"/>
                  </a:gs>
                  <a:gs pos="20000">
                    <a:srgbClr val="FFFFFF"/>
                  </a:gs>
                  <a:gs pos="100000">
                    <a:srgbClr val="DAD9D9"/>
                  </a:gs>
                </a:gsLst>
                <a:lin ang="2700000" scaled="0"/>
              </a:gradFill>
              <a:ln>
                <a:noFill/>
              </a:ln>
              <a:effectLst>
                <a:outerShdw blurRad="381000" rotWithShape="0" algn="tl" dir="2700000" dist="177800">
                  <a:srgbClr val="000000">
                    <a:alpha val="69803"/>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pic>
            <p:nvPicPr>
              <p:cNvPr id="331" name="Google Shape;331;p4"/>
              <p:cNvPicPr preferRelativeResize="0"/>
              <p:nvPr/>
            </p:nvPicPr>
            <p:blipFill rotWithShape="1">
              <a:blip r:embed="rId4">
                <a:alphaModFix/>
              </a:blip>
              <a:srcRect b="0" l="0" r="0" t="0"/>
              <a:stretch/>
            </p:blipFill>
            <p:spPr>
              <a:xfrm>
                <a:off x="4406465" y="2758326"/>
                <a:ext cx="769501" cy="769500"/>
              </a:xfrm>
              <a:prstGeom prst="rect">
                <a:avLst/>
              </a:prstGeom>
              <a:noFill/>
              <a:ln>
                <a:noFill/>
              </a:ln>
            </p:spPr>
          </p:pic>
          <p:pic>
            <p:nvPicPr>
              <p:cNvPr id="332" name="Google Shape;332;p4"/>
              <p:cNvPicPr preferRelativeResize="0"/>
              <p:nvPr/>
            </p:nvPicPr>
            <p:blipFill rotWithShape="1">
              <a:blip r:embed="rId6">
                <a:alphaModFix/>
              </a:blip>
              <a:srcRect b="0" l="0" r="0" t="0"/>
              <a:stretch/>
            </p:blipFill>
            <p:spPr>
              <a:xfrm>
                <a:off x="4537023" y="2864320"/>
                <a:ext cx="548640" cy="548640"/>
              </a:xfrm>
              <a:prstGeom prst="rect">
                <a:avLst/>
              </a:prstGeom>
              <a:noFill/>
              <a:ln>
                <a:noFill/>
              </a:ln>
            </p:spPr>
          </p:pic>
        </p:grpSp>
      </p:grpSp>
      <p:grpSp>
        <p:nvGrpSpPr>
          <p:cNvPr id="333" name="Google Shape;333;p4"/>
          <p:cNvGrpSpPr/>
          <p:nvPr/>
        </p:nvGrpSpPr>
        <p:grpSpPr>
          <a:xfrm>
            <a:off x="5557166" y="2189187"/>
            <a:ext cx="1077668" cy="1179539"/>
            <a:chOff x="5557166" y="2189187"/>
            <a:chExt cx="1077668" cy="1179539"/>
          </a:xfrm>
        </p:grpSpPr>
        <p:grpSp>
          <p:nvGrpSpPr>
            <p:cNvPr id="334" name="Google Shape;334;p4"/>
            <p:cNvGrpSpPr/>
            <p:nvPr/>
          </p:nvGrpSpPr>
          <p:grpSpPr>
            <a:xfrm>
              <a:off x="5557166" y="2189187"/>
              <a:ext cx="1077668" cy="1179539"/>
              <a:chOff x="5616241" y="2058830"/>
              <a:chExt cx="957927" cy="1048478"/>
            </a:xfrm>
          </p:grpSpPr>
          <p:sp>
            <p:nvSpPr>
              <p:cNvPr id="335" name="Google Shape;335;p4"/>
              <p:cNvSpPr/>
              <p:nvPr/>
            </p:nvSpPr>
            <p:spPr>
              <a:xfrm>
                <a:off x="5621802" y="2552885"/>
                <a:ext cx="946807" cy="554423"/>
              </a:xfrm>
              <a:custGeom>
                <a:rect b="b" l="l" r="r" t="t"/>
                <a:pathLst>
                  <a:path extrusionOk="0" h="388" w="660">
                    <a:moveTo>
                      <a:pt x="330" y="0"/>
                    </a:moveTo>
                    <a:cubicBezTo>
                      <a:pt x="217" y="0"/>
                      <a:pt x="107" y="13"/>
                      <a:pt x="0" y="40"/>
                    </a:cubicBezTo>
                    <a:cubicBezTo>
                      <a:pt x="22" y="174"/>
                      <a:pt x="123" y="282"/>
                      <a:pt x="255" y="313"/>
                    </a:cubicBezTo>
                    <a:cubicBezTo>
                      <a:pt x="330" y="388"/>
                      <a:pt x="330" y="388"/>
                      <a:pt x="330" y="388"/>
                    </a:cubicBezTo>
                    <a:cubicBezTo>
                      <a:pt x="405" y="313"/>
                      <a:pt x="405" y="313"/>
                      <a:pt x="405" y="313"/>
                    </a:cubicBezTo>
                    <a:cubicBezTo>
                      <a:pt x="537" y="282"/>
                      <a:pt x="638" y="174"/>
                      <a:pt x="660" y="40"/>
                    </a:cubicBezTo>
                    <a:cubicBezTo>
                      <a:pt x="553" y="13"/>
                      <a:pt x="443" y="0"/>
                      <a:pt x="330" y="0"/>
                    </a:cubicBezTo>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336" name="Google Shape;336;p4"/>
              <p:cNvSpPr/>
              <p:nvPr/>
            </p:nvSpPr>
            <p:spPr>
              <a:xfrm>
                <a:off x="5616241" y="2058830"/>
                <a:ext cx="957927" cy="502793"/>
              </a:xfrm>
              <a:custGeom>
                <a:rect b="b" l="l" r="r" t="t"/>
                <a:pathLst>
                  <a:path extrusionOk="0" h="352" w="668">
                    <a:moveTo>
                      <a:pt x="334" y="0"/>
                    </a:moveTo>
                    <a:cubicBezTo>
                      <a:pt x="150" y="0"/>
                      <a:pt x="0" y="150"/>
                      <a:pt x="0" y="334"/>
                    </a:cubicBezTo>
                    <a:cubicBezTo>
                      <a:pt x="0" y="340"/>
                      <a:pt x="1" y="346"/>
                      <a:pt x="1" y="352"/>
                    </a:cubicBezTo>
                    <a:cubicBezTo>
                      <a:pt x="17" y="351"/>
                      <a:pt x="17" y="351"/>
                      <a:pt x="17" y="351"/>
                    </a:cubicBezTo>
                    <a:cubicBezTo>
                      <a:pt x="16" y="345"/>
                      <a:pt x="16" y="339"/>
                      <a:pt x="16" y="334"/>
                    </a:cubicBezTo>
                    <a:cubicBezTo>
                      <a:pt x="16" y="246"/>
                      <a:pt x="52" y="167"/>
                      <a:pt x="109" y="109"/>
                    </a:cubicBezTo>
                    <a:cubicBezTo>
                      <a:pt x="167" y="52"/>
                      <a:pt x="246" y="16"/>
                      <a:pt x="334" y="16"/>
                    </a:cubicBezTo>
                    <a:cubicBezTo>
                      <a:pt x="422" y="16"/>
                      <a:pt x="501" y="52"/>
                      <a:pt x="559" y="109"/>
                    </a:cubicBezTo>
                    <a:cubicBezTo>
                      <a:pt x="616" y="167"/>
                      <a:pt x="652" y="246"/>
                      <a:pt x="652" y="334"/>
                    </a:cubicBezTo>
                    <a:cubicBezTo>
                      <a:pt x="652" y="339"/>
                      <a:pt x="651" y="345"/>
                      <a:pt x="651" y="351"/>
                    </a:cubicBezTo>
                    <a:cubicBezTo>
                      <a:pt x="667" y="352"/>
                      <a:pt x="667" y="352"/>
                      <a:pt x="667" y="352"/>
                    </a:cubicBezTo>
                    <a:cubicBezTo>
                      <a:pt x="667" y="346"/>
                      <a:pt x="668" y="340"/>
                      <a:pt x="668" y="334"/>
                    </a:cubicBezTo>
                    <a:cubicBezTo>
                      <a:pt x="668" y="150"/>
                      <a:pt x="518" y="0"/>
                      <a:pt x="334" y="0"/>
                    </a:cubicBezTo>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337" name="Google Shape;337;p4"/>
              <p:cNvSpPr/>
              <p:nvPr/>
            </p:nvSpPr>
            <p:spPr>
              <a:xfrm>
                <a:off x="5711029" y="2148736"/>
                <a:ext cx="772855" cy="769678"/>
              </a:xfrm>
              <a:prstGeom prst="ellipse">
                <a:avLst/>
              </a:prstGeom>
              <a:gradFill>
                <a:gsLst>
                  <a:gs pos="0">
                    <a:srgbClr val="FFFFFF"/>
                  </a:gs>
                  <a:gs pos="20000">
                    <a:srgbClr val="FFFFFF"/>
                  </a:gs>
                  <a:gs pos="100000">
                    <a:srgbClr val="DAD9D9"/>
                  </a:gs>
                </a:gsLst>
                <a:lin ang="2700000" scaled="0"/>
              </a:gradFill>
              <a:ln>
                <a:noFill/>
              </a:ln>
              <a:effectLst>
                <a:outerShdw blurRad="381000" rotWithShape="0" algn="tl" dir="2700000" dist="177800">
                  <a:srgbClr val="000000">
                    <a:alpha val="69803"/>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pic>
            <p:nvPicPr>
              <p:cNvPr id="338" name="Google Shape;338;p4"/>
              <p:cNvPicPr preferRelativeResize="0"/>
              <p:nvPr/>
            </p:nvPicPr>
            <p:blipFill rotWithShape="1">
              <a:blip r:embed="rId4">
                <a:alphaModFix/>
              </a:blip>
              <a:srcRect b="0" l="0" r="0" t="0"/>
              <a:stretch/>
            </p:blipFill>
            <p:spPr>
              <a:xfrm>
                <a:off x="5754000" y="2188493"/>
                <a:ext cx="684000" cy="684000"/>
              </a:xfrm>
              <a:prstGeom prst="rect">
                <a:avLst/>
              </a:prstGeom>
              <a:noFill/>
              <a:ln>
                <a:noFill/>
              </a:ln>
            </p:spPr>
          </p:pic>
        </p:grpSp>
        <p:pic>
          <p:nvPicPr>
            <p:cNvPr id="339" name="Google Shape;339;p4"/>
            <p:cNvPicPr preferRelativeResize="0"/>
            <p:nvPr/>
          </p:nvPicPr>
          <p:blipFill rotWithShape="1">
            <a:blip r:embed="rId7">
              <a:alphaModFix/>
            </a:blip>
            <a:srcRect b="0" l="0" r="0" t="0"/>
            <a:stretch/>
          </p:blipFill>
          <p:spPr>
            <a:xfrm>
              <a:off x="5837988" y="2495897"/>
              <a:ext cx="514250" cy="514250"/>
            </a:xfrm>
            <a:prstGeom prst="rect">
              <a:avLst/>
            </a:prstGeom>
            <a:noFill/>
            <a:ln>
              <a:noFill/>
            </a:ln>
          </p:spPr>
        </p:pic>
      </p:grpSp>
      <p:grpSp>
        <p:nvGrpSpPr>
          <p:cNvPr id="340" name="Google Shape;340;p4"/>
          <p:cNvGrpSpPr/>
          <p:nvPr/>
        </p:nvGrpSpPr>
        <p:grpSpPr>
          <a:xfrm>
            <a:off x="6820703" y="2611855"/>
            <a:ext cx="1117880" cy="1071414"/>
            <a:chOff x="6820703" y="2611855"/>
            <a:chExt cx="1117880" cy="1071414"/>
          </a:xfrm>
        </p:grpSpPr>
        <p:grpSp>
          <p:nvGrpSpPr>
            <p:cNvPr id="341" name="Google Shape;341;p4"/>
            <p:cNvGrpSpPr/>
            <p:nvPr/>
          </p:nvGrpSpPr>
          <p:grpSpPr>
            <a:xfrm>
              <a:off x="6820703" y="2611855"/>
              <a:ext cx="1117880" cy="1071414"/>
              <a:chOff x="6739384" y="2434534"/>
              <a:chExt cx="993671" cy="952368"/>
            </a:xfrm>
          </p:grpSpPr>
          <p:sp>
            <p:nvSpPr>
              <p:cNvPr id="342" name="Google Shape;342;p4"/>
              <p:cNvSpPr/>
              <p:nvPr/>
            </p:nvSpPr>
            <p:spPr>
              <a:xfrm>
                <a:off x="6739384" y="2694271"/>
                <a:ext cx="854668" cy="692631"/>
              </a:xfrm>
              <a:custGeom>
                <a:rect b="b" l="l" r="r" t="t"/>
                <a:pathLst>
                  <a:path extrusionOk="0" h="485" w="596">
                    <a:moveTo>
                      <a:pt x="63" y="0"/>
                    </a:moveTo>
                    <a:cubicBezTo>
                      <a:pt x="0" y="121"/>
                      <a:pt x="19" y="268"/>
                      <a:pt x="108" y="370"/>
                    </a:cubicBezTo>
                    <a:cubicBezTo>
                      <a:pt x="124" y="475"/>
                      <a:pt x="124" y="475"/>
                      <a:pt x="124" y="475"/>
                    </a:cubicBezTo>
                    <a:cubicBezTo>
                      <a:pt x="229" y="458"/>
                      <a:pt x="229" y="458"/>
                      <a:pt x="229" y="458"/>
                    </a:cubicBezTo>
                    <a:cubicBezTo>
                      <a:pt x="271" y="476"/>
                      <a:pt x="315" y="485"/>
                      <a:pt x="359" y="485"/>
                    </a:cubicBezTo>
                    <a:cubicBezTo>
                      <a:pt x="446" y="485"/>
                      <a:pt x="532" y="451"/>
                      <a:pt x="596" y="387"/>
                    </a:cubicBezTo>
                    <a:cubicBezTo>
                      <a:pt x="525" y="303"/>
                      <a:pt x="444" y="227"/>
                      <a:pt x="353" y="161"/>
                    </a:cubicBezTo>
                    <a:cubicBezTo>
                      <a:pt x="262" y="95"/>
                      <a:pt x="164" y="41"/>
                      <a:pt x="63" y="0"/>
                    </a:cubicBezTo>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343" name="Google Shape;343;p4"/>
              <p:cNvSpPr/>
              <p:nvPr/>
            </p:nvSpPr>
            <p:spPr>
              <a:xfrm>
                <a:off x="6852969" y="2434534"/>
                <a:ext cx="880086" cy="776827"/>
              </a:xfrm>
              <a:custGeom>
                <a:rect b="b" l="l" r="r" t="t"/>
                <a:pathLst>
                  <a:path extrusionOk="0" h="544" w="614">
                    <a:moveTo>
                      <a:pt x="281" y="0"/>
                    </a:moveTo>
                    <a:cubicBezTo>
                      <a:pt x="281" y="0"/>
                      <a:pt x="281" y="0"/>
                      <a:pt x="281" y="0"/>
                    </a:cubicBezTo>
                    <a:cubicBezTo>
                      <a:pt x="178" y="0"/>
                      <a:pt x="76" y="47"/>
                      <a:pt x="11" y="137"/>
                    </a:cubicBezTo>
                    <a:cubicBezTo>
                      <a:pt x="7" y="142"/>
                      <a:pt x="4" y="147"/>
                      <a:pt x="0" y="152"/>
                    </a:cubicBezTo>
                    <a:cubicBezTo>
                      <a:pt x="14" y="161"/>
                      <a:pt x="14" y="161"/>
                      <a:pt x="14" y="161"/>
                    </a:cubicBezTo>
                    <a:cubicBezTo>
                      <a:pt x="17" y="156"/>
                      <a:pt x="20" y="151"/>
                      <a:pt x="24" y="147"/>
                    </a:cubicBezTo>
                    <a:cubicBezTo>
                      <a:pt x="86" y="61"/>
                      <a:pt x="183" y="16"/>
                      <a:pt x="281" y="16"/>
                    </a:cubicBezTo>
                    <a:cubicBezTo>
                      <a:pt x="346" y="16"/>
                      <a:pt x="411" y="35"/>
                      <a:pt x="467" y="76"/>
                    </a:cubicBezTo>
                    <a:cubicBezTo>
                      <a:pt x="553" y="138"/>
                      <a:pt x="598" y="235"/>
                      <a:pt x="598" y="334"/>
                    </a:cubicBezTo>
                    <a:cubicBezTo>
                      <a:pt x="598" y="398"/>
                      <a:pt x="579" y="464"/>
                      <a:pt x="538" y="520"/>
                    </a:cubicBezTo>
                    <a:cubicBezTo>
                      <a:pt x="534" y="525"/>
                      <a:pt x="531" y="529"/>
                      <a:pt x="527" y="534"/>
                    </a:cubicBezTo>
                    <a:cubicBezTo>
                      <a:pt x="539" y="544"/>
                      <a:pt x="539" y="544"/>
                      <a:pt x="539" y="544"/>
                    </a:cubicBezTo>
                    <a:cubicBezTo>
                      <a:pt x="543" y="539"/>
                      <a:pt x="547" y="534"/>
                      <a:pt x="551" y="529"/>
                    </a:cubicBezTo>
                    <a:cubicBezTo>
                      <a:pt x="594" y="470"/>
                      <a:pt x="614" y="402"/>
                      <a:pt x="614" y="334"/>
                    </a:cubicBezTo>
                    <a:cubicBezTo>
                      <a:pt x="614" y="231"/>
                      <a:pt x="567" y="129"/>
                      <a:pt x="477" y="63"/>
                    </a:cubicBezTo>
                    <a:cubicBezTo>
                      <a:pt x="418" y="20"/>
                      <a:pt x="349" y="0"/>
                      <a:pt x="281" y="0"/>
                    </a:cubicBezTo>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344" name="Google Shape;344;p4"/>
              <p:cNvSpPr/>
              <p:nvPr/>
            </p:nvSpPr>
            <p:spPr>
              <a:xfrm>
                <a:off x="6870698" y="2524974"/>
                <a:ext cx="772855" cy="769678"/>
              </a:xfrm>
              <a:prstGeom prst="ellipse">
                <a:avLst/>
              </a:prstGeom>
              <a:gradFill>
                <a:gsLst>
                  <a:gs pos="0">
                    <a:srgbClr val="FFFFFF"/>
                  </a:gs>
                  <a:gs pos="20000">
                    <a:srgbClr val="FFFFFF"/>
                  </a:gs>
                  <a:gs pos="100000">
                    <a:srgbClr val="DAD9D9"/>
                  </a:gs>
                </a:gsLst>
                <a:lin ang="2700000" scaled="0"/>
              </a:gradFill>
              <a:ln>
                <a:noFill/>
              </a:ln>
              <a:effectLst>
                <a:outerShdw blurRad="381000" rotWithShape="0" algn="tl" dir="2700000" dist="177800">
                  <a:srgbClr val="000000">
                    <a:alpha val="69803"/>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pic>
            <p:nvPicPr>
              <p:cNvPr id="345" name="Google Shape;345;p4"/>
              <p:cNvPicPr preferRelativeResize="0"/>
              <p:nvPr/>
            </p:nvPicPr>
            <p:blipFill rotWithShape="1">
              <a:blip r:embed="rId4">
                <a:alphaModFix/>
              </a:blip>
              <a:srcRect b="0" l="0" r="0" t="0"/>
              <a:stretch/>
            </p:blipFill>
            <p:spPr>
              <a:xfrm>
                <a:off x="6913669" y="2564731"/>
                <a:ext cx="684000" cy="684000"/>
              </a:xfrm>
              <a:prstGeom prst="rect">
                <a:avLst/>
              </a:prstGeom>
              <a:noFill/>
              <a:ln>
                <a:noFill/>
              </a:ln>
            </p:spPr>
          </p:pic>
        </p:grpSp>
        <p:pic>
          <p:nvPicPr>
            <p:cNvPr id="346" name="Google Shape;346;p4"/>
            <p:cNvPicPr preferRelativeResize="0"/>
            <p:nvPr/>
          </p:nvPicPr>
          <p:blipFill rotWithShape="1">
            <a:blip r:embed="rId8">
              <a:alphaModFix/>
            </a:blip>
            <a:srcRect b="0" l="0" r="0" t="0"/>
            <a:stretch/>
          </p:blipFill>
          <p:spPr>
            <a:xfrm>
              <a:off x="7122746" y="2858043"/>
              <a:ext cx="548640" cy="548640"/>
            </a:xfrm>
            <a:prstGeom prst="rect">
              <a:avLst/>
            </a:prstGeom>
            <a:noFill/>
            <a:ln>
              <a:noFill/>
            </a:ln>
          </p:spPr>
        </p:pic>
      </p:grpSp>
      <p:grpSp>
        <p:nvGrpSpPr>
          <p:cNvPr id="347" name="Google Shape;347;p4"/>
          <p:cNvGrpSpPr/>
          <p:nvPr/>
        </p:nvGrpSpPr>
        <p:grpSpPr>
          <a:xfrm>
            <a:off x="7593657" y="3715439"/>
            <a:ext cx="1151837" cy="1073201"/>
            <a:chOff x="7593657" y="3715439"/>
            <a:chExt cx="1151837" cy="1073201"/>
          </a:xfrm>
        </p:grpSpPr>
        <p:grpSp>
          <p:nvGrpSpPr>
            <p:cNvPr id="348" name="Google Shape;348;p4"/>
            <p:cNvGrpSpPr/>
            <p:nvPr/>
          </p:nvGrpSpPr>
          <p:grpSpPr>
            <a:xfrm>
              <a:off x="7593657" y="3715439"/>
              <a:ext cx="1151837" cy="1073201"/>
              <a:chOff x="7426454" y="3415497"/>
              <a:chExt cx="1023855" cy="953956"/>
            </a:xfrm>
          </p:grpSpPr>
          <p:sp>
            <p:nvSpPr>
              <p:cNvPr id="349" name="Google Shape;349;p4"/>
              <p:cNvSpPr/>
              <p:nvPr/>
            </p:nvSpPr>
            <p:spPr>
              <a:xfrm>
                <a:off x="7426454" y="3468715"/>
                <a:ext cx="621144" cy="900738"/>
              </a:xfrm>
              <a:custGeom>
                <a:rect b="b" l="l" r="r" t="t"/>
                <a:pathLst>
                  <a:path extrusionOk="0" h="631" w="433">
                    <a:moveTo>
                      <a:pt x="229" y="0"/>
                    </a:moveTo>
                    <a:cubicBezTo>
                      <a:pt x="108" y="61"/>
                      <a:pt x="36" y="192"/>
                      <a:pt x="48" y="326"/>
                    </a:cubicBezTo>
                    <a:cubicBezTo>
                      <a:pt x="0" y="421"/>
                      <a:pt x="0" y="421"/>
                      <a:pt x="0" y="421"/>
                    </a:cubicBezTo>
                    <a:cubicBezTo>
                      <a:pt x="95" y="469"/>
                      <a:pt x="95" y="469"/>
                      <a:pt x="95" y="469"/>
                    </a:cubicBezTo>
                    <a:cubicBezTo>
                      <a:pt x="155" y="570"/>
                      <a:pt x="265" y="631"/>
                      <a:pt x="381" y="631"/>
                    </a:cubicBezTo>
                    <a:cubicBezTo>
                      <a:pt x="398" y="631"/>
                      <a:pt x="416" y="629"/>
                      <a:pt x="433" y="627"/>
                    </a:cubicBezTo>
                    <a:cubicBezTo>
                      <a:pt x="425" y="517"/>
                      <a:pt x="404" y="408"/>
                      <a:pt x="369" y="301"/>
                    </a:cubicBezTo>
                    <a:cubicBezTo>
                      <a:pt x="334" y="194"/>
                      <a:pt x="287" y="93"/>
                      <a:pt x="229" y="0"/>
                    </a:cubicBezTo>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350" name="Google Shape;350;p4"/>
              <p:cNvSpPr/>
              <p:nvPr/>
            </p:nvSpPr>
            <p:spPr>
              <a:xfrm>
                <a:off x="7798982" y="3415497"/>
                <a:ext cx="651327" cy="938864"/>
              </a:xfrm>
              <a:custGeom>
                <a:rect b="b" l="l" r="r" t="t"/>
                <a:pathLst>
                  <a:path extrusionOk="0" h="657" w="454">
                    <a:moveTo>
                      <a:pt x="120" y="0"/>
                    </a:moveTo>
                    <a:cubicBezTo>
                      <a:pt x="86" y="0"/>
                      <a:pt x="52" y="6"/>
                      <a:pt x="18" y="17"/>
                    </a:cubicBezTo>
                    <a:cubicBezTo>
                      <a:pt x="12" y="19"/>
                      <a:pt x="6" y="21"/>
                      <a:pt x="0" y="23"/>
                    </a:cubicBezTo>
                    <a:cubicBezTo>
                      <a:pt x="6" y="38"/>
                      <a:pt x="6" y="38"/>
                      <a:pt x="6" y="38"/>
                    </a:cubicBezTo>
                    <a:cubicBezTo>
                      <a:pt x="12" y="36"/>
                      <a:pt x="17" y="34"/>
                      <a:pt x="23" y="32"/>
                    </a:cubicBezTo>
                    <a:cubicBezTo>
                      <a:pt x="55" y="21"/>
                      <a:pt x="88" y="16"/>
                      <a:pt x="120" y="16"/>
                    </a:cubicBezTo>
                    <a:cubicBezTo>
                      <a:pt x="120" y="16"/>
                      <a:pt x="120" y="16"/>
                      <a:pt x="120" y="16"/>
                    </a:cubicBezTo>
                    <a:cubicBezTo>
                      <a:pt x="187" y="16"/>
                      <a:pt x="252" y="38"/>
                      <a:pt x="306" y="76"/>
                    </a:cubicBezTo>
                    <a:cubicBezTo>
                      <a:pt x="359" y="114"/>
                      <a:pt x="401" y="169"/>
                      <a:pt x="423" y="236"/>
                    </a:cubicBezTo>
                    <a:cubicBezTo>
                      <a:pt x="433" y="268"/>
                      <a:pt x="438" y="301"/>
                      <a:pt x="438" y="334"/>
                    </a:cubicBezTo>
                    <a:cubicBezTo>
                      <a:pt x="438" y="401"/>
                      <a:pt x="417" y="466"/>
                      <a:pt x="379" y="519"/>
                    </a:cubicBezTo>
                    <a:cubicBezTo>
                      <a:pt x="341" y="572"/>
                      <a:pt x="286" y="614"/>
                      <a:pt x="219" y="636"/>
                    </a:cubicBezTo>
                    <a:cubicBezTo>
                      <a:pt x="213" y="638"/>
                      <a:pt x="208" y="640"/>
                      <a:pt x="202" y="641"/>
                    </a:cubicBezTo>
                    <a:cubicBezTo>
                      <a:pt x="206" y="657"/>
                      <a:pt x="206" y="657"/>
                      <a:pt x="206" y="657"/>
                    </a:cubicBezTo>
                    <a:cubicBezTo>
                      <a:pt x="212" y="655"/>
                      <a:pt x="218" y="653"/>
                      <a:pt x="224" y="651"/>
                    </a:cubicBezTo>
                    <a:cubicBezTo>
                      <a:pt x="294" y="629"/>
                      <a:pt x="352" y="584"/>
                      <a:pt x="392" y="528"/>
                    </a:cubicBezTo>
                    <a:cubicBezTo>
                      <a:pt x="432" y="472"/>
                      <a:pt x="454" y="404"/>
                      <a:pt x="454" y="334"/>
                    </a:cubicBezTo>
                    <a:cubicBezTo>
                      <a:pt x="454" y="300"/>
                      <a:pt x="449" y="265"/>
                      <a:pt x="438" y="231"/>
                    </a:cubicBezTo>
                    <a:cubicBezTo>
                      <a:pt x="415" y="161"/>
                      <a:pt x="371" y="103"/>
                      <a:pt x="315" y="63"/>
                    </a:cubicBezTo>
                    <a:cubicBezTo>
                      <a:pt x="259" y="23"/>
                      <a:pt x="191" y="0"/>
                      <a:pt x="120" y="0"/>
                    </a:cubicBezTo>
                  </a:path>
                </a:pathLst>
              </a:custGeom>
              <a:solidFill>
                <a:schemeClr val="accent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351" name="Google Shape;351;p4"/>
              <p:cNvSpPr/>
              <p:nvPr/>
            </p:nvSpPr>
            <p:spPr>
              <a:xfrm>
                <a:off x="7587454" y="3508431"/>
                <a:ext cx="772855" cy="769678"/>
              </a:xfrm>
              <a:prstGeom prst="ellipse">
                <a:avLst/>
              </a:prstGeom>
              <a:gradFill>
                <a:gsLst>
                  <a:gs pos="0">
                    <a:srgbClr val="FFFFFF"/>
                  </a:gs>
                  <a:gs pos="20000">
                    <a:srgbClr val="FFFFFF"/>
                  </a:gs>
                  <a:gs pos="100000">
                    <a:srgbClr val="DAD9D9"/>
                  </a:gs>
                </a:gsLst>
                <a:lin ang="2700000" scaled="0"/>
              </a:gradFill>
              <a:ln>
                <a:noFill/>
              </a:ln>
              <a:effectLst>
                <a:outerShdw blurRad="381000" rotWithShape="0" algn="tl" dir="2700000" dist="177800">
                  <a:srgbClr val="000000">
                    <a:alpha val="69803"/>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pic>
            <p:nvPicPr>
              <p:cNvPr id="352" name="Google Shape;352;p4"/>
              <p:cNvPicPr preferRelativeResize="0"/>
              <p:nvPr/>
            </p:nvPicPr>
            <p:blipFill rotWithShape="1">
              <a:blip r:embed="rId4">
                <a:alphaModFix/>
              </a:blip>
              <a:srcRect b="0" l="0" r="0" t="0"/>
              <a:stretch/>
            </p:blipFill>
            <p:spPr>
              <a:xfrm>
                <a:off x="7630425" y="3548188"/>
                <a:ext cx="684000" cy="684000"/>
              </a:xfrm>
              <a:prstGeom prst="rect">
                <a:avLst/>
              </a:prstGeom>
              <a:noFill/>
              <a:ln>
                <a:noFill/>
              </a:ln>
            </p:spPr>
          </p:pic>
        </p:grpSp>
        <p:pic>
          <p:nvPicPr>
            <p:cNvPr id="353" name="Google Shape;353;p4"/>
            <p:cNvPicPr preferRelativeResize="0"/>
            <p:nvPr/>
          </p:nvPicPr>
          <p:blipFill rotWithShape="1">
            <a:blip r:embed="rId9">
              <a:alphaModFix/>
            </a:blip>
            <a:srcRect b="0" l="0" r="0" t="0"/>
            <a:stretch/>
          </p:blipFill>
          <p:spPr>
            <a:xfrm>
              <a:off x="7970329" y="3975216"/>
              <a:ext cx="548640" cy="548640"/>
            </a:xfrm>
            <a:prstGeom prst="rect">
              <a:avLst/>
            </a:prstGeom>
            <a:noFill/>
            <a:ln>
              <a:noFill/>
            </a:ln>
          </p:spPr>
        </p:pic>
      </p:grpSp>
      <p:grpSp>
        <p:nvGrpSpPr>
          <p:cNvPr id="354" name="Google Shape;354;p4"/>
          <p:cNvGrpSpPr/>
          <p:nvPr/>
        </p:nvGrpSpPr>
        <p:grpSpPr>
          <a:xfrm>
            <a:off x="1868261" y="3385299"/>
            <a:ext cx="1964449" cy="837427"/>
            <a:chOff x="1868261" y="3385299"/>
            <a:chExt cx="1964449" cy="837427"/>
          </a:xfrm>
        </p:grpSpPr>
        <p:sp>
          <p:nvSpPr>
            <p:cNvPr id="355" name="Google Shape;355;p4"/>
            <p:cNvSpPr txBox="1"/>
            <p:nvPr/>
          </p:nvSpPr>
          <p:spPr>
            <a:xfrm>
              <a:off x="2045486" y="3385299"/>
              <a:ext cx="144143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accent2"/>
                  </a:solidFill>
                  <a:latin typeface="Calibri"/>
                  <a:ea typeface="Calibri"/>
                  <a:cs typeface="Calibri"/>
                  <a:sym typeface="Calibri"/>
                </a:rPr>
                <a:t>TABLES</a:t>
              </a:r>
              <a:endParaRPr b="1" sz="1400">
                <a:solidFill>
                  <a:schemeClr val="accent2"/>
                </a:solidFill>
                <a:latin typeface="Calibri"/>
                <a:ea typeface="Calibri"/>
                <a:cs typeface="Calibri"/>
                <a:sym typeface="Calibri"/>
              </a:endParaRPr>
            </a:p>
          </p:txBody>
        </p:sp>
        <p:sp>
          <p:nvSpPr>
            <p:cNvPr id="356" name="Google Shape;356;p4"/>
            <p:cNvSpPr txBox="1"/>
            <p:nvPr/>
          </p:nvSpPr>
          <p:spPr>
            <a:xfrm>
              <a:off x="1868261" y="3576395"/>
              <a:ext cx="196444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Data are organized into rows</a:t>
              </a:r>
              <a:endParaRPr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and columns in table for </a:t>
              </a:r>
              <a:endParaRPr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storage purpose.</a:t>
              </a:r>
              <a:endParaRPr sz="1200">
                <a:solidFill>
                  <a:schemeClr val="dk1"/>
                </a:solidFill>
                <a:latin typeface="Times New Roman"/>
                <a:ea typeface="Times New Roman"/>
                <a:cs typeface="Times New Roman"/>
                <a:sym typeface="Times New Roman"/>
              </a:endParaRPr>
            </a:p>
          </p:txBody>
        </p:sp>
      </p:grpSp>
      <p:grpSp>
        <p:nvGrpSpPr>
          <p:cNvPr id="357" name="Google Shape;357;p4"/>
          <p:cNvGrpSpPr/>
          <p:nvPr/>
        </p:nvGrpSpPr>
        <p:grpSpPr>
          <a:xfrm>
            <a:off x="3155801" y="1952491"/>
            <a:ext cx="1441430" cy="874349"/>
            <a:chOff x="3856295" y="1762067"/>
            <a:chExt cx="1441430" cy="874349"/>
          </a:xfrm>
        </p:grpSpPr>
        <p:sp>
          <p:nvSpPr>
            <p:cNvPr id="358" name="Google Shape;358;p4"/>
            <p:cNvSpPr txBox="1"/>
            <p:nvPr/>
          </p:nvSpPr>
          <p:spPr>
            <a:xfrm>
              <a:off x="3856295" y="1762067"/>
              <a:ext cx="144143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accent3"/>
                  </a:solidFill>
                  <a:latin typeface="Calibri"/>
                  <a:ea typeface="Calibri"/>
                  <a:cs typeface="Calibri"/>
                  <a:sym typeface="Calibri"/>
                </a:rPr>
                <a:t>COLUMNS</a:t>
              </a:r>
              <a:endParaRPr b="1" sz="1400">
                <a:solidFill>
                  <a:schemeClr val="accent3"/>
                </a:solidFill>
                <a:latin typeface="Calibri"/>
                <a:ea typeface="Calibri"/>
                <a:cs typeface="Calibri"/>
                <a:sym typeface="Calibri"/>
              </a:endParaRPr>
            </a:p>
          </p:txBody>
        </p:sp>
        <p:sp>
          <p:nvSpPr>
            <p:cNvPr id="359" name="Google Shape;359;p4"/>
            <p:cNvSpPr txBox="1"/>
            <p:nvPr/>
          </p:nvSpPr>
          <p:spPr>
            <a:xfrm>
              <a:off x="3896887" y="1990085"/>
              <a:ext cx="132119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Represent specific</a:t>
              </a:r>
              <a:endParaRPr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attributes of the </a:t>
              </a:r>
              <a:endParaRPr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data being stored</a:t>
              </a:r>
              <a:endParaRPr b="1" sz="1200">
                <a:solidFill>
                  <a:schemeClr val="dk1"/>
                </a:solidFill>
                <a:latin typeface="Times New Roman"/>
                <a:ea typeface="Times New Roman"/>
                <a:cs typeface="Times New Roman"/>
                <a:sym typeface="Times New Roman"/>
              </a:endParaRPr>
            </a:p>
          </p:txBody>
        </p:sp>
      </p:grpSp>
      <p:grpSp>
        <p:nvGrpSpPr>
          <p:cNvPr id="360" name="Google Shape;360;p4"/>
          <p:cNvGrpSpPr/>
          <p:nvPr/>
        </p:nvGrpSpPr>
        <p:grpSpPr>
          <a:xfrm>
            <a:off x="5217978" y="1418481"/>
            <a:ext cx="1989647" cy="913332"/>
            <a:chOff x="5217978" y="1450011"/>
            <a:chExt cx="1989647" cy="913332"/>
          </a:xfrm>
        </p:grpSpPr>
        <p:sp>
          <p:nvSpPr>
            <p:cNvPr id="361" name="Google Shape;361;p4"/>
            <p:cNvSpPr txBox="1"/>
            <p:nvPr/>
          </p:nvSpPr>
          <p:spPr>
            <a:xfrm>
              <a:off x="5395355" y="1450011"/>
              <a:ext cx="144143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accent4"/>
                  </a:solidFill>
                  <a:latin typeface="Calibri"/>
                  <a:ea typeface="Calibri"/>
                  <a:cs typeface="Calibri"/>
                  <a:sym typeface="Calibri"/>
                </a:rPr>
                <a:t>ROWS</a:t>
              </a:r>
              <a:endParaRPr b="1" sz="1400">
                <a:solidFill>
                  <a:schemeClr val="accent4"/>
                </a:solidFill>
                <a:latin typeface="Calibri"/>
                <a:ea typeface="Calibri"/>
                <a:cs typeface="Calibri"/>
                <a:sym typeface="Calibri"/>
              </a:endParaRPr>
            </a:p>
          </p:txBody>
        </p:sp>
        <p:sp>
          <p:nvSpPr>
            <p:cNvPr id="362" name="Google Shape;362;p4"/>
            <p:cNvSpPr txBox="1"/>
            <p:nvPr/>
          </p:nvSpPr>
          <p:spPr>
            <a:xfrm>
              <a:off x="5217978" y="1717012"/>
              <a:ext cx="198964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Represent individual records</a:t>
              </a:r>
              <a:endParaRPr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or instances of the data being</a:t>
              </a:r>
              <a:endParaRPr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stored. </a:t>
              </a:r>
              <a:endParaRPr sz="1200">
                <a:solidFill>
                  <a:schemeClr val="dk1"/>
                </a:solidFill>
                <a:latin typeface="Times New Roman"/>
                <a:ea typeface="Times New Roman"/>
                <a:cs typeface="Times New Roman"/>
                <a:sym typeface="Times New Roman"/>
              </a:endParaRPr>
            </a:p>
          </p:txBody>
        </p:sp>
      </p:grpSp>
      <p:grpSp>
        <p:nvGrpSpPr>
          <p:cNvPr id="363" name="Google Shape;363;p4"/>
          <p:cNvGrpSpPr/>
          <p:nvPr/>
        </p:nvGrpSpPr>
        <p:grpSpPr>
          <a:xfrm>
            <a:off x="7823124" y="2232886"/>
            <a:ext cx="1532338" cy="843561"/>
            <a:chOff x="7823124" y="2159316"/>
            <a:chExt cx="1532338" cy="843561"/>
          </a:xfrm>
        </p:grpSpPr>
        <p:sp>
          <p:nvSpPr>
            <p:cNvPr id="364" name="Google Shape;364;p4"/>
            <p:cNvSpPr txBox="1"/>
            <p:nvPr/>
          </p:nvSpPr>
          <p:spPr>
            <a:xfrm>
              <a:off x="7823124" y="2159316"/>
              <a:ext cx="144143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accent5"/>
                  </a:solidFill>
                  <a:latin typeface="Calibri"/>
                  <a:ea typeface="Calibri"/>
                  <a:cs typeface="Calibri"/>
                  <a:sym typeface="Calibri"/>
                </a:rPr>
                <a:t>VIEWS</a:t>
              </a:r>
              <a:endParaRPr b="1" sz="1400">
                <a:solidFill>
                  <a:schemeClr val="accent5"/>
                </a:solidFill>
                <a:latin typeface="Calibri"/>
                <a:ea typeface="Calibri"/>
                <a:cs typeface="Calibri"/>
                <a:sym typeface="Calibri"/>
              </a:endParaRPr>
            </a:p>
          </p:txBody>
        </p:sp>
        <p:sp>
          <p:nvSpPr>
            <p:cNvPr id="365" name="Google Shape;365;p4"/>
            <p:cNvSpPr txBox="1"/>
            <p:nvPr/>
          </p:nvSpPr>
          <p:spPr>
            <a:xfrm>
              <a:off x="7908014" y="2356546"/>
              <a:ext cx="144744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A virtual table that</a:t>
              </a:r>
              <a:endParaRPr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represents the result</a:t>
              </a:r>
              <a:endParaRPr sz="1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200">
                  <a:solidFill>
                    <a:schemeClr val="dk1"/>
                  </a:solidFill>
                  <a:latin typeface="Times New Roman"/>
                  <a:ea typeface="Times New Roman"/>
                  <a:cs typeface="Times New Roman"/>
                  <a:sym typeface="Times New Roman"/>
                </a:rPr>
                <a:t>of a database query.</a:t>
              </a:r>
              <a:endParaRPr sz="1200">
                <a:solidFill>
                  <a:schemeClr val="dk1"/>
                </a:solidFill>
                <a:latin typeface="Times New Roman"/>
                <a:ea typeface="Times New Roman"/>
                <a:cs typeface="Times New Roman"/>
                <a:sym typeface="Times New Roman"/>
              </a:endParaRPr>
            </a:p>
          </p:txBody>
        </p:sp>
      </p:grpSp>
      <p:grpSp>
        <p:nvGrpSpPr>
          <p:cNvPr id="366" name="Google Shape;366;p4"/>
          <p:cNvGrpSpPr/>
          <p:nvPr/>
        </p:nvGrpSpPr>
        <p:grpSpPr>
          <a:xfrm>
            <a:off x="8708596" y="3489872"/>
            <a:ext cx="1943161" cy="861104"/>
            <a:chOff x="8708596" y="3489872"/>
            <a:chExt cx="1943161" cy="861104"/>
          </a:xfrm>
        </p:grpSpPr>
        <p:sp>
          <p:nvSpPr>
            <p:cNvPr id="367" name="Google Shape;367;p4"/>
            <p:cNvSpPr txBox="1"/>
            <p:nvPr/>
          </p:nvSpPr>
          <p:spPr>
            <a:xfrm>
              <a:off x="8829644" y="3489872"/>
              <a:ext cx="144143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Times New Roman"/>
                  <a:ea typeface="Times New Roman"/>
                  <a:cs typeface="Times New Roman"/>
                  <a:sym typeface="Times New Roman"/>
                </a:rPr>
                <a:t>INDEXES</a:t>
              </a:r>
              <a:endParaRPr sz="1400">
                <a:solidFill>
                  <a:schemeClr val="accent6"/>
                </a:solidFill>
                <a:latin typeface="Roboto Condensed"/>
                <a:ea typeface="Roboto Condensed"/>
                <a:cs typeface="Roboto Condensed"/>
                <a:sym typeface="Roboto Condensed"/>
              </a:endParaRPr>
            </a:p>
          </p:txBody>
        </p:sp>
        <p:sp>
          <p:nvSpPr>
            <p:cNvPr id="368" name="Google Shape;368;p4"/>
            <p:cNvSpPr txBox="1"/>
            <p:nvPr/>
          </p:nvSpPr>
          <p:spPr>
            <a:xfrm>
              <a:off x="8708596" y="3704645"/>
              <a:ext cx="194316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 A special object that allow</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the user to quickly retrieve</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n-US" sz="1200">
                  <a:solidFill>
                    <a:schemeClr val="dk1"/>
                  </a:solidFill>
                  <a:latin typeface="Calibri"/>
                  <a:ea typeface="Calibri"/>
                  <a:cs typeface="Calibri"/>
                  <a:sym typeface="Calibri"/>
                </a:rPr>
                <a:t> records from the database. </a:t>
              </a:r>
              <a:endParaRPr sz="1200">
                <a:solidFill>
                  <a:schemeClr val="dk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308"/>
                                        </p:tgtEl>
                                        <p:attrNameLst>
                                          <p:attrName>style.visibility</p:attrName>
                                        </p:attrNameLst>
                                      </p:cBhvr>
                                      <p:to>
                                        <p:strVal val="visible"/>
                                      </p:to>
                                    </p:set>
                                    <p:animEffect filter="fade" transition="in">
                                      <p:cBhvr>
                                        <p:cTn dur="2000"/>
                                        <p:tgtEl>
                                          <p:spTgt spid="308"/>
                                        </p:tgtEl>
                                      </p:cBhvr>
                                    </p:animEffect>
                                  </p:childTnLst>
                                </p:cTn>
                              </p:par>
                              <p:par>
                                <p:cTn fill="hold" nodeType="withEffect" presetClass="entr" presetID="10" presetSubtype="0">
                                  <p:stCondLst>
                                    <p:cond delay="500"/>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par>
                                <p:cTn fill="hold" nodeType="withEffect" presetClass="entr" presetID="10" presetSubtype="0">
                                  <p:stCondLst>
                                    <p:cond delay="1500"/>
                                  </p:stCondLst>
                                  <p:childTnLst>
                                    <p:set>
                                      <p:cBhvr>
                                        <p:cTn dur="1" fill="hold">
                                          <p:stCondLst>
                                            <p:cond delay="0"/>
                                          </p:stCondLst>
                                        </p:cTn>
                                        <p:tgtEl>
                                          <p:spTgt spid="354"/>
                                        </p:tgtEl>
                                        <p:attrNameLst>
                                          <p:attrName>style.visibility</p:attrName>
                                        </p:attrNameLst>
                                      </p:cBhvr>
                                      <p:to>
                                        <p:strVal val="visible"/>
                                      </p:to>
                                    </p:set>
                                    <p:animEffect filter="fade" transition="in">
                                      <p:cBhvr>
                                        <p:cTn dur="500"/>
                                        <p:tgtEl>
                                          <p:spTgt spid="354"/>
                                        </p:tgtEl>
                                      </p:cBhvr>
                                    </p:animEffect>
                                  </p:childTnLst>
                                </p:cTn>
                              </p:par>
                              <p:par>
                                <p:cTn fill="hold" nodeType="withEffect" presetClass="entr" presetID="10" presetSubtype="0">
                                  <p:stCondLst>
                                    <p:cond delay="1400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par>
                                <p:cTn fill="hold" nodeType="withEffect" presetClass="entr" presetID="10" presetSubtype="0">
                                  <p:stCondLst>
                                    <p:cond delay="15000"/>
                                  </p:stCondLst>
                                  <p:childTnLst>
                                    <p:set>
                                      <p:cBhvr>
                                        <p:cTn dur="1" fill="hold">
                                          <p:stCondLst>
                                            <p:cond delay="0"/>
                                          </p:stCondLst>
                                        </p:cTn>
                                        <p:tgtEl>
                                          <p:spTgt spid="357"/>
                                        </p:tgtEl>
                                        <p:attrNameLst>
                                          <p:attrName>style.visibility</p:attrName>
                                        </p:attrNameLst>
                                      </p:cBhvr>
                                      <p:to>
                                        <p:strVal val="visible"/>
                                      </p:to>
                                    </p:set>
                                    <p:animEffect filter="fade" transition="in">
                                      <p:cBhvr>
                                        <p:cTn dur="500"/>
                                        <p:tgtEl>
                                          <p:spTgt spid="357"/>
                                        </p:tgtEl>
                                      </p:cBhvr>
                                    </p:animEffect>
                                  </p:childTnLst>
                                </p:cTn>
                              </p:par>
                              <p:par>
                                <p:cTn fill="hold" nodeType="withEffect" presetClass="entr" presetID="10" presetSubtype="0">
                                  <p:stCondLst>
                                    <p:cond delay="500"/>
                                  </p:stCondLst>
                                  <p:childTnLst>
                                    <p:set>
                                      <p:cBhvr>
                                        <p:cTn dur="1" fill="hold">
                                          <p:stCondLst>
                                            <p:cond delay="0"/>
                                          </p:stCondLst>
                                        </p:cTn>
                                        <p:tgtEl>
                                          <p:spTgt spid="333"/>
                                        </p:tgtEl>
                                        <p:attrNameLst>
                                          <p:attrName>style.visibility</p:attrName>
                                        </p:attrNameLst>
                                      </p:cBhvr>
                                      <p:to>
                                        <p:strVal val="visible"/>
                                      </p:to>
                                    </p:set>
                                    <p:animEffect filter="fade" transition="in">
                                      <p:cBhvr>
                                        <p:cTn dur="500"/>
                                        <p:tgtEl>
                                          <p:spTgt spid="333"/>
                                        </p:tgtEl>
                                      </p:cBhvr>
                                    </p:animEffect>
                                  </p:childTnLst>
                                </p:cTn>
                              </p:par>
                              <p:par>
                                <p:cTn fill="hold" nodeType="withEffect" presetClass="entr" presetID="10" presetSubtype="0">
                                  <p:stCondLst>
                                    <p:cond delay="1500"/>
                                  </p:stCondLst>
                                  <p:childTnLst>
                                    <p:set>
                                      <p:cBhvr>
                                        <p:cTn dur="1" fill="hold">
                                          <p:stCondLst>
                                            <p:cond delay="0"/>
                                          </p:stCondLst>
                                        </p:cTn>
                                        <p:tgtEl>
                                          <p:spTgt spid="360"/>
                                        </p:tgtEl>
                                        <p:attrNameLst>
                                          <p:attrName>style.visibility</p:attrName>
                                        </p:attrNameLst>
                                      </p:cBhvr>
                                      <p:to>
                                        <p:strVal val="visible"/>
                                      </p:to>
                                    </p:set>
                                    <p:animEffect filter="fade" transition="in">
                                      <p:cBhvr>
                                        <p:cTn dur="500"/>
                                        <p:tgtEl>
                                          <p:spTgt spid="360"/>
                                        </p:tgtEl>
                                      </p:cBhvr>
                                    </p:animEffect>
                                  </p:childTnLst>
                                </p:cTn>
                              </p:par>
                              <p:par>
                                <p:cTn fill="hold" nodeType="withEffect" presetClass="entr" presetID="10" presetSubtype="0">
                                  <p:stCondLst>
                                    <p:cond delay="1250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par>
                                <p:cTn fill="hold" nodeType="withEffect" presetClass="entr" presetID="10" presetSubtype="0">
                                  <p:stCondLst>
                                    <p:cond delay="13500"/>
                                  </p:stCondLst>
                                  <p:childTnLst>
                                    <p:set>
                                      <p:cBhvr>
                                        <p:cTn dur="1" fill="hold">
                                          <p:stCondLst>
                                            <p:cond delay="0"/>
                                          </p:stCondLst>
                                        </p:cTn>
                                        <p:tgtEl>
                                          <p:spTgt spid="363"/>
                                        </p:tgtEl>
                                        <p:attrNameLst>
                                          <p:attrName>style.visibility</p:attrName>
                                        </p:attrNameLst>
                                      </p:cBhvr>
                                      <p:to>
                                        <p:strVal val="visible"/>
                                      </p:to>
                                    </p:set>
                                    <p:animEffect filter="fade" transition="in">
                                      <p:cBhvr>
                                        <p:cTn dur="500"/>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par>
                                <p:cTn fill="hold" nodeType="withEffect" presetClass="entr" presetID="10" presetSubtype="0">
                                  <p:stCondLst>
                                    <p:cond delay="1000"/>
                                  </p:stCondLst>
                                  <p:childTnLst>
                                    <p:set>
                                      <p:cBhvr>
                                        <p:cTn dur="1" fill="hold">
                                          <p:stCondLst>
                                            <p:cond delay="0"/>
                                          </p:stCondLst>
                                        </p:cTn>
                                        <p:tgtEl>
                                          <p:spTgt spid="366"/>
                                        </p:tgtEl>
                                        <p:attrNameLst>
                                          <p:attrName>style.visibility</p:attrName>
                                        </p:attrNameLst>
                                      </p:cBhvr>
                                      <p:to>
                                        <p:strVal val="visible"/>
                                      </p:to>
                                    </p:set>
                                    <p:animEffect filter="fade" transition="in">
                                      <p:cBhvr>
                                        <p:cTn dur="500"/>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
          <p:cNvSpPr/>
          <p:nvPr/>
        </p:nvSpPr>
        <p:spPr>
          <a:xfrm>
            <a:off x="4118767" y="2499881"/>
            <a:ext cx="3962526" cy="3957744"/>
          </a:xfrm>
          <a:prstGeom prst="rect">
            <a:avLst/>
          </a:prstGeom>
        </p:spPr>
      </p:sp>
      <p:grpSp>
        <p:nvGrpSpPr>
          <p:cNvPr id="375" name="Google Shape;375;p5"/>
          <p:cNvGrpSpPr/>
          <p:nvPr/>
        </p:nvGrpSpPr>
        <p:grpSpPr>
          <a:xfrm>
            <a:off x="955981" y="3025711"/>
            <a:ext cx="2917786" cy="950375"/>
            <a:chOff x="2160945" y="1813583"/>
            <a:chExt cx="2917786" cy="950375"/>
          </a:xfrm>
        </p:grpSpPr>
        <p:sp>
          <p:nvSpPr>
            <p:cNvPr id="376" name="Google Shape;376;p5"/>
            <p:cNvSpPr txBox="1"/>
            <p:nvPr/>
          </p:nvSpPr>
          <p:spPr>
            <a:xfrm>
              <a:off x="3067147" y="1813583"/>
              <a:ext cx="1845938"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2A6C5A"/>
                  </a:solidFill>
                  <a:latin typeface="Times New Roman"/>
                  <a:ea typeface="Times New Roman"/>
                  <a:cs typeface="Times New Roman"/>
                  <a:sym typeface="Times New Roman"/>
                </a:rPr>
                <a:t>CONSTRAINTS</a:t>
              </a:r>
              <a:endParaRPr sz="1400">
                <a:solidFill>
                  <a:srgbClr val="2A6C5A"/>
                </a:solidFill>
                <a:latin typeface="Times New Roman"/>
                <a:ea typeface="Times New Roman"/>
                <a:cs typeface="Times New Roman"/>
                <a:sym typeface="Times New Roman"/>
              </a:endParaRPr>
            </a:p>
          </p:txBody>
        </p:sp>
        <p:sp>
          <p:nvSpPr>
            <p:cNvPr id="377" name="Google Shape;377;p5"/>
            <p:cNvSpPr txBox="1"/>
            <p:nvPr/>
          </p:nvSpPr>
          <p:spPr>
            <a:xfrm>
              <a:off x="2160945" y="2117627"/>
              <a:ext cx="2917786" cy="646331"/>
            </a:xfrm>
            <a:prstGeom prst="rect">
              <a:avLst/>
            </a:prstGeom>
            <a:noFill/>
            <a:ln>
              <a:noFill/>
            </a:ln>
          </p:spPr>
          <p:txBody>
            <a:bodyPr anchorCtr="0" anchor="t" bIns="45700" lIns="91425" spcFirstLastPara="1" rIns="91425" wrap="square" tIns="45700">
              <a:spAutoFit/>
            </a:bodyPr>
            <a:lstStyle/>
            <a:p>
              <a:pPr indent="0" lvl="1" marL="914400" marR="0" rtl="0" algn="just">
                <a:spcBef>
                  <a:spcPts val="0"/>
                </a:spcBef>
                <a:spcAft>
                  <a:spcPts val="0"/>
                </a:spcAft>
                <a:buNone/>
              </a:pPr>
              <a:r>
                <a:rPr b="0" i="0" lang="en-US" sz="1200" u="none" cap="none" strike="noStrike">
                  <a:solidFill>
                    <a:schemeClr val="dk2"/>
                  </a:solidFill>
                  <a:latin typeface="Times New Roman"/>
                  <a:ea typeface="Times New Roman"/>
                  <a:cs typeface="Times New Roman"/>
                  <a:sym typeface="Times New Roman"/>
                </a:rPr>
                <a:t>Are rules or restrictions that</a:t>
              </a:r>
              <a:endParaRPr b="0" i="0" sz="1200" u="none" cap="none" strike="noStrike">
                <a:solidFill>
                  <a:schemeClr val="dk2"/>
                </a:solidFill>
                <a:latin typeface="Times New Roman"/>
                <a:ea typeface="Times New Roman"/>
                <a:cs typeface="Times New Roman"/>
                <a:sym typeface="Times New Roman"/>
              </a:endParaRPr>
            </a:p>
            <a:p>
              <a:pPr indent="0" lvl="1" marL="914400" marR="0" rtl="0" algn="just">
                <a:spcBef>
                  <a:spcPts val="0"/>
                </a:spcBef>
                <a:spcAft>
                  <a:spcPts val="0"/>
                </a:spcAft>
                <a:buNone/>
              </a:pPr>
              <a:r>
                <a:rPr b="0" i="0" lang="en-US" sz="1200" u="none" cap="none" strike="noStrike">
                  <a:solidFill>
                    <a:schemeClr val="dk2"/>
                  </a:solidFill>
                  <a:latin typeface="Times New Roman"/>
                  <a:ea typeface="Times New Roman"/>
                  <a:cs typeface="Times New Roman"/>
                  <a:sym typeface="Times New Roman"/>
                </a:rPr>
                <a:t>are imposed on the data.</a:t>
              </a:r>
              <a:endParaRPr b="1" i="0" sz="1200" u="none" cap="none" strike="noStrike">
                <a:solidFill>
                  <a:schemeClr val="dk2"/>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200">
                <a:solidFill>
                  <a:schemeClr val="dk2"/>
                </a:solidFill>
                <a:latin typeface="Times New Roman"/>
                <a:ea typeface="Times New Roman"/>
                <a:cs typeface="Times New Roman"/>
                <a:sym typeface="Times New Roman"/>
              </a:endParaRPr>
            </a:p>
          </p:txBody>
        </p:sp>
      </p:grpSp>
      <p:grpSp>
        <p:nvGrpSpPr>
          <p:cNvPr id="378" name="Google Shape;378;p5"/>
          <p:cNvGrpSpPr/>
          <p:nvPr/>
        </p:nvGrpSpPr>
        <p:grpSpPr>
          <a:xfrm>
            <a:off x="3265485" y="1674966"/>
            <a:ext cx="1887120" cy="1112780"/>
            <a:chOff x="3432257" y="4924887"/>
            <a:chExt cx="1887120" cy="1112780"/>
          </a:xfrm>
        </p:grpSpPr>
        <p:sp>
          <p:nvSpPr>
            <p:cNvPr id="379" name="Google Shape;379;p5"/>
            <p:cNvSpPr txBox="1"/>
            <p:nvPr/>
          </p:nvSpPr>
          <p:spPr>
            <a:xfrm>
              <a:off x="3444434" y="4924887"/>
              <a:ext cx="1681018"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87B367"/>
                  </a:solidFill>
                  <a:latin typeface="Times New Roman"/>
                  <a:ea typeface="Times New Roman"/>
                  <a:cs typeface="Times New Roman"/>
                  <a:sym typeface="Times New Roman"/>
                </a:rPr>
                <a:t>TRANSACTIONS</a:t>
              </a:r>
              <a:endParaRPr sz="1400">
                <a:solidFill>
                  <a:srgbClr val="87B367"/>
                </a:solidFill>
                <a:latin typeface="Roboto Condensed"/>
                <a:ea typeface="Roboto Condensed"/>
                <a:cs typeface="Roboto Condensed"/>
                <a:sym typeface="Roboto Condensed"/>
              </a:endParaRPr>
            </a:p>
          </p:txBody>
        </p:sp>
        <p:sp>
          <p:nvSpPr>
            <p:cNvPr id="380" name="Google Shape;380;p5"/>
            <p:cNvSpPr txBox="1"/>
            <p:nvPr/>
          </p:nvSpPr>
          <p:spPr>
            <a:xfrm>
              <a:off x="3432257" y="5206670"/>
              <a:ext cx="188712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2"/>
                  </a:solidFill>
                  <a:latin typeface="Calibri"/>
                  <a:ea typeface="Calibri"/>
                  <a:cs typeface="Calibri"/>
                  <a:sym typeface="Calibri"/>
                </a:rPr>
                <a:t>A transaction is a sequence</a:t>
              </a:r>
              <a:endParaRPr sz="1200">
                <a:solidFill>
                  <a:schemeClr val="dk2"/>
                </a:solidFill>
                <a:latin typeface="Calibri"/>
                <a:ea typeface="Calibri"/>
                <a:cs typeface="Calibri"/>
                <a:sym typeface="Calibri"/>
              </a:endParaRPr>
            </a:p>
            <a:p>
              <a:pPr indent="0" lvl="0" marL="0" marR="0" rtl="0" algn="l">
                <a:spcBef>
                  <a:spcPts val="0"/>
                </a:spcBef>
                <a:spcAft>
                  <a:spcPts val="0"/>
                </a:spcAft>
                <a:buNone/>
              </a:pPr>
              <a:r>
                <a:rPr lang="en-US" sz="1200">
                  <a:solidFill>
                    <a:schemeClr val="dk2"/>
                  </a:solidFill>
                  <a:latin typeface="Calibri"/>
                  <a:ea typeface="Calibri"/>
                  <a:cs typeface="Calibri"/>
                  <a:sym typeface="Calibri"/>
                </a:rPr>
                <a:t>of operations that are</a:t>
              </a:r>
              <a:endParaRPr sz="1200">
                <a:solidFill>
                  <a:schemeClr val="dk2"/>
                </a:solidFill>
                <a:latin typeface="Calibri"/>
                <a:ea typeface="Calibri"/>
                <a:cs typeface="Calibri"/>
                <a:sym typeface="Calibri"/>
              </a:endParaRPr>
            </a:p>
            <a:p>
              <a:pPr indent="0" lvl="0" marL="0" marR="0" rtl="0" algn="l">
                <a:spcBef>
                  <a:spcPts val="0"/>
                </a:spcBef>
                <a:spcAft>
                  <a:spcPts val="0"/>
                </a:spcAft>
                <a:buNone/>
              </a:pPr>
              <a:r>
                <a:rPr lang="en-US" sz="1200">
                  <a:solidFill>
                    <a:schemeClr val="dk2"/>
                  </a:solidFill>
                  <a:latin typeface="Calibri"/>
                  <a:ea typeface="Calibri"/>
                  <a:cs typeface="Calibri"/>
                  <a:sym typeface="Calibri"/>
                </a:rPr>
                <a:t>performed as a single</a:t>
              </a:r>
              <a:endParaRPr sz="1200">
                <a:solidFill>
                  <a:schemeClr val="dk2"/>
                </a:solidFill>
                <a:latin typeface="Calibri"/>
                <a:ea typeface="Calibri"/>
                <a:cs typeface="Calibri"/>
                <a:sym typeface="Calibri"/>
              </a:endParaRPr>
            </a:p>
            <a:p>
              <a:pPr indent="0" lvl="0" marL="0" marR="0" rtl="0" algn="l">
                <a:spcBef>
                  <a:spcPts val="0"/>
                </a:spcBef>
                <a:spcAft>
                  <a:spcPts val="0"/>
                </a:spcAft>
                <a:buNone/>
              </a:pPr>
              <a:r>
                <a:rPr lang="en-US" sz="1200">
                  <a:solidFill>
                    <a:schemeClr val="dk2"/>
                  </a:solidFill>
                  <a:latin typeface="Calibri"/>
                  <a:ea typeface="Calibri"/>
                  <a:cs typeface="Calibri"/>
                  <a:sym typeface="Calibri"/>
                </a:rPr>
                <a:t>unit of work.</a:t>
              </a:r>
              <a:endParaRPr sz="1200">
                <a:solidFill>
                  <a:schemeClr val="dk2"/>
                </a:solidFill>
                <a:latin typeface="Calibri"/>
                <a:ea typeface="Calibri"/>
                <a:cs typeface="Calibri"/>
                <a:sym typeface="Calibri"/>
              </a:endParaRPr>
            </a:p>
          </p:txBody>
        </p:sp>
      </p:grpSp>
      <p:grpSp>
        <p:nvGrpSpPr>
          <p:cNvPr id="381" name="Google Shape;381;p5"/>
          <p:cNvGrpSpPr/>
          <p:nvPr/>
        </p:nvGrpSpPr>
        <p:grpSpPr>
          <a:xfrm>
            <a:off x="7887859" y="3217948"/>
            <a:ext cx="3140155" cy="1279111"/>
            <a:chOff x="6291535" y="992946"/>
            <a:chExt cx="3140155" cy="1279111"/>
          </a:xfrm>
        </p:grpSpPr>
        <p:sp>
          <p:nvSpPr>
            <p:cNvPr id="382" name="Google Shape;382;p5"/>
            <p:cNvSpPr txBox="1"/>
            <p:nvPr/>
          </p:nvSpPr>
          <p:spPr>
            <a:xfrm>
              <a:off x="7360777" y="992946"/>
              <a:ext cx="180425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AB6C3E"/>
                  </a:solidFill>
                  <a:latin typeface="Times New Roman"/>
                  <a:ea typeface="Times New Roman"/>
                  <a:cs typeface="Times New Roman"/>
                  <a:sym typeface="Times New Roman"/>
                </a:rPr>
                <a:t>NORMALIZATION</a:t>
              </a:r>
              <a:endParaRPr sz="1400">
                <a:solidFill>
                  <a:srgbClr val="AB6C3E"/>
                </a:solidFill>
                <a:latin typeface="Roboto Condensed"/>
                <a:ea typeface="Roboto Condensed"/>
                <a:cs typeface="Roboto Condensed"/>
                <a:sym typeface="Roboto Condensed"/>
              </a:endParaRPr>
            </a:p>
          </p:txBody>
        </p:sp>
        <p:sp>
          <p:nvSpPr>
            <p:cNvPr id="383" name="Google Shape;383;p5"/>
            <p:cNvSpPr txBox="1"/>
            <p:nvPr/>
          </p:nvSpPr>
          <p:spPr>
            <a:xfrm>
              <a:off x="6291535" y="1256394"/>
              <a:ext cx="3140155" cy="1015663"/>
            </a:xfrm>
            <a:prstGeom prst="rect">
              <a:avLst/>
            </a:prstGeom>
            <a:noFill/>
            <a:ln>
              <a:noFill/>
            </a:ln>
          </p:spPr>
          <p:txBody>
            <a:bodyPr anchorCtr="0" anchor="t" bIns="45700" lIns="91425" spcFirstLastPara="1" rIns="91425" wrap="square" tIns="45700">
              <a:spAutoFit/>
            </a:bodyPr>
            <a:lstStyle/>
            <a:p>
              <a:pPr indent="0" lvl="1" marL="914400" marR="0" rtl="0" algn="l">
                <a:spcBef>
                  <a:spcPts val="0"/>
                </a:spcBef>
                <a:spcAft>
                  <a:spcPts val="0"/>
                </a:spcAft>
                <a:buNone/>
              </a:pPr>
              <a:r>
                <a:rPr b="0" i="0" lang="en-US" sz="1200" u="none" cap="none" strike="noStrike">
                  <a:solidFill>
                    <a:schemeClr val="dk2"/>
                  </a:solidFill>
                  <a:latin typeface="Times New Roman"/>
                  <a:ea typeface="Times New Roman"/>
                  <a:cs typeface="Times New Roman"/>
                  <a:sym typeface="Times New Roman"/>
                </a:rPr>
                <a:t>A process used to eliminate data </a:t>
              </a:r>
              <a:endParaRPr b="0" i="0" sz="1200" u="none" cap="none" strike="noStrike">
                <a:solidFill>
                  <a:schemeClr val="dk2"/>
                </a:solidFill>
                <a:latin typeface="Times New Roman"/>
                <a:ea typeface="Times New Roman"/>
                <a:cs typeface="Times New Roman"/>
                <a:sym typeface="Times New Roman"/>
              </a:endParaRPr>
            </a:p>
            <a:p>
              <a:pPr indent="0" lvl="1" marL="914400" marR="0" rtl="0" algn="l">
                <a:spcBef>
                  <a:spcPts val="0"/>
                </a:spcBef>
                <a:spcAft>
                  <a:spcPts val="0"/>
                </a:spcAft>
                <a:buNone/>
              </a:pPr>
              <a:r>
                <a:rPr b="0" i="0" lang="en-US" sz="1200" u="none" cap="none" strike="noStrike">
                  <a:solidFill>
                    <a:schemeClr val="dk2"/>
                  </a:solidFill>
                  <a:latin typeface="Times New Roman"/>
                  <a:ea typeface="Times New Roman"/>
                  <a:cs typeface="Times New Roman"/>
                  <a:sym typeface="Times New Roman"/>
                </a:rPr>
                <a:t>redundancy and ensure data</a:t>
              </a:r>
              <a:endParaRPr b="0" i="0" sz="1200" u="none" cap="none" strike="noStrike">
                <a:solidFill>
                  <a:schemeClr val="dk2"/>
                </a:solidFill>
                <a:latin typeface="Times New Roman"/>
                <a:ea typeface="Times New Roman"/>
                <a:cs typeface="Times New Roman"/>
                <a:sym typeface="Times New Roman"/>
              </a:endParaRPr>
            </a:p>
            <a:p>
              <a:pPr indent="0" lvl="1" marL="914400" marR="0" rtl="0" algn="l">
                <a:spcBef>
                  <a:spcPts val="0"/>
                </a:spcBef>
                <a:spcAft>
                  <a:spcPts val="0"/>
                </a:spcAft>
                <a:buNone/>
              </a:pPr>
              <a:r>
                <a:rPr b="0" i="0" lang="en-US" sz="1200" u="none" cap="none" strike="noStrike">
                  <a:solidFill>
                    <a:schemeClr val="dk2"/>
                  </a:solidFill>
                  <a:latin typeface="Times New Roman"/>
                  <a:ea typeface="Times New Roman"/>
                  <a:cs typeface="Times New Roman"/>
                  <a:sym typeface="Times New Roman"/>
                </a:rPr>
                <a:t> consistency in a database.</a:t>
              </a:r>
              <a:endParaRPr b="0" i="0" sz="1200" u="none" cap="none" strike="noStrike">
                <a:solidFill>
                  <a:schemeClr val="dk2"/>
                </a:solidFill>
                <a:latin typeface="Times New Roman"/>
                <a:ea typeface="Times New Roman"/>
                <a:cs typeface="Times New Roman"/>
                <a:sym typeface="Times New Roman"/>
              </a:endParaRPr>
            </a:p>
            <a:p>
              <a:pPr indent="0" lvl="1" marL="457200" marR="0" rtl="0" algn="l">
                <a:spcBef>
                  <a:spcPts val="0"/>
                </a:spcBef>
                <a:spcAft>
                  <a:spcPts val="0"/>
                </a:spcAft>
                <a:buClr>
                  <a:schemeClr val="dk2"/>
                </a:buClr>
                <a:buSzPts val="1200"/>
                <a:buFont typeface="Times New Roman"/>
                <a:buNone/>
              </a:pPr>
              <a:r>
                <a:rPr b="0" i="0" lang="en-US" sz="1200" u="none" cap="none" strike="noStrike">
                  <a:solidFill>
                    <a:schemeClr val="dk2"/>
                  </a:solidFill>
                  <a:latin typeface="Times New Roman"/>
                  <a:ea typeface="Times New Roman"/>
                  <a:cs typeface="Times New Roman"/>
                  <a:sym typeface="Times New Roman"/>
                </a:rPr>
                <a:t> </a:t>
              </a:r>
              <a:endParaRPr b="0" i="0" sz="1200" u="none" cap="none" strike="noStrike">
                <a:solidFill>
                  <a:schemeClr val="dk2"/>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200">
                <a:solidFill>
                  <a:schemeClr val="dk2"/>
                </a:solidFill>
                <a:latin typeface="Calibri"/>
                <a:ea typeface="Calibri"/>
                <a:cs typeface="Calibri"/>
                <a:sym typeface="Calibri"/>
              </a:endParaRPr>
            </a:p>
          </p:txBody>
        </p:sp>
      </p:grpSp>
      <p:grpSp>
        <p:nvGrpSpPr>
          <p:cNvPr id="384" name="Google Shape;384;p5"/>
          <p:cNvGrpSpPr/>
          <p:nvPr/>
        </p:nvGrpSpPr>
        <p:grpSpPr>
          <a:xfrm>
            <a:off x="6706473" y="1691474"/>
            <a:ext cx="2994602" cy="1005005"/>
            <a:chOff x="6915910" y="4710310"/>
            <a:chExt cx="2994602" cy="1005005"/>
          </a:xfrm>
        </p:grpSpPr>
        <p:sp>
          <p:nvSpPr>
            <p:cNvPr id="385" name="Google Shape;385;p5"/>
            <p:cNvSpPr txBox="1"/>
            <p:nvPr/>
          </p:nvSpPr>
          <p:spPr>
            <a:xfrm>
              <a:off x="7796585" y="4710310"/>
              <a:ext cx="144143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EAB946"/>
                  </a:solidFill>
                  <a:latin typeface="Times New Roman"/>
                  <a:ea typeface="Times New Roman"/>
                  <a:cs typeface="Times New Roman"/>
                  <a:sym typeface="Times New Roman"/>
                </a:rPr>
                <a:t>JOIN</a:t>
              </a:r>
              <a:endParaRPr sz="1400">
                <a:solidFill>
                  <a:srgbClr val="EAB946"/>
                </a:solidFill>
                <a:latin typeface="Times New Roman"/>
                <a:ea typeface="Times New Roman"/>
                <a:cs typeface="Times New Roman"/>
                <a:sym typeface="Times New Roman"/>
              </a:endParaRPr>
            </a:p>
          </p:txBody>
        </p:sp>
        <p:sp>
          <p:nvSpPr>
            <p:cNvPr id="386" name="Google Shape;386;p5"/>
            <p:cNvSpPr txBox="1"/>
            <p:nvPr/>
          </p:nvSpPr>
          <p:spPr>
            <a:xfrm>
              <a:off x="6915910" y="4884318"/>
              <a:ext cx="2994602" cy="830997"/>
            </a:xfrm>
            <a:prstGeom prst="rect">
              <a:avLst/>
            </a:prstGeom>
            <a:noFill/>
            <a:ln>
              <a:noFill/>
            </a:ln>
          </p:spPr>
          <p:txBody>
            <a:bodyPr anchorCtr="0" anchor="t" bIns="45700" lIns="91425" spcFirstLastPara="1" rIns="91425" wrap="square" tIns="45700">
              <a:spAutoFit/>
            </a:bodyPr>
            <a:lstStyle/>
            <a:p>
              <a:pPr indent="0" lvl="1" marL="914400" marR="0" rtl="0" algn="l">
                <a:spcBef>
                  <a:spcPts val="0"/>
                </a:spcBef>
                <a:spcAft>
                  <a:spcPts val="0"/>
                </a:spcAft>
                <a:buNone/>
              </a:pPr>
              <a:r>
                <a:rPr b="0" i="0" lang="en-US" sz="1200" u="none" cap="none" strike="noStrike">
                  <a:solidFill>
                    <a:schemeClr val="dk2"/>
                  </a:solidFill>
                  <a:latin typeface="Calibri"/>
                  <a:ea typeface="Calibri"/>
                  <a:cs typeface="Calibri"/>
                  <a:sym typeface="Calibri"/>
                </a:rPr>
                <a:t>an operation that combines </a:t>
              </a:r>
              <a:endParaRPr b="0" i="0" sz="1200" u="none" cap="none" strike="noStrike">
                <a:solidFill>
                  <a:schemeClr val="dk2"/>
                </a:solidFill>
                <a:latin typeface="Calibri"/>
                <a:ea typeface="Calibri"/>
                <a:cs typeface="Calibri"/>
                <a:sym typeface="Calibri"/>
              </a:endParaRPr>
            </a:p>
            <a:p>
              <a:pPr indent="0" lvl="1" marL="914400" marR="0" rtl="0" algn="l">
                <a:spcBef>
                  <a:spcPts val="0"/>
                </a:spcBef>
                <a:spcAft>
                  <a:spcPts val="0"/>
                </a:spcAft>
                <a:buNone/>
              </a:pPr>
              <a:r>
                <a:rPr b="0" i="0" lang="en-US" sz="1200" u="none" cap="none" strike="noStrike">
                  <a:solidFill>
                    <a:schemeClr val="dk2"/>
                  </a:solidFill>
                  <a:latin typeface="Calibri"/>
                  <a:ea typeface="Calibri"/>
                  <a:cs typeface="Calibri"/>
                  <a:sym typeface="Calibri"/>
                </a:rPr>
                <a:t>data from two or more tables</a:t>
              </a:r>
              <a:endParaRPr b="0" i="0" sz="1200" u="none" cap="none" strike="noStrike">
                <a:solidFill>
                  <a:schemeClr val="dk2"/>
                </a:solidFill>
                <a:latin typeface="Calibri"/>
                <a:ea typeface="Calibri"/>
                <a:cs typeface="Calibri"/>
                <a:sym typeface="Calibri"/>
              </a:endParaRPr>
            </a:p>
            <a:p>
              <a:pPr indent="0" lvl="1" marL="914400" marR="0" rtl="0" algn="l">
                <a:spcBef>
                  <a:spcPts val="0"/>
                </a:spcBef>
                <a:spcAft>
                  <a:spcPts val="0"/>
                </a:spcAft>
                <a:buNone/>
              </a:pPr>
              <a:r>
                <a:rPr b="0" i="0" lang="en-US" sz="1200" u="none" cap="none" strike="noStrike">
                  <a:solidFill>
                    <a:schemeClr val="dk2"/>
                  </a:solidFill>
                  <a:latin typeface="Calibri"/>
                  <a:ea typeface="Calibri"/>
                  <a:cs typeface="Calibri"/>
                  <a:sym typeface="Calibri"/>
                </a:rPr>
                <a:t> based on a common attribute</a:t>
              </a:r>
              <a:endParaRPr b="0" i="0" sz="1200" u="none" cap="none" strike="noStrike">
                <a:solidFill>
                  <a:schemeClr val="dk2"/>
                </a:solidFill>
                <a:latin typeface="Calibri"/>
                <a:ea typeface="Calibri"/>
                <a:cs typeface="Calibri"/>
                <a:sym typeface="Calibri"/>
              </a:endParaRPr>
            </a:p>
            <a:p>
              <a:pPr indent="0" lvl="1" marL="914400" marR="0" rtl="0" algn="l">
                <a:spcBef>
                  <a:spcPts val="0"/>
                </a:spcBef>
                <a:spcAft>
                  <a:spcPts val="0"/>
                </a:spcAft>
                <a:buNone/>
              </a:pPr>
              <a:r>
                <a:rPr b="0" i="0" lang="en-US" sz="1200" u="none" cap="none" strike="noStrike">
                  <a:solidFill>
                    <a:schemeClr val="dk2"/>
                  </a:solidFill>
                  <a:latin typeface="Calibri"/>
                  <a:ea typeface="Calibri"/>
                  <a:cs typeface="Calibri"/>
                  <a:sym typeface="Calibri"/>
                </a:rPr>
                <a:t> or set of attributes.</a:t>
              </a:r>
              <a:endParaRPr b="1" i="0" sz="1200" u="none" cap="none" strike="noStrike">
                <a:solidFill>
                  <a:schemeClr val="dk2"/>
                </a:solidFill>
                <a:latin typeface="Times New Roman"/>
                <a:ea typeface="Times New Roman"/>
                <a:cs typeface="Times New Roman"/>
                <a:sym typeface="Times New Roman"/>
              </a:endParaRPr>
            </a:p>
          </p:txBody>
        </p:sp>
      </p:grpSp>
      <p:grpSp>
        <p:nvGrpSpPr>
          <p:cNvPr id="387" name="Google Shape;387;p5"/>
          <p:cNvGrpSpPr/>
          <p:nvPr/>
        </p:nvGrpSpPr>
        <p:grpSpPr>
          <a:xfrm>
            <a:off x="4794352" y="3351201"/>
            <a:ext cx="2703186" cy="2690147"/>
            <a:chOff x="4794352" y="3351201"/>
            <a:chExt cx="2703186" cy="2690147"/>
          </a:xfrm>
        </p:grpSpPr>
        <p:grpSp>
          <p:nvGrpSpPr>
            <p:cNvPr id="388" name="Google Shape;388;p5"/>
            <p:cNvGrpSpPr/>
            <p:nvPr/>
          </p:nvGrpSpPr>
          <p:grpSpPr>
            <a:xfrm>
              <a:off x="4794352" y="3351201"/>
              <a:ext cx="2703186" cy="2690147"/>
              <a:chOff x="4865199" y="3257352"/>
              <a:chExt cx="2460021" cy="2448156"/>
            </a:xfrm>
          </p:grpSpPr>
          <p:sp>
            <p:nvSpPr>
              <p:cNvPr id="389" name="Google Shape;389;p5"/>
              <p:cNvSpPr/>
              <p:nvPr/>
            </p:nvSpPr>
            <p:spPr>
              <a:xfrm>
                <a:off x="4865199" y="4511093"/>
                <a:ext cx="2460021" cy="1194415"/>
              </a:xfrm>
              <a:custGeom>
                <a:rect b="b" l="l" r="r" t="t"/>
                <a:pathLst>
                  <a:path extrusionOk="0" h="840" w="1722">
                    <a:moveTo>
                      <a:pt x="1454" y="581"/>
                    </a:moveTo>
                    <a:cubicBezTo>
                      <a:pt x="1295" y="738"/>
                      <a:pt x="1085" y="824"/>
                      <a:pt x="861" y="824"/>
                    </a:cubicBezTo>
                    <a:cubicBezTo>
                      <a:pt x="637" y="824"/>
                      <a:pt x="427" y="738"/>
                      <a:pt x="268" y="581"/>
                    </a:cubicBezTo>
                    <a:cubicBezTo>
                      <a:pt x="111" y="426"/>
                      <a:pt x="22" y="219"/>
                      <a:pt x="17" y="0"/>
                    </a:cubicBezTo>
                    <a:cubicBezTo>
                      <a:pt x="0" y="0"/>
                      <a:pt x="0" y="0"/>
                      <a:pt x="0" y="0"/>
                    </a:cubicBezTo>
                    <a:cubicBezTo>
                      <a:pt x="6" y="224"/>
                      <a:pt x="96" y="434"/>
                      <a:pt x="256" y="592"/>
                    </a:cubicBezTo>
                    <a:cubicBezTo>
                      <a:pt x="418" y="752"/>
                      <a:pt x="633" y="840"/>
                      <a:pt x="861" y="840"/>
                    </a:cubicBezTo>
                    <a:cubicBezTo>
                      <a:pt x="1089" y="840"/>
                      <a:pt x="1304" y="752"/>
                      <a:pt x="1466" y="592"/>
                    </a:cubicBezTo>
                    <a:cubicBezTo>
                      <a:pt x="1626" y="434"/>
                      <a:pt x="1716" y="224"/>
                      <a:pt x="1722" y="0"/>
                    </a:cubicBezTo>
                    <a:cubicBezTo>
                      <a:pt x="1705" y="0"/>
                      <a:pt x="1705" y="0"/>
                      <a:pt x="1705" y="0"/>
                    </a:cubicBezTo>
                    <a:cubicBezTo>
                      <a:pt x="1700" y="219"/>
                      <a:pt x="1611" y="426"/>
                      <a:pt x="1454" y="581"/>
                    </a:cubicBezTo>
                    <a:close/>
                  </a:path>
                </a:pathLst>
              </a:custGeom>
              <a:solidFill>
                <a:srgbClr val="5E6C8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390" name="Google Shape;390;p5"/>
              <p:cNvSpPr/>
              <p:nvPr/>
            </p:nvSpPr>
            <p:spPr>
              <a:xfrm>
                <a:off x="5238552" y="3257352"/>
                <a:ext cx="839255" cy="1182550"/>
              </a:xfrm>
              <a:custGeom>
                <a:rect b="b" l="l" r="r" t="t"/>
                <a:pathLst>
                  <a:path extrusionOk="0" h="831" w="588">
                    <a:moveTo>
                      <a:pt x="335" y="41"/>
                    </a:moveTo>
                    <a:cubicBezTo>
                      <a:pt x="246" y="5"/>
                      <a:pt x="246" y="5"/>
                      <a:pt x="246" y="5"/>
                    </a:cubicBezTo>
                    <a:cubicBezTo>
                      <a:pt x="209" y="94"/>
                      <a:pt x="209" y="94"/>
                      <a:pt x="209" y="94"/>
                    </a:cubicBezTo>
                    <a:cubicBezTo>
                      <a:pt x="132" y="133"/>
                      <a:pt x="61" y="184"/>
                      <a:pt x="0" y="243"/>
                    </a:cubicBezTo>
                    <a:cubicBezTo>
                      <a:pt x="588" y="831"/>
                      <a:pt x="588" y="831"/>
                      <a:pt x="588" y="831"/>
                    </a:cubicBezTo>
                    <a:cubicBezTo>
                      <a:pt x="588" y="0"/>
                      <a:pt x="588" y="0"/>
                      <a:pt x="588" y="0"/>
                    </a:cubicBezTo>
                    <a:cubicBezTo>
                      <a:pt x="500" y="1"/>
                      <a:pt x="415" y="16"/>
                      <a:pt x="335" y="41"/>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391" name="Google Shape;391;p5"/>
              <p:cNvSpPr/>
              <p:nvPr/>
            </p:nvSpPr>
            <p:spPr>
              <a:xfrm>
                <a:off x="6112611" y="3257352"/>
                <a:ext cx="840046" cy="1182550"/>
              </a:xfrm>
              <a:custGeom>
                <a:rect b="b" l="l" r="r" t="t"/>
                <a:pathLst>
                  <a:path extrusionOk="0" h="831" w="588">
                    <a:moveTo>
                      <a:pt x="379" y="94"/>
                    </a:moveTo>
                    <a:cubicBezTo>
                      <a:pt x="342" y="5"/>
                      <a:pt x="342" y="5"/>
                      <a:pt x="342" y="5"/>
                    </a:cubicBezTo>
                    <a:cubicBezTo>
                      <a:pt x="253" y="41"/>
                      <a:pt x="253" y="41"/>
                      <a:pt x="253" y="41"/>
                    </a:cubicBezTo>
                    <a:cubicBezTo>
                      <a:pt x="173" y="16"/>
                      <a:pt x="88" y="1"/>
                      <a:pt x="0" y="0"/>
                    </a:cubicBezTo>
                    <a:cubicBezTo>
                      <a:pt x="0" y="831"/>
                      <a:pt x="0" y="831"/>
                      <a:pt x="0" y="831"/>
                    </a:cubicBezTo>
                    <a:cubicBezTo>
                      <a:pt x="588" y="243"/>
                      <a:pt x="588" y="243"/>
                      <a:pt x="588" y="243"/>
                    </a:cubicBezTo>
                    <a:cubicBezTo>
                      <a:pt x="527" y="184"/>
                      <a:pt x="456" y="133"/>
                      <a:pt x="379" y="94"/>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392" name="Google Shape;392;p5"/>
              <p:cNvSpPr/>
              <p:nvPr/>
            </p:nvSpPr>
            <p:spPr>
              <a:xfrm>
                <a:off x="6137132" y="3627542"/>
                <a:ext cx="1188087" cy="836091"/>
              </a:xfrm>
              <a:custGeom>
                <a:rect b="b" l="l" r="r" t="t"/>
                <a:pathLst>
                  <a:path extrusionOk="0" h="588" w="832">
                    <a:moveTo>
                      <a:pt x="789" y="331"/>
                    </a:moveTo>
                    <a:cubicBezTo>
                      <a:pt x="825" y="242"/>
                      <a:pt x="825" y="242"/>
                      <a:pt x="825" y="242"/>
                    </a:cubicBezTo>
                    <a:cubicBezTo>
                      <a:pt x="736" y="205"/>
                      <a:pt x="736" y="205"/>
                      <a:pt x="736" y="205"/>
                    </a:cubicBezTo>
                    <a:cubicBezTo>
                      <a:pt x="697" y="130"/>
                      <a:pt x="647" y="61"/>
                      <a:pt x="588" y="0"/>
                    </a:cubicBezTo>
                    <a:cubicBezTo>
                      <a:pt x="0" y="588"/>
                      <a:pt x="0" y="588"/>
                      <a:pt x="0" y="588"/>
                    </a:cubicBezTo>
                    <a:cubicBezTo>
                      <a:pt x="832" y="588"/>
                      <a:pt x="832" y="588"/>
                      <a:pt x="832" y="588"/>
                    </a:cubicBezTo>
                    <a:cubicBezTo>
                      <a:pt x="830" y="499"/>
                      <a:pt x="815" y="412"/>
                      <a:pt x="789" y="331"/>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393" name="Google Shape;393;p5"/>
              <p:cNvSpPr/>
              <p:nvPr/>
            </p:nvSpPr>
            <p:spPr>
              <a:xfrm>
                <a:off x="4865199" y="3627542"/>
                <a:ext cx="1188878" cy="836091"/>
              </a:xfrm>
              <a:custGeom>
                <a:rect b="b" l="l" r="r" t="t"/>
                <a:pathLst>
                  <a:path extrusionOk="0" h="588" w="832">
                    <a:moveTo>
                      <a:pt x="832" y="588"/>
                    </a:moveTo>
                    <a:cubicBezTo>
                      <a:pt x="244" y="0"/>
                      <a:pt x="244" y="0"/>
                      <a:pt x="244" y="0"/>
                    </a:cubicBezTo>
                    <a:cubicBezTo>
                      <a:pt x="185" y="61"/>
                      <a:pt x="135" y="130"/>
                      <a:pt x="96" y="205"/>
                    </a:cubicBezTo>
                    <a:cubicBezTo>
                      <a:pt x="7" y="242"/>
                      <a:pt x="7" y="242"/>
                      <a:pt x="7" y="242"/>
                    </a:cubicBezTo>
                    <a:cubicBezTo>
                      <a:pt x="43" y="331"/>
                      <a:pt x="43" y="331"/>
                      <a:pt x="43" y="331"/>
                    </a:cubicBezTo>
                    <a:cubicBezTo>
                      <a:pt x="17" y="412"/>
                      <a:pt x="2" y="499"/>
                      <a:pt x="0" y="588"/>
                    </a:cubicBezTo>
                    <a:lnTo>
                      <a:pt x="832" y="588"/>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394" name="Google Shape;394;p5"/>
              <p:cNvSpPr/>
              <p:nvPr/>
            </p:nvSpPr>
            <p:spPr>
              <a:xfrm>
                <a:off x="4939497" y="3336076"/>
                <a:ext cx="2312211" cy="2301886"/>
              </a:xfrm>
              <a:prstGeom prst="ellipse">
                <a:avLst/>
              </a:prstGeom>
              <a:gradFill>
                <a:gsLst>
                  <a:gs pos="0">
                    <a:srgbClr val="FFFFFF"/>
                  </a:gs>
                  <a:gs pos="20000">
                    <a:srgbClr val="FFFFFF"/>
                  </a:gs>
                  <a:gs pos="100000">
                    <a:srgbClr val="DAD9D9"/>
                  </a:gs>
                </a:gsLst>
                <a:lin ang="2700000" scaled="0"/>
              </a:gradFill>
              <a:ln>
                <a:noFill/>
              </a:ln>
              <a:effectLst>
                <a:outerShdw blurRad="381000" rotWithShape="0" algn="tl" dir="2700000" dist="177800">
                  <a:srgbClr val="000000">
                    <a:alpha val="69803"/>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pic>
            <p:nvPicPr>
              <p:cNvPr id="395" name="Google Shape;395;p5"/>
              <p:cNvPicPr preferRelativeResize="0"/>
              <p:nvPr/>
            </p:nvPicPr>
            <p:blipFill rotWithShape="1">
              <a:blip r:embed="rId3">
                <a:alphaModFix/>
              </a:blip>
              <a:srcRect b="0" l="0" r="0" t="0"/>
              <a:stretch/>
            </p:blipFill>
            <p:spPr>
              <a:xfrm>
                <a:off x="5088000" y="3484880"/>
                <a:ext cx="2016000" cy="2016000"/>
              </a:xfrm>
              <a:prstGeom prst="rect">
                <a:avLst/>
              </a:prstGeom>
              <a:noFill/>
              <a:ln>
                <a:noFill/>
              </a:ln>
            </p:spPr>
          </p:pic>
        </p:grpSp>
        <p:sp>
          <p:nvSpPr>
            <p:cNvPr id="396" name="Google Shape;396;p5"/>
            <p:cNvSpPr/>
            <p:nvPr/>
          </p:nvSpPr>
          <p:spPr>
            <a:xfrm>
              <a:off x="5230953" y="4108691"/>
              <a:ext cx="190308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accent1"/>
                  </a:solidFill>
                  <a:latin typeface="Times New Roman"/>
                  <a:ea typeface="Times New Roman"/>
                  <a:cs typeface="Times New Roman"/>
                  <a:sym typeface="Times New Roman"/>
                </a:rPr>
                <a:t>    Key</a:t>
              </a:r>
              <a:endParaRPr sz="3600">
                <a:solidFill>
                  <a:schemeClr val="accent1"/>
                </a:solidFill>
                <a:latin typeface="Times New Roman"/>
                <a:ea typeface="Times New Roman"/>
                <a:cs typeface="Times New Roman"/>
                <a:sym typeface="Times New Roman"/>
              </a:endParaRPr>
            </a:p>
            <a:p>
              <a:pPr indent="0" lvl="0" marL="0" marR="0" rtl="0" algn="l">
                <a:spcBef>
                  <a:spcPts val="0"/>
                </a:spcBef>
                <a:spcAft>
                  <a:spcPts val="0"/>
                </a:spcAft>
                <a:buNone/>
              </a:pPr>
              <a:r>
                <a:rPr lang="en-US" sz="3600">
                  <a:solidFill>
                    <a:schemeClr val="accent1"/>
                  </a:solidFill>
                  <a:latin typeface="Times New Roman"/>
                  <a:ea typeface="Times New Roman"/>
                  <a:cs typeface="Times New Roman"/>
                  <a:sym typeface="Times New Roman"/>
                </a:rPr>
                <a:t>Concepts</a:t>
              </a:r>
              <a:endParaRPr sz="3600">
                <a:solidFill>
                  <a:schemeClr val="dk1"/>
                </a:solidFill>
                <a:latin typeface="Calibri"/>
                <a:ea typeface="Calibri"/>
                <a:cs typeface="Calibri"/>
                <a:sym typeface="Calibri"/>
              </a:endParaRPr>
            </a:p>
          </p:txBody>
        </p:sp>
      </p:grpSp>
      <p:grpSp>
        <p:nvGrpSpPr>
          <p:cNvPr id="397" name="Google Shape;397;p5"/>
          <p:cNvGrpSpPr/>
          <p:nvPr/>
        </p:nvGrpSpPr>
        <p:grpSpPr>
          <a:xfrm>
            <a:off x="7565338" y="3350331"/>
            <a:ext cx="1103001" cy="1043901"/>
            <a:chOff x="7565338" y="3350331"/>
            <a:chExt cx="1103001" cy="1043901"/>
          </a:xfrm>
        </p:grpSpPr>
        <p:grpSp>
          <p:nvGrpSpPr>
            <p:cNvPr id="398" name="Google Shape;398;p5"/>
            <p:cNvGrpSpPr/>
            <p:nvPr/>
          </p:nvGrpSpPr>
          <p:grpSpPr>
            <a:xfrm>
              <a:off x="7565338" y="3350331"/>
              <a:ext cx="1103001" cy="1043901"/>
              <a:chOff x="7386918" y="3256560"/>
              <a:chExt cx="1003781" cy="949997"/>
            </a:xfrm>
          </p:grpSpPr>
          <p:sp>
            <p:nvSpPr>
              <p:cNvPr id="399" name="Google Shape;399;p5"/>
              <p:cNvSpPr/>
              <p:nvPr/>
            </p:nvSpPr>
            <p:spPr>
              <a:xfrm>
                <a:off x="7386918" y="3326170"/>
                <a:ext cx="638340" cy="880387"/>
              </a:xfrm>
              <a:custGeom>
                <a:rect b="b" l="l" r="r" t="t"/>
                <a:pathLst>
                  <a:path extrusionOk="0" h="619" w="447">
                    <a:moveTo>
                      <a:pt x="195" y="0"/>
                    </a:moveTo>
                    <a:cubicBezTo>
                      <a:pt x="79" y="71"/>
                      <a:pt x="18" y="207"/>
                      <a:pt x="40" y="340"/>
                    </a:cubicBezTo>
                    <a:cubicBezTo>
                      <a:pt x="0" y="438"/>
                      <a:pt x="0" y="438"/>
                      <a:pt x="0" y="438"/>
                    </a:cubicBezTo>
                    <a:cubicBezTo>
                      <a:pt x="98" y="479"/>
                      <a:pt x="98" y="479"/>
                      <a:pt x="98" y="479"/>
                    </a:cubicBezTo>
                    <a:cubicBezTo>
                      <a:pt x="161" y="567"/>
                      <a:pt x="263" y="619"/>
                      <a:pt x="369" y="619"/>
                    </a:cubicBezTo>
                    <a:cubicBezTo>
                      <a:pt x="395" y="619"/>
                      <a:pt x="422" y="616"/>
                      <a:pt x="447" y="609"/>
                    </a:cubicBezTo>
                    <a:cubicBezTo>
                      <a:pt x="431" y="501"/>
                      <a:pt x="401" y="393"/>
                      <a:pt x="358" y="289"/>
                    </a:cubicBezTo>
                    <a:cubicBezTo>
                      <a:pt x="315" y="185"/>
                      <a:pt x="260" y="89"/>
                      <a:pt x="195" y="0"/>
                    </a:cubicBezTo>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400" name="Google Shape;400;p5"/>
              <p:cNvSpPr/>
              <p:nvPr/>
            </p:nvSpPr>
            <p:spPr>
              <a:xfrm>
                <a:off x="7708063" y="3256560"/>
                <a:ext cx="682636" cy="923101"/>
              </a:xfrm>
              <a:custGeom>
                <a:rect b="b" l="l" r="r" t="t"/>
                <a:pathLst>
                  <a:path extrusionOk="0" h="649" w="478">
                    <a:moveTo>
                      <a:pt x="144" y="0"/>
                    </a:moveTo>
                    <a:cubicBezTo>
                      <a:pt x="101" y="0"/>
                      <a:pt x="58" y="8"/>
                      <a:pt x="17" y="26"/>
                    </a:cubicBezTo>
                    <a:cubicBezTo>
                      <a:pt x="11" y="28"/>
                      <a:pt x="5" y="30"/>
                      <a:pt x="0" y="33"/>
                    </a:cubicBezTo>
                    <a:cubicBezTo>
                      <a:pt x="7" y="48"/>
                      <a:pt x="7" y="48"/>
                      <a:pt x="7" y="48"/>
                    </a:cubicBezTo>
                    <a:cubicBezTo>
                      <a:pt x="12" y="45"/>
                      <a:pt x="17" y="43"/>
                      <a:pt x="23" y="40"/>
                    </a:cubicBezTo>
                    <a:cubicBezTo>
                      <a:pt x="62" y="24"/>
                      <a:pt x="103" y="16"/>
                      <a:pt x="144" y="16"/>
                    </a:cubicBezTo>
                    <a:cubicBezTo>
                      <a:pt x="144" y="16"/>
                      <a:pt x="144" y="16"/>
                      <a:pt x="144" y="16"/>
                    </a:cubicBezTo>
                    <a:cubicBezTo>
                      <a:pt x="206" y="16"/>
                      <a:pt x="267" y="35"/>
                      <a:pt x="319" y="68"/>
                    </a:cubicBezTo>
                    <a:cubicBezTo>
                      <a:pt x="370" y="102"/>
                      <a:pt x="412" y="151"/>
                      <a:pt x="438" y="212"/>
                    </a:cubicBezTo>
                    <a:cubicBezTo>
                      <a:pt x="454" y="252"/>
                      <a:pt x="462" y="293"/>
                      <a:pt x="462" y="333"/>
                    </a:cubicBezTo>
                    <a:cubicBezTo>
                      <a:pt x="462" y="396"/>
                      <a:pt x="443" y="457"/>
                      <a:pt x="410" y="508"/>
                    </a:cubicBezTo>
                    <a:cubicBezTo>
                      <a:pt x="376" y="560"/>
                      <a:pt x="327" y="602"/>
                      <a:pt x="266" y="627"/>
                    </a:cubicBezTo>
                    <a:cubicBezTo>
                      <a:pt x="261" y="630"/>
                      <a:pt x="255" y="632"/>
                      <a:pt x="250" y="634"/>
                    </a:cubicBezTo>
                    <a:cubicBezTo>
                      <a:pt x="255" y="649"/>
                      <a:pt x="255" y="649"/>
                      <a:pt x="255" y="649"/>
                    </a:cubicBezTo>
                    <a:cubicBezTo>
                      <a:pt x="261" y="647"/>
                      <a:pt x="266" y="644"/>
                      <a:pt x="272" y="642"/>
                    </a:cubicBezTo>
                    <a:cubicBezTo>
                      <a:pt x="336" y="616"/>
                      <a:pt x="388" y="571"/>
                      <a:pt x="423" y="517"/>
                    </a:cubicBezTo>
                    <a:cubicBezTo>
                      <a:pt x="459" y="463"/>
                      <a:pt x="478" y="399"/>
                      <a:pt x="478" y="333"/>
                    </a:cubicBezTo>
                    <a:cubicBezTo>
                      <a:pt x="478" y="291"/>
                      <a:pt x="470" y="248"/>
                      <a:pt x="453" y="206"/>
                    </a:cubicBezTo>
                    <a:cubicBezTo>
                      <a:pt x="426" y="142"/>
                      <a:pt x="382" y="91"/>
                      <a:pt x="327" y="55"/>
                    </a:cubicBezTo>
                    <a:cubicBezTo>
                      <a:pt x="273" y="20"/>
                      <a:pt x="209" y="0"/>
                      <a:pt x="144" y="0"/>
                    </a:cubicBezTo>
                  </a:path>
                </a:pathLst>
              </a:custGeom>
              <a:solidFill>
                <a:schemeClr val="accent5"/>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401" name="Google Shape;401;p5"/>
              <p:cNvSpPr/>
              <p:nvPr/>
            </p:nvSpPr>
            <p:spPr>
              <a:xfrm>
                <a:off x="7527941" y="3351143"/>
                <a:ext cx="772855" cy="769678"/>
              </a:xfrm>
              <a:prstGeom prst="ellipse">
                <a:avLst/>
              </a:prstGeom>
              <a:gradFill>
                <a:gsLst>
                  <a:gs pos="0">
                    <a:srgbClr val="FFFFFF"/>
                  </a:gs>
                  <a:gs pos="20000">
                    <a:srgbClr val="FFFFFF"/>
                  </a:gs>
                  <a:gs pos="100000">
                    <a:srgbClr val="DAD9D9"/>
                  </a:gs>
                </a:gsLst>
                <a:lin ang="2700000" scaled="0"/>
              </a:gradFill>
              <a:ln>
                <a:noFill/>
              </a:ln>
              <a:effectLst>
                <a:outerShdw blurRad="381000" rotWithShape="0" algn="tl" dir="2700000" dist="177800">
                  <a:srgbClr val="000000">
                    <a:alpha val="69803"/>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pic>
            <p:nvPicPr>
              <p:cNvPr id="402" name="Google Shape;402;p5"/>
              <p:cNvPicPr preferRelativeResize="0"/>
              <p:nvPr/>
            </p:nvPicPr>
            <p:blipFill rotWithShape="1">
              <a:blip r:embed="rId4">
                <a:alphaModFix/>
              </a:blip>
              <a:srcRect b="0" l="0" r="0" t="0"/>
              <a:stretch/>
            </p:blipFill>
            <p:spPr>
              <a:xfrm>
                <a:off x="7570912" y="3390900"/>
                <a:ext cx="684000" cy="684000"/>
              </a:xfrm>
              <a:prstGeom prst="rect">
                <a:avLst/>
              </a:prstGeom>
              <a:noFill/>
              <a:ln>
                <a:noFill/>
              </a:ln>
            </p:spPr>
          </p:pic>
        </p:grpSp>
        <p:pic>
          <p:nvPicPr>
            <p:cNvPr id="403" name="Google Shape;403;p5"/>
            <p:cNvPicPr preferRelativeResize="0"/>
            <p:nvPr/>
          </p:nvPicPr>
          <p:blipFill rotWithShape="1">
            <a:blip r:embed="rId5">
              <a:alphaModFix/>
            </a:blip>
            <a:srcRect b="0" l="0" r="0" t="0"/>
            <a:stretch/>
          </p:blipFill>
          <p:spPr>
            <a:xfrm>
              <a:off x="7874919" y="3621193"/>
              <a:ext cx="548640" cy="548640"/>
            </a:xfrm>
            <a:prstGeom prst="rect">
              <a:avLst/>
            </a:prstGeom>
            <a:noFill/>
            <a:ln>
              <a:noFill/>
            </a:ln>
          </p:spPr>
        </p:pic>
      </p:grpSp>
      <p:grpSp>
        <p:nvGrpSpPr>
          <p:cNvPr id="404" name="Google Shape;404;p5"/>
          <p:cNvGrpSpPr/>
          <p:nvPr/>
        </p:nvGrpSpPr>
        <p:grpSpPr>
          <a:xfrm>
            <a:off x="6412784" y="2187354"/>
            <a:ext cx="1084751" cy="1098658"/>
            <a:chOff x="6412784" y="2187354"/>
            <a:chExt cx="1084751" cy="1098658"/>
          </a:xfrm>
        </p:grpSpPr>
        <p:grpSp>
          <p:nvGrpSpPr>
            <p:cNvPr id="405" name="Google Shape;405;p5"/>
            <p:cNvGrpSpPr/>
            <p:nvPr/>
          </p:nvGrpSpPr>
          <p:grpSpPr>
            <a:xfrm>
              <a:off x="6412784" y="2187354"/>
              <a:ext cx="1084751" cy="1098658"/>
              <a:chOff x="6338047" y="2198199"/>
              <a:chExt cx="987172" cy="999828"/>
            </a:xfrm>
          </p:grpSpPr>
          <p:sp>
            <p:nvSpPr>
              <p:cNvPr id="406" name="Google Shape;406;p5"/>
              <p:cNvSpPr/>
              <p:nvPr/>
            </p:nvSpPr>
            <p:spPr>
              <a:xfrm>
                <a:off x="6338047" y="2560478"/>
                <a:ext cx="915982" cy="637549"/>
              </a:xfrm>
              <a:custGeom>
                <a:rect b="b" l="l" r="r" t="t"/>
                <a:pathLst>
                  <a:path extrusionOk="0" h="448" w="641">
                    <a:moveTo>
                      <a:pt x="33" y="0"/>
                    </a:moveTo>
                    <a:cubicBezTo>
                      <a:pt x="0" y="133"/>
                      <a:pt x="53" y="272"/>
                      <a:pt x="163" y="350"/>
                    </a:cubicBezTo>
                    <a:cubicBezTo>
                      <a:pt x="204" y="448"/>
                      <a:pt x="204" y="448"/>
                      <a:pt x="204" y="448"/>
                    </a:cubicBezTo>
                    <a:cubicBezTo>
                      <a:pt x="302" y="407"/>
                      <a:pt x="302" y="407"/>
                      <a:pt x="302" y="407"/>
                    </a:cubicBezTo>
                    <a:cubicBezTo>
                      <a:pt x="320" y="410"/>
                      <a:pt x="339" y="412"/>
                      <a:pt x="357" y="412"/>
                    </a:cubicBezTo>
                    <a:cubicBezTo>
                      <a:pt x="471" y="412"/>
                      <a:pt x="580" y="353"/>
                      <a:pt x="641" y="252"/>
                    </a:cubicBezTo>
                    <a:cubicBezTo>
                      <a:pt x="553" y="187"/>
                      <a:pt x="456" y="133"/>
                      <a:pt x="352" y="89"/>
                    </a:cubicBezTo>
                    <a:cubicBezTo>
                      <a:pt x="248" y="46"/>
                      <a:pt x="141" y="17"/>
                      <a:pt x="33" y="0"/>
                    </a:cubicBezTo>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407" name="Google Shape;407;p5"/>
              <p:cNvSpPr/>
              <p:nvPr/>
            </p:nvSpPr>
            <p:spPr>
              <a:xfrm>
                <a:off x="6398163" y="2198199"/>
                <a:ext cx="927056" cy="679472"/>
              </a:xfrm>
              <a:custGeom>
                <a:rect b="b" l="l" r="r" t="t"/>
                <a:pathLst>
                  <a:path extrusionOk="0" h="478" w="649">
                    <a:moveTo>
                      <a:pt x="15" y="228"/>
                    </a:moveTo>
                    <a:cubicBezTo>
                      <a:pt x="15" y="228"/>
                      <a:pt x="15" y="228"/>
                      <a:pt x="15" y="228"/>
                    </a:cubicBezTo>
                    <a:cubicBezTo>
                      <a:pt x="15" y="228"/>
                      <a:pt x="15" y="228"/>
                      <a:pt x="15" y="228"/>
                    </a:cubicBezTo>
                    <a:cubicBezTo>
                      <a:pt x="15" y="228"/>
                      <a:pt x="15" y="228"/>
                      <a:pt x="15" y="228"/>
                    </a:cubicBezTo>
                    <a:moveTo>
                      <a:pt x="315" y="0"/>
                    </a:moveTo>
                    <a:cubicBezTo>
                      <a:pt x="315" y="0"/>
                      <a:pt x="315" y="0"/>
                      <a:pt x="315" y="0"/>
                    </a:cubicBezTo>
                    <a:cubicBezTo>
                      <a:pt x="250" y="0"/>
                      <a:pt x="186" y="19"/>
                      <a:pt x="132" y="55"/>
                    </a:cubicBezTo>
                    <a:cubicBezTo>
                      <a:pt x="78" y="90"/>
                      <a:pt x="33" y="141"/>
                      <a:pt x="7" y="206"/>
                    </a:cubicBezTo>
                    <a:cubicBezTo>
                      <a:pt x="4" y="211"/>
                      <a:pt x="2" y="217"/>
                      <a:pt x="0" y="223"/>
                    </a:cubicBezTo>
                    <a:cubicBezTo>
                      <a:pt x="15" y="228"/>
                      <a:pt x="15" y="228"/>
                      <a:pt x="15" y="228"/>
                    </a:cubicBezTo>
                    <a:cubicBezTo>
                      <a:pt x="17" y="223"/>
                      <a:pt x="19" y="217"/>
                      <a:pt x="21" y="212"/>
                    </a:cubicBezTo>
                    <a:cubicBezTo>
                      <a:pt x="47" y="151"/>
                      <a:pt x="89" y="102"/>
                      <a:pt x="141" y="68"/>
                    </a:cubicBezTo>
                    <a:cubicBezTo>
                      <a:pt x="192" y="34"/>
                      <a:pt x="253" y="16"/>
                      <a:pt x="315" y="16"/>
                    </a:cubicBezTo>
                    <a:cubicBezTo>
                      <a:pt x="356" y="16"/>
                      <a:pt x="397" y="23"/>
                      <a:pt x="436" y="40"/>
                    </a:cubicBezTo>
                    <a:cubicBezTo>
                      <a:pt x="498" y="65"/>
                      <a:pt x="547" y="107"/>
                      <a:pt x="580" y="159"/>
                    </a:cubicBezTo>
                    <a:cubicBezTo>
                      <a:pt x="614" y="211"/>
                      <a:pt x="633" y="271"/>
                      <a:pt x="633" y="334"/>
                    </a:cubicBezTo>
                    <a:cubicBezTo>
                      <a:pt x="633" y="374"/>
                      <a:pt x="625" y="415"/>
                      <a:pt x="608" y="455"/>
                    </a:cubicBezTo>
                    <a:cubicBezTo>
                      <a:pt x="606" y="460"/>
                      <a:pt x="604" y="466"/>
                      <a:pt x="601" y="471"/>
                    </a:cubicBezTo>
                    <a:cubicBezTo>
                      <a:pt x="616" y="478"/>
                      <a:pt x="616" y="478"/>
                      <a:pt x="616" y="478"/>
                    </a:cubicBezTo>
                    <a:cubicBezTo>
                      <a:pt x="618" y="472"/>
                      <a:pt x="621" y="467"/>
                      <a:pt x="623" y="461"/>
                    </a:cubicBezTo>
                    <a:cubicBezTo>
                      <a:pt x="640" y="419"/>
                      <a:pt x="649" y="376"/>
                      <a:pt x="649" y="334"/>
                    </a:cubicBezTo>
                    <a:cubicBezTo>
                      <a:pt x="649" y="268"/>
                      <a:pt x="629" y="204"/>
                      <a:pt x="594" y="150"/>
                    </a:cubicBezTo>
                    <a:cubicBezTo>
                      <a:pt x="558" y="96"/>
                      <a:pt x="507" y="52"/>
                      <a:pt x="443" y="25"/>
                    </a:cubicBezTo>
                    <a:cubicBezTo>
                      <a:pt x="401" y="8"/>
                      <a:pt x="358" y="0"/>
                      <a:pt x="315" y="0"/>
                    </a:cubicBezTo>
                  </a:path>
                </a:pathLst>
              </a:custGeom>
              <a:solidFill>
                <a:schemeClr val="accent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408" name="Google Shape;408;p5"/>
              <p:cNvSpPr/>
              <p:nvPr/>
            </p:nvSpPr>
            <p:spPr>
              <a:xfrm>
                <a:off x="6454791" y="2284343"/>
                <a:ext cx="772855" cy="769678"/>
              </a:xfrm>
              <a:prstGeom prst="ellipse">
                <a:avLst/>
              </a:prstGeom>
              <a:gradFill>
                <a:gsLst>
                  <a:gs pos="0">
                    <a:srgbClr val="FFFFFF"/>
                  </a:gs>
                  <a:gs pos="20000">
                    <a:srgbClr val="FFFFFF"/>
                  </a:gs>
                  <a:gs pos="100000">
                    <a:srgbClr val="DAD9D9"/>
                  </a:gs>
                </a:gsLst>
                <a:lin ang="2700000" scaled="0"/>
              </a:gradFill>
              <a:ln>
                <a:noFill/>
              </a:ln>
              <a:effectLst>
                <a:outerShdw blurRad="381000" rotWithShape="0" algn="tl" dir="2700000" dist="177800">
                  <a:srgbClr val="000000">
                    <a:alpha val="69803"/>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pic>
            <p:nvPicPr>
              <p:cNvPr id="409" name="Google Shape;409;p5"/>
              <p:cNvPicPr preferRelativeResize="0"/>
              <p:nvPr/>
            </p:nvPicPr>
            <p:blipFill rotWithShape="1">
              <a:blip r:embed="rId4">
                <a:alphaModFix/>
              </a:blip>
              <a:srcRect b="0" l="0" r="0" t="0"/>
              <a:stretch/>
            </p:blipFill>
            <p:spPr>
              <a:xfrm>
                <a:off x="6497762" y="2324100"/>
                <a:ext cx="684000" cy="684000"/>
              </a:xfrm>
              <a:prstGeom prst="rect">
                <a:avLst/>
              </a:prstGeom>
              <a:noFill/>
              <a:ln>
                <a:noFill/>
              </a:ln>
            </p:spPr>
          </p:pic>
        </p:grpSp>
        <p:pic>
          <p:nvPicPr>
            <p:cNvPr id="410" name="Google Shape;410;p5"/>
            <p:cNvPicPr preferRelativeResize="0"/>
            <p:nvPr/>
          </p:nvPicPr>
          <p:blipFill rotWithShape="1">
            <a:blip r:embed="rId6">
              <a:alphaModFix/>
            </a:blip>
            <a:srcRect b="0" l="0" r="0" t="0"/>
            <a:stretch/>
          </p:blipFill>
          <p:spPr>
            <a:xfrm>
              <a:off x="6689071" y="2477071"/>
              <a:ext cx="548640" cy="548640"/>
            </a:xfrm>
            <a:prstGeom prst="rect">
              <a:avLst/>
            </a:prstGeom>
            <a:noFill/>
            <a:ln>
              <a:noFill/>
            </a:ln>
          </p:spPr>
        </p:pic>
      </p:grpSp>
      <p:grpSp>
        <p:nvGrpSpPr>
          <p:cNvPr id="411" name="Google Shape;411;p5"/>
          <p:cNvGrpSpPr/>
          <p:nvPr/>
        </p:nvGrpSpPr>
        <p:grpSpPr>
          <a:xfrm>
            <a:off x="4796091" y="2188228"/>
            <a:ext cx="1083013" cy="1099526"/>
            <a:chOff x="4796091" y="2188228"/>
            <a:chExt cx="1083013" cy="1099526"/>
          </a:xfrm>
        </p:grpSpPr>
        <p:grpSp>
          <p:nvGrpSpPr>
            <p:cNvPr id="412" name="Google Shape;412;p5"/>
            <p:cNvGrpSpPr/>
            <p:nvPr/>
          </p:nvGrpSpPr>
          <p:grpSpPr>
            <a:xfrm>
              <a:off x="4796091" y="2188228"/>
              <a:ext cx="1083013" cy="1099526"/>
              <a:chOff x="4743539" y="2029979"/>
              <a:chExt cx="1083013" cy="1099526"/>
            </a:xfrm>
          </p:grpSpPr>
          <p:sp>
            <p:nvSpPr>
              <p:cNvPr id="413" name="Google Shape;413;p5"/>
              <p:cNvSpPr/>
              <p:nvPr/>
            </p:nvSpPr>
            <p:spPr>
              <a:xfrm>
                <a:off x="4820897" y="2428937"/>
                <a:ext cx="1005655" cy="700568"/>
              </a:xfrm>
              <a:custGeom>
                <a:rect b="b" l="l" r="r" t="t"/>
                <a:pathLst>
                  <a:path extrusionOk="0" h="448" w="641">
                    <a:moveTo>
                      <a:pt x="609" y="0"/>
                    </a:moveTo>
                    <a:cubicBezTo>
                      <a:pt x="501" y="17"/>
                      <a:pt x="393" y="47"/>
                      <a:pt x="289" y="90"/>
                    </a:cubicBezTo>
                    <a:cubicBezTo>
                      <a:pt x="185" y="133"/>
                      <a:pt x="88" y="188"/>
                      <a:pt x="0" y="253"/>
                    </a:cubicBezTo>
                    <a:cubicBezTo>
                      <a:pt x="61" y="353"/>
                      <a:pt x="170" y="412"/>
                      <a:pt x="285" y="412"/>
                    </a:cubicBezTo>
                    <a:cubicBezTo>
                      <a:pt x="303" y="412"/>
                      <a:pt x="321" y="411"/>
                      <a:pt x="340" y="408"/>
                    </a:cubicBezTo>
                    <a:cubicBezTo>
                      <a:pt x="438" y="448"/>
                      <a:pt x="438" y="448"/>
                      <a:pt x="438" y="448"/>
                    </a:cubicBezTo>
                    <a:cubicBezTo>
                      <a:pt x="478" y="350"/>
                      <a:pt x="478" y="350"/>
                      <a:pt x="478" y="350"/>
                    </a:cubicBezTo>
                    <a:cubicBezTo>
                      <a:pt x="588" y="272"/>
                      <a:pt x="641" y="133"/>
                      <a:pt x="609" y="0"/>
                    </a:cubicBezTo>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414" name="Google Shape;414;p5"/>
              <p:cNvSpPr/>
              <p:nvPr/>
            </p:nvSpPr>
            <p:spPr>
              <a:xfrm>
                <a:off x="4743539" y="2029979"/>
                <a:ext cx="1016955" cy="747504"/>
              </a:xfrm>
              <a:custGeom>
                <a:rect b="b" l="l" r="r" t="t"/>
                <a:pathLst>
                  <a:path extrusionOk="0" h="478" w="648">
                    <a:moveTo>
                      <a:pt x="333" y="0"/>
                    </a:moveTo>
                    <a:cubicBezTo>
                      <a:pt x="291" y="0"/>
                      <a:pt x="248" y="8"/>
                      <a:pt x="206" y="25"/>
                    </a:cubicBezTo>
                    <a:cubicBezTo>
                      <a:pt x="142" y="52"/>
                      <a:pt x="90" y="96"/>
                      <a:pt x="55" y="151"/>
                    </a:cubicBezTo>
                    <a:cubicBezTo>
                      <a:pt x="19" y="205"/>
                      <a:pt x="0" y="269"/>
                      <a:pt x="0" y="334"/>
                    </a:cubicBezTo>
                    <a:cubicBezTo>
                      <a:pt x="0" y="377"/>
                      <a:pt x="8" y="420"/>
                      <a:pt x="25" y="461"/>
                    </a:cubicBezTo>
                    <a:cubicBezTo>
                      <a:pt x="28" y="467"/>
                      <a:pt x="30" y="473"/>
                      <a:pt x="33" y="478"/>
                    </a:cubicBezTo>
                    <a:cubicBezTo>
                      <a:pt x="47" y="471"/>
                      <a:pt x="47" y="471"/>
                      <a:pt x="47" y="471"/>
                    </a:cubicBezTo>
                    <a:cubicBezTo>
                      <a:pt x="45" y="466"/>
                      <a:pt x="42" y="460"/>
                      <a:pt x="40" y="455"/>
                    </a:cubicBezTo>
                    <a:cubicBezTo>
                      <a:pt x="24" y="416"/>
                      <a:pt x="16" y="375"/>
                      <a:pt x="16" y="334"/>
                    </a:cubicBezTo>
                    <a:cubicBezTo>
                      <a:pt x="16" y="272"/>
                      <a:pt x="34" y="211"/>
                      <a:pt x="68" y="159"/>
                    </a:cubicBezTo>
                    <a:cubicBezTo>
                      <a:pt x="102" y="108"/>
                      <a:pt x="151" y="65"/>
                      <a:pt x="212" y="40"/>
                    </a:cubicBezTo>
                    <a:cubicBezTo>
                      <a:pt x="252" y="24"/>
                      <a:pt x="293" y="16"/>
                      <a:pt x="333" y="16"/>
                    </a:cubicBezTo>
                    <a:cubicBezTo>
                      <a:pt x="333" y="16"/>
                      <a:pt x="333" y="16"/>
                      <a:pt x="333" y="16"/>
                    </a:cubicBezTo>
                    <a:cubicBezTo>
                      <a:pt x="396" y="16"/>
                      <a:pt x="456" y="34"/>
                      <a:pt x="508" y="68"/>
                    </a:cubicBezTo>
                    <a:cubicBezTo>
                      <a:pt x="560" y="102"/>
                      <a:pt x="602" y="151"/>
                      <a:pt x="627" y="212"/>
                    </a:cubicBezTo>
                    <a:cubicBezTo>
                      <a:pt x="629" y="217"/>
                      <a:pt x="631" y="223"/>
                      <a:pt x="633" y="228"/>
                    </a:cubicBezTo>
                    <a:cubicBezTo>
                      <a:pt x="648" y="223"/>
                      <a:pt x="648" y="223"/>
                      <a:pt x="648" y="223"/>
                    </a:cubicBezTo>
                    <a:cubicBezTo>
                      <a:pt x="646" y="217"/>
                      <a:pt x="644" y="212"/>
                      <a:pt x="642" y="206"/>
                    </a:cubicBezTo>
                    <a:cubicBezTo>
                      <a:pt x="615" y="142"/>
                      <a:pt x="571" y="90"/>
                      <a:pt x="517" y="55"/>
                    </a:cubicBezTo>
                    <a:cubicBezTo>
                      <a:pt x="463" y="19"/>
                      <a:pt x="399" y="0"/>
                      <a:pt x="333" y="0"/>
                    </a:cubicBezTo>
                  </a:path>
                </a:pathLst>
              </a:custGeom>
              <a:solidFill>
                <a:schemeClr val="accent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415" name="Google Shape;415;p5"/>
              <p:cNvSpPr/>
              <p:nvPr/>
            </p:nvSpPr>
            <p:spPr>
              <a:xfrm>
                <a:off x="4841787" y="2123769"/>
                <a:ext cx="849250" cy="845757"/>
              </a:xfrm>
              <a:prstGeom prst="ellipse">
                <a:avLst/>
              </a:prstGeom>
              <a:gradFill>
                <a:gsLst>
                  <a:gs pos="0">
                    <a:srgbClr val="FFFFFF"/>
                  </a:gs>
                  <a:gs pos="20000">
                    <a:srgbClr val="FFFFFF"/>
                  </a:gs>
                  <a:gs pos="100000">
                    <a:srgbClr val="DAD9D9"/>
                  </a:gs>
                </a:gsLst>
                <a:lin ang="2700000" scaled="0"/>
              </a:gradFill>
              <a:ln>
                <a:noFill/>
              </a:ln>
              <a:effectLst>
                <a:outerShdw blurRad="381000" rotWithShape="0" algn="tl" dir="2700000" dist="177800">
                  <a:srgbClr val="000000">
                    <a:alpha val="69803"/>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pic>
            <p:nvPicPr>
              <p:cNvPr id="416" name="Google Shape;416;p5"/>
              <p:cNvPicPr preferRelativeResize="0"/>
              <p:nvPr/>
            </p:nvPicPr>
            <p:blipFill rotWithShape="1">
              <a:blip r:embed="rId4">
                <a:alphaModFix/>
              </a:blip>
              <a:srcRect b="0" l="0" r="0" t="0"/>
              <a:stretch/>
            </p:blipFill>
            <p:spPr>
              <a:xfrm>
                <a:off x="4889006" y="2167456"/>
                <a:ext cx="751612" cy="751611"/>
              </a:xfrm>
              <a:prstGeom prst="rect">
                <a:avLst/>
              </a:prstGeom>
              <a:noFill/>
              <a:ln>
                <a:noFill/>
              </a:ln>
            </p:spPr>
          </p:pic>
        </p:grpSp>
        <p:pic>
          <p:nvPicPr>
            <p:cNvPr id="417" name="Google Shape;417;p5"/>
            <p:cNvPicPr preferRelativeResize="0"/>
            <p:nvPr/>
          </p:nvPicPr>
          <p:blipFill rotWithShape="1">
            <a:blip r:embed="rId7">
              <a:alphaModFix/>
            </a:blip>
            <a:srcRect b="0" l="0" r="0" t="0"/>
            <a:stretch/>
          </p:blipFill>
          <p:spPr>
            <a:xfrm>
              <a:off x="5039176" y="2434042"/>
              <a:ext cx="548640" cy="548640"/>
            </a:xfrm>
            <a:prstGeom prst="rect">
              <a:avLst/>
            </a:prstGeom>
            <a:noFill/>
            <a:ln>
              <a:noFill/>
            </a:ln>
          </p:spPr>
        </p:pic>
      </p:grpSp>
      <p:grpSp>
        <p:nvGrpSpPr>
          <p:cNvPr id="418" name="Google Shape;418;p5"/>
          <p:cNvGrpSpPr/>
          <p:nvPr/>
        </p:nvGrpSpPr>
        <p:grpSpPr>
          <a:xfrm>
            <a:off x="3628766" y="3352941"/>
            <a:ext cx="1104744" cy="1043031"/>
            <a:chOff x="3628766" y="3352941"/>
            <a:chExt cx="1104744" cy="1043031"/>
          </a:xfrm>
        </p:grpSpPr>
        <p:grpSp>
          <p:nvGrpSpPr>
            <p:cNvPr id="419" name="Google Shape;419;p5"/>
            <p:cNvGrpSpPr/>
            <p:nvPr/>
          </p:nvGrpSpPr>
          <p:grpSpPr>
            <a:xfrm>
              <a:off x="3628766" y="3352941"/>
              <a:ext cx="1104744" cy="1043031"/>
              <a:chOff x="3804463" y="3258934"/>
              <a:chExt cx="1005366" cy="949205"/>
            </a:xfrm>
          </p:grpSpPr>
          <p:sp>
            <p:nvSpPr>
              <p:cNvPr id="420" name="Google Shape;420;p5"/>
              <p:cNvSpPr/>
              <p:nvPr/>
            </p:nvSpPr>
            <p:spPr>
              <a:xfrm>
                <a:off x="4169907" y="3328543"/>
                <a:ext cx="639922" cy="879596"/>
              </a:xfrm>
              <a:custGeom>
                <a:rect b="b" l="l" r="r" t="t"/>
                <a:pathLst>
                  <a:path extrusionOk="0" h="618" w="448">
                    <a:moveTo>
                      <a:pt x="252" y="0"/>
                    </a:moveTo>
                    <a:cubicBezTo>
                      <a:pt x="187" y="88"/>
                      <a:pt x="132" y="185"/>
                      <a:pt x="89" y="289"/>
                    </a:cubicBezTo>
                    <a:cubicBezTo>
                      <a:pt x="46" y="393"/>
                      <a:pt x="16" y="500"/>
                      <a:pt x="0" y="609"/>
                    </a:cubicBezTo>
                    <a:cubicBezTo>
                      <a:pt x="26" y="615"/>
                      <a:pt x="52" y="618"/>
                      <a:pt x="78" y="618"/>
                    </a:cubicBezTo>
                    <a:cubicBezTo>
                      <a:pt x="184" y="618"/>
                      <a:pt x="286" y="566"/>
                      <a:pt x="349" y="478"/>
                    </a:cubicBezTo>
                    <a:cubicBezTo>
                      <a:pt x="448" y="437"/>
                      <a:pt x="448" y="437"/>
                      <a:pt x="448" y="437"/>
                    </a:cubicBezTo>
                    <a:cubicBezTo>
                      <a:pt x="407" y="339"/>
                      <a:pt x="407" y="339"/>
                      <a:pt x="407" y="339"/>
                    </a:cubicBezTo>
                    <a:cubicBezTo>
                      <a:pt x="429" y="206"/>
                      <a:pt x="368" y="71"/>
                      <a:pt x="252" y="0"/>
                    </a:cubicBezTo>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421" name="Google Shape;421;p5"/>
              <p:cNvSpPr/>
              <p:nvPr/>
            </p:nvSpPr>
            <p:spPr>
              <a:xfrm>
                <a:off x="3804463" y="3258934"/>
                <a:ext cx="682636" cy="922310"/>
              </a:xfrm>
              <a:custGeom>
                <a:rect b="b" l="l" r="r" t="t"/>
                <a:pathLst>
                  <a:path extrusionOk="0" h="648" w="478">
                    <a:moveTo>
                      <a:pt x="334" y="0"/>
                    </a:moveTo>
                    <a:cubicBezTo>
                      <a:pt x="334" y="0"/>
                      <a:pt x="334" y="0"/>
                      <a:pt x="334" y="0"/>
                    </a:cubicBezTo>
                    <a:cubicBezTo>
                      <a:pt x="269" y="0"/>
                      <a:pt x="205" y="19"/>
                      <a:pt x="151" y="54"/>
                    </a:cubicBezTo>
                    <a:cubicBezTo>
                      <a:pt x="97" y="90"/>
                      <a:pt x="52" y="141"/>
                      <a:pt x="26" y="206"/>
                    </a:cubicBezTo>
                    <a:cubicBezTo>
                      <a:pt x="8" y="247"/>
                      <a:pt x="0" y="290"/>
                      <a:pt x="0" y="333"/>
                    </a:cubicBezTo>
                    <a:cubicBezTo>
                      <a:pt x="0" y="398"/>
                      <a:pt x="20" y="462"/>
                      <a:pt x="55" y="516"/>
                    </a:cubicBezTo>
                    <a:cubicBezTo>
                      <a:pt x="90" y="570"/>
                      <a:pt x="142" y="615"/>
                      <a:pt x="206" y="641"/>
                    </a:cubicBezTo>
                    <a:cubicBezTo>
                      <a:pt x="212" y="644"/>
                      <a:pt x="217" y="646"/>
                      <a:pt x="223" y="648"/>
                    </a:cubicBezTo>
                    <a:cubicBezTo>
                      <a:pt x="229" y="633"/>
                      <a:pt x="229" y="633"/>
                      <a:pt x="229" y="633"/>
                    </a:cubicBezTo>
                    <a:cubicBezTo>
                      <a:pt x="223" y="631"/>
                      <a:pt x="218" y="629"/>
                      <a:pt x="212" y="627"/>
                    </a:cubicBezTo>
                    <a:cubicBezTo>
                      <a:pt x="151" y="601"/>
                      <a:pt x="102" y="559"/>
                      <a:pt x="68" y="508"/>
                    </a:cubicBezTo>
                    <a:cubicBezTo>
                      <a:pt x="35" y="456"/>
                      <a:pt x="16" y="395"/>
                      <a:pt x="16" y="333"/>
                    </a:cubicBezTo>
                    <a:cubicBezTo>
                      <a:pt x="16" y="292"/>
                      <a:pt x="24" y="251"/>
                      <a:pt x="40" y="212"/>
                    </a:cubicBezTo>
                    <a:cubicBezTo>
                      <a:pt x="66" y="151"/>
                      <a:pt x="108" y="102"/>
                      <a:pt x="160" y="68"/>
                    </a:cubicBezTo>
                    <a:cubicBezTo>
                      <a:pt x="211" y="34"/>
                      <a:pt x="272" y="16"/>
                      <a:pt x="334" y="16"/>
                    </a:cubicBezTo>
                    <a:cubicBezTo>
                      <a:pt x="375" y="16"/>
                      <a:pt x="416" y="23"/>
                      <a:pt x="455" y="40"/>
                    </a:cubicBezTo>
                    <a:cubicBezTo>
                      <a:pt x="461" y="42"/>
                      <a:pt x="466" y="44"/>
                      <a:pt x="471" y="47"/>
                    </a:cubicBezTo>
                    <a:cubicBezTo>
                      <a:pt x="478" y="32"/>
                      <a:pt x="478" y="32"/>
                      <a:pt x="478" y="32"/>
                    </a:cubicBezTo>
                    <a:cubicBezTo>
                      <a:pt x="473" y="30"/>
                      <a:pt x="467" y="27"/>
                      <a:pt x="462" y="25"/>
                    </a:cubicBezTo>
                    <a:cubicBezTo>
                      <a:pt x="420" y="8"/>
                      <a:pt x="377" y="0"/>
                      <a:pt x="334" y="0"/>
                    </a:cubicBezTo>
                  </a:path>
                </a:pathLst>
              </a:custGeom>
              <a:solidFill>
                <a:schemeClr val="accent2"/>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422" name="Google Shape;422;p5"/>
              <p:cNvSpPr/>
              <p:nvPr/>
            </p:nvSpPr>
            <p:spPr>
              <a:xfrm>
                <a:off x="3895741" y="3351143"/>
                <a:ext cx="772855" cy="769678"/>
              </a:xfrm>
              <a:prstGeom prst="ellipse">
                <a:avLst/>
              </a:prstGeom>
              <a:gradFill>
                <a:gsLst>
                  <a:gs pos="0">
                    <a:srgbClr val="FFFFFF"/>
                  </a:gs>
                  <a:gs pos="20000">
                    <a:srgbClr val="FFFFFF"/>
                  </a:gs>
                  <a:gs pos="100000">
                    <a:srgbClr val="DAD9D9"/>
                  </a:gs>
                </a:gsLst>
                <a:lin ang="2700000" scaled="0"/>
              </a:gradFill>
              <a:ln>
                <a:noFill/>
              </a:ln>
              <a:effectLst>
                <a:outerShdw blurRad="381000" rotWithShape="0" algn="tl" dir="2700000" dist="177800">
                  <a:srgbClr val="000000">
                    <a:alpha val="69803"/>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pic>
            <p:nvPicPr>
              <p:cNvPr id="423" name="Google Shape;423;p5"/>
              <p:cNvPicPr preferRelativeResize="0"/>
              <p:nvPr/>
            </p:nvPicPr>
            <p:blipFill rotWithShape="1">
              <a:blip r:embed="rId4">
                <a:alphaModFix/>
              </a:blip>
              <a:srcRect b="0" l="0" r="0" t="0"/>
              <a:stretch/>
            </p:blipFill>
            <p:spPr>
              <a:xfrm>
                <a:off x="3938712" y="3390900"/>
                <a:ext cx="684000" cy="684000"/>
              </a:xfrm>
              <a:prstGeom prst="rect">
                <a:avLst/>
              </a:prstGeom>
              <a:noFill/>
              <a:ln>
                <a:noFill/>
              </a:ln>
            </p:spPr>
          </p:pic>
        </p:grpSp>
        <p:pic>
          <p:nvPicPr>
            <p:cNvPr id="424" name="Google Shape;424;p5"/>
            <p:cNvPicPr preferRelativeResize="0"/>
            <p:nvPr/>
          </p:nvPicPr>
          <p:blipFill rotWithShape="1">
            <a:blip r:embed="rId8">
              <a:alphaModFix/>
            </a:blip>
            <a:srcRect b="0" l="0" r="0" t="0"/>
            <a:stretch/>
          </p:blipFill>
          <p:spPr>
            <a:xfrm>
              <a:off x="3888241" y="3656250"/>
              <a:ext cx="548640" cy="548640"/>
            </a:xfrm>
            <a:prstGeom prst="rect">
              <a:avLst/>
            </a:prstGeom>
            <a:noFill/>
            <a:ln>
              <a:noFill/>
            </a:ln>
          </p:spPr>
        </p:pic>
      </p:grpSp>
      <p:sp>
        <p:nvSpPr>
          <p:cNvPr id="425" name="Google Shape;425;p5"/>
          <p:cNvSpPr/>
          <p:nvPr/>
        </p:nvSpPr>
        <p:spPr>
          <a:xfrm>
            <a:off x="728962" y="580968"/>
            <a:ext cx="572464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accent1"/>
                </a:solidFill>
                <a:latin typeface="Times New Roman"/>
                <a:ea typeface="Times New Roman"/>
                <a:cs typeface="Times New Roman"/>
                <a:sym typeface="Times New Roman"/>
              </a:rPr>
              <a:t>Relational Database Concepts</a:t>
            </a:r>
            <a:endParaRPr sz="3600">
              <a:solidFill>
                <a:schemeClr val="accen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2000"/>
                                        <p:tgtEl>
                                          <p:spTgt spid="387"/>
                                        </p:tgtEl>
                                      </p:cBhvr>
                                    </p:animEffect>
                                  </p:childTnLst>
                                </p:cTn>
                              </p:par>
                              <p:par>
                                <p:cTn fill="hold" nodeType="withEffect" presetClass="entr" presetID="10" presetSubtype="0">
                                  <p:stCondLst>
                                    <p:cond delay="500"/>
                                  </p:stCondLst>
                                  <p:childTnLst>
                                    <p:set>
                                      <p:cBhvr>
                                        <p:cTn dur="1" fill="hold">
                                          <p:stCondLst>
                                            <p:cond delay="0"/>
                                          </p:stCondLst>
                                        </p:cTn>
                                        <p:tgtEl>
                                          <p:spTgt spid="418"/>
                                        </p:tgtEl>
                                        <p:attrNameLst>
                                          <p:attrName>style.visibility</p:attrName>
                                        </p:attrNameLst>
                                      </p:cBhvr>
                                      <p:to>
                                        <p:strVal val="visible"/>
                                      </p:to>
                                    </p:set>
                                    <p:animEffect filter="fade" transition="in">
                                      <p:cBhvr>
                                        <p:cTn dur="500"/>
                                        <p:tgtEl>
                                          <p:spTgt spid="418"/>
                                        </p:tgtEl>
                                      </p:cBhvr>
                                    </p:animEffect>
                                  </p:childTnLst>
                                </p:cTn>
                              </p:par>
                              <p:par>
                                <p:cTn fill="hold" nodeType="withEffect" presetClass="entr" presetID="10" presetSubtype="0">
                                  <p:stCondLst>
                                    <p:cond delay="1000"/>
                                  </p:stCondLst>
                                  <p:childTnLst>
                                    <p:set>
                                      <p:cBhvr>
                                        <p:cTn dur="1" fill="hold">
                                          <p:stCondLst>
                                            <p:cond delay="0"/>
                                          </p:stCondLst>
                                        </p:cTn>
                                        <p:tgtEl>
                                          <p:spTgt spid="375"/>
                                        </p:tgtEl>
                                        <p:attrNameLst>
                                          <p:attrName>style.visibility</p:attrName>
                                        </p:attrNameLst>
                                      </p:cBhvr>
                                      <p:to>
                                        <p:strVal val="visible"/>
                                      </p:to>
                                    </p:set>
                                    <p:animEffect filter="fade" transition="in">
                                      <p:cBhvr>
                                        <p:cTn dur="500"/>
                                        <p:tgtEl>
                                          <p:spTgt spid="375"/>
                                        </p:tgtEl>
                                      </p:cBhvr>
                                    </p:animEffect>
                                  </p:childTnLst>
                                </p:cTn>
                              </p:par>
                              <p:par>
                                <p:cTn fill="hold" nodeType="withEffect" presetClass="entr" presetID="10" presetSubtype="0">
                                  <p:stCondLst>
                                    <p:cond delay="14000"/>
                                  </p:stCondLst>
                                  <p:childTnLst>
                                    <p:set>
                                      <p:cBhvr>
                                        <p:cTn dur="1" fill="hold">
                                          <p:stCondLst>
                                            <p:cond delay="0"/>
                                          </p:stCondLst>
                                        </p:cTn>
                                        <p:tgtEl>
                                          <p:spTgt spid="411"/>
                                        </p:tgtEl>
                                        <p:attrNameLst>
                                          <p:attrName>style.visibility</p:attrName>
                                        </p:attrNameLst>
                                      </p:cBhvr>
                                      <p:to>
                                        <p:strVal val="visible"/>
                                      </p:to>
                                    </p:set>
                                    <p:animEffect filter="fade" transition="in">
                                      <p:cBhvr>
                                        <p:cTn dur="500"/>
                                        <p:tgtEl>
                                          <p:spTgt spid="411"/>
                                        </p:tgtEl>
                                      </p:cBhvr>
                                    </p:animEffect>
                                  </p:childTnLst>
                                </p:cTn>
                              </p:par>
                              <p:par>
                                <p:cTn fill="hold" nodeType="withEffect" presetClass="entr" presetID="10" presetSubtype="0">
                                  <p:stCondLst>
                                    <p:cond delay="15000"/>
                                  </p:stCondLst>
                                  <p:childTnLst>
                                    <p:set>
                                      <p:cBhvr>
                                        <p:cTn dur="1" fill="hold">
                                          <p:stCondLst>
                                            <p:cond delay="0"/>
                                          </p:stCondLst>
                                        </p:cTn>
                                        <p:tgtEl>
                                          <p:spTgt spid="378"/>
                                        </p:tgtEl>
                                        <p:attrNameLst>
                                          <p:attrName>style.visibility</p:attrName>
                                        </p:attrNameLst>
                                      </p:cBhvr>
                                      <p:to>
                                        <p:strVal val="visible"/>
                                      </p:to>
                                    </p:set>
                                    <p:animEffect filter="fade" transition="in">
                                      <p:cBhvr>
                                        <p:cTn dur="500"/>
                                        <p:tgtEl>
                                          <p:spTgt spid="378"/>
                                        </p:tgtEl>
                                      </p:cBhvr>
                                    </p:animEffect>
                                  </p:childTnLst>
                                </p:cTn>
                              </p:par>
                              <p:par>
                                <p:cTn fill="hold" nodeType="withEffect" presetClass="entr" presetID="10" presetSubtype="0">
                                  <p:stCondLst>
                                    <p:cond delay="9000"/>
                                  </p:stCondLst>
                                  <p:childTnLst>
                                    <p:set>
                                      <p:cBhvr>
                                        <p:cTn dur="1" fill="hold">
                                          <p:stCondLst>
                                            <p:cond delay="0"/>
                                          </p:stCondLst>
                                        </p:cTn>
                                        <p:tgtEl>
                                          <p:spTgt spid="404"/>
                                        </p:tgtEl>
                                        <p:attrNameLst>
                                          <p:attrName>style.visibility</p:attrName>
                                        </p:attrNameLst>
                                      </p:cBhvr>
                                      <p:to>
                                        <p:strVal val="visible"/>
                                      </p:to>
                                    </p:set>
                                    <p:animEffect filter="fade" transition="in">
                                      <p:cBhvr>
                                        <p:cTn dur="500"/>
                                        <p:tgtEl>
                                          <p:spTgt spid="404"/>
                                        </p:tgtEl>
                                      </p:cBhvr>
                                    </p:animEffect>
                                  </p:childTnLst>
                                </p:cTn>
                              </p:par>
                              <p:par>
                                <p:cTn fill="hold" nodeType="withEffect" presetClass="entr" presetID="10" presetSubtype="0">
                                  <p:stCondLst>
                                    <p:cond delay="10000"/>
                                  </p:stCondLst>
                                  <p:childTnLst>
                                    <p:set>
                                      <p:cBhvr>
                                        <p:cTn dur="1" fill="hold">
                                          <p:stCondLst>
                                            <p:cond delay="0"/>
                                          </p:stCondLst>
                                        </p:cTn>
                                        <p:tgtEl>
                                          <p:spTgt spid="384"/>
                                        </p:tgtEl>
                                        <p:attrNameLst>
                                          <p:attrName>style.visibility</p:attrName>
                                        </p:attrNameLst>
                                      </p:cBhvr>
                                      <p:to>
                                        <p:strVal val="visible"/>
                                      </p:to>
                                    </p:set>
                                    <p:animEffect filter="fade" transition="in">
                                      <p:cBhvr>
                                        <p:cTn dur="500"/>
                                        <p:tgtEl>
                                          <p:spTgt spid="384"/>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500"/>
                                        <p:tgtEl>
                                          <p:spTgt spid="397"/>
                                        </p:tgtEl>
                                      </p:cBhvr>
                                    </p:animEffect>
                                  </p:childTnLst>
                                </p:cTn>
                              </p:par>
                              <p:par>
                                <p:cTn fill="hold" nodeType="withEffect" presetClass="entr" presetID="10" presetSubtype="0">
                                  <p:stCondLst>
                                    <p:cond delay="1000"/>
                                  </p:stCondLst>
                                  <p:childTnLst>
                                    <p:set>
                                      <p:cBhvr>
                                        <p:cTn dur="1" fill="hold">
                                          <p:stCondLst>
                                            <p:cond delay="0"/>
                                          </p:stCondLst>
                                        </p:cTn>
                                        <p:tgtEl>
                                          <p:spTgt spid="381"/>
                                        </p:tgtEl>
                                        <p:attrNameLst>
                                          <p:attrName>style.visibility</p:attrName>
                                        </p:attrNameLst>
                                      </p:cBhvr>
                                      <p:to>
                                        <p:strVal val="visible"/>
                                      </p:to>
                                    </p:set>
                                    <p:animEffect filter="fade" transition="in">
                                      <p:cBhvr>
                                        <p:cTn dur="500"/>
                                        <p:tgtEl>
                                          <p:spTgt spid="3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grpSp>
        <p:nvGrpSpPr>
          <p:cNvPr id="431" name="Google Shape;431;p6"/>
          <p:cNvGrpSpPr/>
          <p:nvPr/>
        </p:nvGrpSpPr>
        <p:grpSpPr>
          <a:xfrm>
            <a:off x="3707214" y="1814885"/>
            <a:ext cx="2034813" cy="2585192"/>
            <a:chOff x="3707214" y="1814885"/>
            <a:chExt cx="2034813" cy="2585192"/>
          </a:xfrm>
        </p:grpSpPr>
        <p:grpSp>
          <p:nvGrpSpPr>
            <p:cNvPr id="432" name="Google Shape;432;p6"/>
            <p:cNvGrpSpPr/>
            <p:nvPr/>
          </p:nvGrpSpPr>
          <p:grpSpPr>
            <a:xfrm>
              <a:off x="3707214" y="1814885"/>
              <a:ext cx="2034813" cy="2585192"/>
              <a:chOff x="3968368" y="1824139"/>
              <a:chExt cx="1805866" cy="2294320"/>
            </a:xfrm>
          </p:grpSpPr>
          <p:sp>
            <p:nvSpPr>
              <p:cNvPr id="433" name="Google Shape;433;p6"/>
              <p:cNvSpPr/>
              <p:nvPr/>
            </p:nvSpPr>
            <p:spPr>
              <a:xfrm>
                <a:off x="3968368" y="1824139"/>
                <a:ext cx="1805866" cy="2041828"/>
              </a:xfrm>
              <a:custGeom>
                <a:rect b="b" l="l" r="r" t="t"/>
                <a:pathLst>
                  <a:path extrusionOk="0" h="1429" w="1259">
                    <a:moveTo>
                      <a:pt x="272" y="1429"/>
                    </a:moveTo>
                    <a:cubicBezTo>
                      <a:pt x="1259" y="1429"/>
                      <a:pt x="1259" y="1429"/>
                      <a:pt x="1259" y="1429"/>
                    </a:cubicBezTo>
                    <a:cubicBezTo>
                      <a:pt x="794" y="0"/>
                      <a:pt x="794" y="0"/>
                      <a:pt x="794" y="0"/>
                    </a:cubicBezTo>
                    <a:cubicBezTo>
                      <a:pt x="20" y="563"/>
                      <a:pt x="20" y="563"/>
                      <a:pt x="20" y="563"/>
                    </a:cubicBezTo>
                    <a:cubicBezTo>
                      <a:pt x="6" y="573"/>
                      <a:pt x="0" y="591"/>
                      <a:pt x="5" y="608"/>
                    </a:cubicBezTo>
                    <a:lnTo>
                      <a:pt x="272" y="1429"/>
                    </a:lnTo>
                    <a:close/>
                  </a:path>
                </a:pathLst>
              </a:custGeom>
              <a:gradFill>
                <a:gsLst>
                  <a:gs pos="0">
                    <a:srgbClr val="1D5C78"/>
                  </a:gs>
                  <a:gs pos="79000">
                    <a:schemeClr val="accent1"/>
                  </a:gs>
                  <a:gs pos="100000">
                    <a:schemeClr val="accent1"/>
                  </a:gs>
                </a:gsLst>
                <a:path path="circle">
                  <a:fillToRect l="100%" t="100%"/>
                </a:path>
                <a:tileRect b="-100%" r="-10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434" name="Google Shape;434;p6"/>
              <p:cNvSpPr/>
              <p:nvPr/>
            </p:nvSpPr>
            <p:spPr>
              <a:xfrm>
                <a:off x="5107660" y="1824139"/>
                <a:ext cx="162075" cy="94544"/>
              </a:xfrm>
              <a:custGeom>
                <a:rect b="b" l="l" r="r" t="t"/>
                <a:pathLst>
                  <a:path extrusionOk="0" h="119" w="204">
                    <a:moveTo>
                      <a:pt x="0" y="0"/>
                    </a:moveTo>
                    <a:lnTo>
                      <a:pt x="204" y="0"/>
                    </a:lnTo>
                    <a:lnTo>
                      <a:pt x="39" y="119"/>
                    </a:lnTo>
                    <a:lnTo>
                      <a:pt x="0" y="0"/>
                    </a:lnTo>
                    <a:close/>
                  </a:path>
                </a:pathLst>
              </a:custGeom>
              <a:solidFill>
                <a:srgbClr val="133D50"/>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435" name="Google Shape;435;p6"/>
              <p:cNvSpPr/>
              <p:nvPr/>
            </p:nvSpPr>
            <p:spPr>
              <a:xfrm>
                <a:off x="5093360" y="1824139"/>
                <a:ext cx="260591" cy="763501"/>
              </a:xfrm>
              <a:custGeom>
                <a:rect b="b" l="l" r="r" t="t"/>
                <a:pathLst>
                  <a:path extrusionOk="0" h="961" w="328">
                    <a:moveTo>
                      <a:pt x="328" y="954"/>
                    </a:moveTo>
                    <a:lnTo>
                      <a:pt x="308" y="961"/>
                    </a:lnTo>
                    <a:lnTo>
                      <a:pt x="0" y="15"/>
                    </a:lnTo>
                    <a:lnTo>
                      <a:pt x="18" y="0"/>
                    </a:lnTo>
                    <a:lnTo>
                      <a:pt x="328" y="954"/>
                    </a:lnTo>
                    <a:close/>
                  </a:path>
                </a:pathLst>
              </a:custGeom>
              <a:gradFill>
                <a:gsLst>
                  <a:gs pos="0">
                    <a:schemeClr val="accent1"/>
                  </a:gs>
                  <a:gs pos="83000">
                    <a:srgbClr val="68B6DA"/>
                  </a:gs>
                  <a:gs pos="100000">
                    <a:srgbClr val="68B6DA"/>
                  </a:gs>
                </a:gsLst>
                <a:lin ang="27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pic>
            <p:nvPicPr>
              <p:cNvPr id="436" name="Google Shape;436;p6"/>
              <p:cNvPicPr preferRelativeResize="0"/>
              <p:nvPr/>
            </p:nvPicPr>
            <p:blipFill rotWithShape="1">
              <a:blip r:embed="rId3">
                <a:alphaModFix/>
              </a:blip>
              <a:srcRect b="0" l="0" r="0" t="0"/>
              <a:stretch/>
            </p:blipFill>
            <p:spPr>
              <a:xfrm rot="-4320000">
                <a:off x="4413021" y="3134481"/>
                <a:ext cx="475927" cy="1157603"/>
              </a:xfrm>
              <a:prstGeom prst="rect">
                <a:avLst/>
              </a:prstGeom>
              <a:noFill/>
              <a:ln>
                <a:noFill/>
              </a:ln>
            </p:spPr>
          </p:pic>
        </p:grpSp>
        <p:sp>
          <p:nvSpPr>
            <p:cNvPr id="437" name="Google Shape;437;p6"/>
            <p:cNvSpPr/>
            <p:nvPr/>
          </p:nvSpPr>
          <p:spPr>
            <a:xfrm rot="-3751674">
              <a:off x="3808578" y="2781638"/>
              <a:ext cx="141686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Calibri"/>
                  <a:ea typeface="Calibri"/>
                  <a:cs typeface="Calibri"/>
                  <a:sym typeface="Calibri"/>
                </a:rPr>
                <a:t>Check</a:t>
              </a:r>
              <a:r>
                <a:rPr lang="en-US" sz="1400">
                  <a:solidFill>
                    <a:schemeClr val="lt1"/>
                  </a:solidFill>
                  <a:latin typeface="Calibri"/>
                  <a:ea typeface="Calibri"/>
                  <a:cs typeface="Calibri"/>
                  <a:sym typeface="Calibri"/>
                </a:rPr>
                <a:t> </a:t>
              </a:r>
              <a:r>
                <a:rPr b="1" lang="en-US" sz="1400">
                  <a:solidFill>
                    <a:schemeClr val="lt1"/>
                  </a:solidFill>
                  <a:latin typeface="Calibri"/>
                  <a:ea typeface="Calibri"/>
                  <a:cs typeface="Calibri"/>
                  <a:sym typeface="Calibri"/>
                </a:rPr>
                <a:t>constraint</a:t>
              </a:r>
              <a:endParaRPr sz="1400">
                <a:solidFill>
                  <a:schemeClr val="lt1"/>
                </a:solidFill>
                <a:latin typeface="Calibri"/>
                <a:ea typeface="Calibri"/>
                <a:cs typeface="Calibri"/>
                <a:sym typeface="Calibri"/>
              </a:endParaRPr>
            </a:p>
          </p:txBody>
        </p:sp>
      </p:grpSp>
      <p:grpSp>
        <p:nvGrpSpPr>
          <p:cNvPr id="438" name="Google Shape;438;p6"/>
          <p:cNvGrpSpPr/>
          <p:nvPr/>
        </p:nvGrpSpPr>
        <p:grpSpPr>
          <a:xfrm>
            <a:off x="4035755" y="3945485"/>
            <a:ext cx="2473683" cy="2000702"/>
            <a:chOff x="4035755" y="3945485"/>
            <a:chExt cx="2473683" cy="2000702"/>
          </a:xfrm>
        </p:grpSpPr>
        <p:grpSp>
          <p:nvGrpSpPr>
            <p:cNvPr id="439" name="Google Shape;439;p6"/>
            <p:cNvGrpSpPr/>
            <p:nvPr/>
          </p:nvGrpSpPr>
          <p:grpSpPr>
            <a:xfrm>
              <a:off x="4035755" y="3945485"/>
              <a:ext cx="2473683" cy="2000702"/>
              <a:chOff x="4259944" y="3715015"/>
              <a:chExt cx="2195357" cy="1775592"/>
            </a:xfrm>
          </p:grpSpPr>
          <p:sp>
            <p:nvSpPr>
              <p:cNvPr id="440" name="Google Shape;440;p6"/>
              <p:cNvSpPr/>
              <p:nvPr/>
            </p:nvSpPr>
            <p:spPr>
              <a:xfrm>
                <a:off x="4259944" y="3865967"/>
                <a:ext cx="2154645" cy="1341886"/>
              </a:xfrm>
              <a:custGeom>
                <a:rect b="b" l="l" r="r" t="t"/>
                <a:pathLst>
                  <a:path extrusionOk="0" h="939" w="1502">
                    <a:moveTo>
                      <a:pt x="1197" y="939"/>
                    </a:moveTo>
                    <a:cubicBezTo>
                      <a:pt x="1502" y="0"/>
                      <a:pt x="1502" y="0"/>
                      <a:pt x="1502" y="0"/>
                    </a:cubicBezTo>
                    <a:cubicBezTo>
                      <a:pt x="0" y="0"/>
                      <a:pt x="0" y="0"/>
                      <a:pt x="0" y="0"/>
                    </a:cubicBezTo>
                    <a:cubicBezTo>
                      <a:pt x="296" y="911"/>
                      <a:pt x="296" y="911"/>
                      <a:pt x="296" y="911"/>
                    </a:cubicBezTo>
                    <a:cubicBezTo>
                      <a:pt x="301" y="927"/>
                      <a:pt x="316" y="939"/>
                      <a:pt x="334" y="939"/>
                    </a:cubicBezTo>
                    <a:lnTo>
                      <a:pt x="1197" y="939"/>
                    </a:lnTo>
                    <a:close/>
                  </a:path>
                </a:pathLst>
              </a:custGeom>
              <a:gradFill>
                <a:gsLst>
                  <a:gs pos="0">
                    <a:srgbClr val="FA6D06"/>
                  </a:gs>
                  <a:gs pos="100000">
                    <a:schemeClr val="accent5"/>
                  </a:gs>
                </a:gsLst>
                <a:path path="circle">
                  <a:fillToRect l="100%" t="100%"/>
                </a:path>
                <a:tileRect b="-100%" r="-10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441" name="Google Shape;441;p6"/>
              <p:cNvSpPr/>
              <p:nvPr/>
            </p:nvSpPr>
            <p:spPr>
              <a:xfrm>
                <a:off x="4259944" y="3715015"/>
                <a:ext cx="98516" cy="150952"/>
              </a:xfrm>
              <a:custGeom>
                <a:rect b="b" l="l" r="r" t="t"/>
                <a:pathLst>
                  <a:path extrusionOk="0" h="190" w="124">
                    <a:moveTo>
                      <a:pt x="0" y="190"/>
                    </a:moveTo>
                    <a:lnTo>
                      <a:pt x="61" y="0"/>
                    </a:lnTo>
                    <a:lnTo>
                      <a:pt x="124" y="190"/>
                    </a:lnTo>
                    <a:lnTo>
                      <a:pt x="0" y="190"/>
                    </a:lnTo>
                    <a:close/>
                  </a:path>
                </a:pathLst>
              </a:custGeom>
              <a:solidFill>
                <a:srgbClr val="A84803"/>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442" name="Google Shape;442;p6"/>
              <p:cNvSpPr/>
              <p:nvPr/>
            </p:nvSpPr>
            <p:spPr>
              <a:xfrm>
                <a:off x="4259944" y="3865967"/>
                <a:ext cx="798458" cy="17479"/>
              </a:xfrm>
              <a:custGeom>
                <a:rect b="b" l="l" r="r" t="t"/>
                <a:pathLst>
                  <a:path extrusionOk="0" h="22" w="1005">
                    <a:moveTo>
                      <a:pt x="1005" y="0"/>
                    </a:moveTo>
                    <a:lnTo>
                      <a:pt x="1005" y="22"/>
                    </a:lnTo>
                    <a:lnTo>
                      <a:pt x="7" y="22"/>
                    </a:lnTo>
                    <a:lnTo>
                      <a:pt x="0" y="0"/>
                    </a:lnTo>
                    <a:lnTo>
                      <a:pt x="1005" y="0"/>
                    </a:lnTo>
                    <a:close/>
                  </a:path>
                </a:pathLst>
              </a:custGeom>
              <a:gradFill>
                <a:gsLst>
                  <a:gs pos="0">
                    <a:schemeClr val="accent5"/>
                  </a:gs>
                  <a:gs pos="83000">
                    <a:srgbClr val="FDC49B"/>
                  </a:gs>
                  <a:gs pos="100000">
                    <a:srgbClr val="FDC49B"/>
                  </a:gs>
                </a:gsLst>
                <a:lin ang="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pic>
            <p:nvPicPr>
              <p:cNvPr id="443" name="Google Shape;443;p6"/>
              <p:cNvPicPr preferRelativeResize="0"/>
              <p:nvPr/>
            </p:nvPicPr>
            <p:blipFill rotWithShape="1">
              <a:blip r:embed="rId3">
                <a:alphaModFix/>
              </a:blip>
              <a:srcRect b="0" l="0" r="0" t="0"/>
              <a:stretch/>
            </p:blipFill>
            <p:spPr>
              <a:xfrm rot="-8640000">
                <a:off x="5684610" y="4303674"/>
                <a:ext cx="475927" cy="1157603"/>
              </a:xfrm>
              <a:prstGeom prst="rect">
                <a:avLst/>
              </a:prstGeom>
              <a:noFill/>
              <a:ln>
                <a:noFill/>
              </a:ln>
            </p:spPr>
          </p:pic>
        </p:grpSp>
        <p:sp>
          <p:nvSpPr>
            <p:cNvPr id="444" name="Google Shape;444;p6"/>
            <p:cNvSpPr/>
            <p:nvPr/>
          </p:nvSpPr>
          <p:spPr>
            <a:xfrm rot="1867842">
              <a:off x="4236779" y="4727091"/>
              <a:ext cx="164339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Times New Roman"/>
                  <a:ea typeface="Times New Roman"/>
                  <a:cs typeface="Times New Roman"/>
                  <a:sym typeface="Times New Roman"/>
                </a:rPr>
                <a:t>Not-null</a:t>
              </a:r>
              <a:r>
                <a:rPr lang="en-US" sz="1400">
                  <a:solidFill>
                    <a:schemeClr val="lt1"/>
                  </a:solidFill>
                  <a:latin typeface="Times New Roman"/>
                  <a:ea typeface="Times New Roman"/>
                  <a:cs typeface="Times New Roman"/>
                  <a:sym typeface="Times New Roman"/>
                </a:rPr>
                <a:t> </a:t>
              </a:r>
              <a:r>
                <a:rPr b="1" lang="en-US" sz="1400">
                  <a:solidFill>
                    <a:schemeClr val="lt1"/>
                  </a:solidFill>
                  <a:latin typeface="Times New Roman"/>
                  <a:ea typeface="Times New Roman"/>
                  <a:cs typeface="Times New Roman"/>
                  <a:sym typeface="Times New Roman"/>
                </a:rPr>
                <a:t>constraint</a:t>
              </a:r>
              <a:endParaRPr sz="1400">
                <a:solidFill>
                  <a:schemeClr val="lt1"/>
                </a:solidFill>
                <a:latin typeface="Times New Roman"/>
                <a:ea typeface="Times New Roman"/>
                <a:cs typeface="Times New Roman"/>
                <a:sym typeface="Times New Roman"/>
              </a:endParaRPr>
            </a:p>
          </p:txBody>
        </p:sp>
      </p:grpSp>
      <p:grpSp>
        <p:nvGrpSpPr>
          <p:cNvPr id="445" name="Google Shape;445;p6"/>
          <p:cNvGrpSpPr/>
          <p:nvPr/>
        </p:nvGrpSpPr>
        <p:grpSpPr>
          <a:xfrm>
            <a:off x="5789473" y="3433424"/>
            <a:ext cx="2415716" cy="2300690"/>
            <a:chOff x="5789473" y="3433424"/>
            <a:chExt cx="2415716" cy="2300690"/>
          </a:xfrm>
        </p:grpSpPr>
        <p:grpSp>
          <p:nvGrpSpPr>
            <p:cNvPr id="446" name="Google Shape;446;p6"/>
            <p:cNvGrpSpPr/>
            <p:nvPr/>
          </p:nvGrpSpPr>
          <p:grpSpPr>
            <a:xfrm>
              <a:off x="5789473" y="3433424"/>
              <a:ext cx="2415716" cy="2300690"/>
              <a:chOff x="5816342" y="3260569"/>
              <a:chExt cx="2143912" cy="2041828"/>
            </a:xfrm>
          </p:grpSpPr>
          <p:sp>
            <p:nvSpPr>
              <p:cNvPr id="447" name="Google Shape;447;p6"/>
              <p:cNvSpPr/>
              <p:nvPr/>
            </p:nvSpPr>
            <p:spPr>
              <a:xfrm>
                <a:off x="5946637" y="3260569"/>
                <a:ext cx="1810633" cy="2041828"/>
              </a:xfrm>
              <a:custGeom>
                <a:rect b="b" l="l" r="r" t="t"/>
                <a:pathLst>
                  <a:path extrusionOk="0" h="1429" w="1262">
                    <a:moveTo>
                      <a:pt x="1262" y="579"/>
                    </a:moveTo>
                    <a:cubicBezTo>
                      <a:pt x="464" y="0"/>
                      <a:pt x="464" y="0"/>
                      <a:pt x="464" y="0"/>
                    </a:cubicBezTo>
                    <a:cubicBezTo>
                      <a:pt x="0" y="1429"/>
                      <a:pt x="0" y="1429"/>
                      <a:pt x="0" y="1429"/>
                    </a:cubicBezTo>
                    <a:cubicBezTo>
                      <a:pt x="958" y="1429"/>
                      <a:pt x="958" y="1429"/>
                      <a:pt x="958" y="1429"/>
                    </a:cubicBezTo>
                    <a:cubicBezTo>
                      <a:pt x="975" y="1429"/>
                      <a:pt x="990" y="1417"/>
                      <a:pt x="996" y="1401"/>
                    </a:cubicBezTo>
                    <a:lnTo>
                      <a:pt x="1262" y="579"/>
                    </a:lnTo>
                    <a:close/>
                  </a:path>
                </a:pathLst>
              </a:custGeom>
              <a:gradFill>
                <a:gsLst>
                  <a:gs pos="0">
                    <a:srgbClr val="EDA706"/>
                  </a:gs>
                  <a:gs pos="92000">
                    <a:schemeClr val="accent4"/>
                  </a:gs>
                  <a:gs pos="100000">
                    <a:schemeClr val="accent4"/>
                  </a:gs>
                </a:gsLst>
                <a:path path="circle">
                  <a:fillToRect b="100%" l="100%"/>
                </a:path>
                <a:tileRect r="-100%" t="-10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448" name="Google Shape;448;p6"/>
              <p:cNvSpPr/>
              <p:nvPr/>
            </p:nvSpPr>
            <p:spPr>
              <a:xfrm>
                <a:off x="5816342" y="5207853"/>
                <a:ext cx="160486" cy="94544"/>
              </a:xfrm>
              <a:custGeom>
                <a:rect b="b" l="l" r="r" t="t"/>
                <a:pathLst>
                  <a:path extrusionOk="0" h="119" w="202">
                    <a:moveTo>
                      <a:pt x="164" y="119"/>
                    </a:moveTo>
                    <a:lnTo>
                      <a:pt x="0" y="0"/>
                    </a:lnTo>
                    <a:lnTo>
                      <a:pt x="202" y="0"/>
                    </a:lnTo>
                    <a:lnTo>
                      <a:pt x="164" y="119"/>
                    </a:lnTo>
                    <a:close/>
                  </a:path>
                </a:pathLst>
              </a:custGeom>
              <a:solidFill>
                <a:srgbClr val="9E6F04"/>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449" name="Google Shape;449;p6"/>
              <p:cNvSpPr/>
              <p:nvPr/>
            </p:nvSpPr>
            <p:spPr>
              <a:xfrm>
                <a:off x="5946637" y="4545252"/>
                <a:ext cx="263769" cy="757145"/>
              </a:xfrm>
              <a:custGeom>
                <a:rect b="b" l="l" r="r" t="t"/>
                <a:pathLst>
                  <a:path extrusionOk="0" h="953" w="332">
                    <a:moveTo>
                      <a:pt x="311" y="0"/>
                    </a:moveTo>
                    <a:lnTo>
                      <a:pt x="332" y="7"/>
                    </a:lnTo>
                    <a:lnTo>
                      <a:pt x="24" y="953"/>
                    </a:lnTo>
                    <a:lnTo>
                      <a:pt x="0" y="953"/>
                    </a:lnTo>
                    <a:lnTo>
                      <a:pt x="311" y="0"/>
                    </a:lnTo>
                    <a:close/>
                  </a:path>
                </a:pathLst>
              </a:custGeom>
              <a:gradFill>
                <a:gsLst>
                  <a:gs pos="0">
                    <a:srgbClr val="FCDB91"/>
                  </a:gs>
                  <a:gs pos="83000">
                    <a:schemeClr val="accent4"/>
                  </a:gs>
                  <a:gs pos="100000">
                    <a:schemeClr val="accent4"/>
                  </a:gs>
                </a:gsLst>
                <a:lin ang="810000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pic>
            <p:nvPicPr>
              <p:cNvPr id="450" name="Google Shape;450;p6"/>
              <p:cNvPicPr preferRelativeResize="0"/>
              <p:nvPr/>
            </p:nvPicPr>
            <p:blipFill rotWithShape="1">
              <a:blip r:embed="rId3">
                <a:alphaModFix/>
              </a:blip>
              <a:srcRect b="0" l="0" r="0" t="0"/>
              <a:stretch/>
            </p:blipFill>
            <p:spPr>
              <a:xfrm rot="8640000">
                <a:off x="7189563" y="3463093"/>
                <a:ext cx="475927" cy="1157603"/>
              </a:xfrm>
              <a:prstGeom prst="rect">
                <a:avLst/>
              </a:prstGeom>
              <a:noFill/>
              <a:ln>
                <a:noFill/>
              </a:ln>
            </p:spPr>
          </p:pic>
        </p:grpSp>
        <p:sp>
          <p:nvSpPr>
            <p:cNvPr id="451" name="Google Shape;451;p6"/>
            <p:cNvSpPr/>
            <p:nvPr/>
          </p:nvSpPr>
          <p:spPr>
            <a:xfrm rot="-1918163">
              <a:off x="6201883" y="4874950"/>
              <a:ext cx="156485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Times New Roman"/>
                  <a:ea typeface="Times New Roman"/>
                  <a:cs typeface="Times New Roman"/>
                  <a:sym typeface="Times New Roman"/>
                </a:rPr>
                <a:t>Unique</a:t>
              </a:r>
              <a:r>
                <a:rPr lang="en-US" sz="1400">
                  <a:solidFill>
                    <a:schemeClr val="lt1"/>
                  </a:solidFill>
                  <a:latin typeface="Times New Roman"/>
                  <a:ea typeface="Times New Roman"/>
                  <a:cs typeface="Times New Roman"/>
                  <a:sym typeface="Times New Roman"/>
                </a:rPr>
                <a:t> </a:t>
              </a:r>
              <a:r>
                <a:rPr b="1" lang="en-US" sz="1400">
                  <a:solidFill>
                    <a:schemeClr val="lt1"/>
                  </a:solidFill>
                  <a:latin typeface="Times New Roman"/>
                  <a:ea typeface="Times New Roman"/>
                  <a:cs typeface="Times New Roman"/>
                  <a:sym typeface="Times New Roman"/>
                </a:rPr>
                <a:t>constraint</a:t>
              </a:r>
              <a:endParaRPr sz="1400">
                <a:solidFill>
                  <a:schemeClr val="lt1"/>
                </a:solidFill>
                <a:latin typeface="Times New Roman"/>
                <a:ea typeface="Times New Roman"/>
                <a:cs typeface="Times New Roman"/>
                <a:sym typeface="Times New Roman"/>
              </a:endParaRPr>
            </a:p>
          </p:txBody>
        </p:sp>
      </p:grpSp>
      <p:grpSp>
        <p:nvGrpSpPr>
          <p:cNvPr id="452" name="Google Shape;452;p6"/>
          <p:cNvGrpSpPr/>
          <p:nvPr/>
        </p:nvGrpSpPr>
        <p:grpSpPr>
          <a:xfrm>
            <a:off x="6102796" y="1953706"/>
            <a:ext cx="2452876" cy="2583514"/>
            <a:chOff x="6102796" y="1953706"/>
            <a:chExt cx="2452876" cy="2583514"/>
          </a:xfrm>
        </p:grpSpPr>
        <p:grpSp>
          <p:nvGrpSpPr>
            <p:cNvPr id="453" name="Google Shape;453;p6"/>
            <p:cNvGrpSpPr/>
            <p:nvPr/>
          </p:nvGrpSpPr>
          <p:grpSpPr>
            <a:xfrm>
              <a:off x="6102796" y="1953706"/>
              <a:ext cx="2452876" cy="2583514"/>
              <a:chOff x="6094412" y="1947340"/>
              <a:chExt cx="2176890" cy="2292830"/>
            </a:xfrm>
          </p:grpSpPr>
          <p:sp>
            <p:nvSpPr>
              <p:cNvPr id="454" name="Google Shape;454;p6"/>
              <p:cNvSpPr/>
              <p:nvPr/>
            </p:nvSpPr>
            <p:spPr>
              <a:xfrm>
                <a:off x="6094412" y="2056129"/>
                <a:ext cx="2176890" cy="2090292"/>
              </a:xfrm>
              <a:custGeom>
                <a:rect b="b" l="l" r="r" t="t"/>
                <a:pathLst>
                  <a:path extrusionOk="0" h="1463" w="1517">
                    <a:moveTo>
                      <a:pt x="798" y="0"/>
                    </a:moveTo>
                    <a:cubicBezTo>
                      <a:pt x="0" y="580"/>
                      <a:pt x="0" y="580"/>
                      <a:pt x="0" y="580"/>
                    </a:cubicBezTo>
                    <a:cubicBezTo>
                      <a:pt x="1216" y="1463"/>
                      <a:pt x="1216" y="1463"/>
                      <a:pt x="1216" y="1463"/>
                    </a:cubicBezTo>
                    <a:cubicBezTo>
                      <a:pt x="1512" y="553"/>
                      <a:pt x="1512" y="553"/>
                      <a:pt x="1512" y="553"/>
                    </a:cubicBezTo>
                    <a:cubicBezTo>
                      <a:pt x="1517" y="536"/>
                      <a:pt x="1511" y="518"/>
                      <a:pt x="1497" y="508"/>
                    </a:cubicBezTo>
                    <a:lnTo>
                      <a:pt x="798" y="0"/>
                    </a:lnTo>
                    <a:close/>
                  </a:path>
                </a:pathLst>
              </a:custGeom>
              <a:gradFill>
                <a:gsLst>
                  <a:gs pos="0">
                    <a:schemeClr val="accent3"/>
                  </a:gs>
                  <a:gs pos="14000">
                    <a:schemeClr val="accent3"/>
                  </a:gs>
                  <a:gs pos="100000">
                    <a:srgbClr val="699B45"/>
                  </a:gs>
                </a:gsLst>
                <a:path path="circle">
                  <a:fillToRect l="100%" t="100%"/>
                </a:path>
                <a:tileRect b="-100%" r="-10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455" name="Google Shape;455;p6"/>
              <p:cNvSpPr/>
              <p:nvPr/>
            </p:nvSpPr>
            <p:spPr>
              <a:xfrm>
                <a:off x="7708806" y="4087629"/>
                <a:ext cx="130296" cy="152541"/>
              </a:xfrm>
              <a:custGeom>
                <a:rect b="b" l="l" r="r" t="t"/>
                <a:pathLst>
                  <a:path extrusionOk="0" h="192" w="164">
                    <a:moveTo>
                      <a:pt x="164" y="74"/>
                    </a:moveTo>
                    <a:lnTo>
                      <a:pt x="0" y="192"/>
                    </a:lnTo>
                    <a:lnTo>
                      <a:pt x="61" y="0"/>
                    </a:lnTo>
                    <a:lnTo>
                      <a:pt x="164" y="74"/>
                    </a:lnTo>
                    <a:close/>
                  </a:path>
                </a:pathLst>
              </a:custGeom>
              <a:solidFill>
                <a:srgbClr val="46672E"/>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456" name="Google Shape;456;p6"/>
              <p:cNvSpPr/>
              <p:nvPr/>
            </p:nvSpPr>
            <p:spPr>
              <a:xfrm>
                <a:off x="7192391" y="3664962"/>
                <a:ext cx="652273" cy="481458"/>
              </a:xfrm>
              <a:custGeom>
                <a:rect b="b" l="l" r="r" t="t"/>
                <a:pathLst>
                  <a:path extrusionOk="0" h="606" w="821">
                    <a:moveTo>
                      <a:pt x="0" y="18"/>
                    </a:moveTo>
                    <a:lnTo>
                      <a:pt x="12" y="0"/>
                    </a:lnTo>
                    <a:lnTo>
                      <a:pt x="821" y="584"/>
                    </a:lnTo>
                    <a:lnTo>
                      <a:pt x="814" y="606"/>
                    </a:lnTo>
                    <a:lnTo>
                      <a:pt x="0" y="18"/>
                    </a:lnTo>
                    <a:close/>
                  </a:path>
                </a:pathLst>
              </a:custGeom>
              <a:gradFill>
                <a:gsLst>
                  <a:gs pos="0">
                    <a:srgbClr val="BBD7A7"/>
                  </a:gs>
                  <a:gs pos="83000">
                    <a:schemeClr val="accent3"/>
                  </a:gs>
                  <a:gs pos="100000">
                    <a:schemeClr val="accent3"/>
                  </a:gs>
                </a:gsLst>
                <a:lin ang="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pic>
            <p:nvPicPr>
              <p:cNvPr id="457" name="Google Shape;457;p6"/>
              <p:cNvPicPr preferRelativeResize="0"/>
              <p:nvPr/>
            </p:nvPicPr>
            <p:blipFill rotWithShape="1">
              <a:blip r:embed="rId3">
                <a:alphaModFix/>
              </a:blip>
              <a:srcRect b="0" l="0" r="0" t="0"/>
              <a:stretch/>
            </p:blipFill>
            <p:spPr>
              <a:xfrm rot="4320000">
                <a:off x="6856190" y="1773715"/>
                <a:ext cx="475927" cy="1157603"/>
              </a:xfrm>
              <a:prstGeom prst="rect">
                <a:avLst/>
              </a:prstGeom>
              <a:noFill/>
              <a:ln>
                <a:noFill/>
              </a:ln>
            </p:spPr>
          </p:pic>
        </p:grpSp>
        <p:sp>
          <p:nvSpPr>
            <p:cNvPr id="458" name="Google Shape;458;p6"/>
            <p:cNvSpPr/>
            <p:nvPr/>
          </p:nvSpPr>
          <p:spPr>
            <a:xfrm rot="3431072">
              <a:off x="7136499" y="2706516"/>
              <a:ext cx="1164037"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Times New Roman"/>
                  <a:ea typeface="Times New Roman"/>
                  <a:cs typeface="Times New Roman"/>
                  <a:sym typeface="Times New Roman"/>
                </a:rPr>
                <a:t>Foreign keys</a:t>
              </a:r>
              <a:endParaRPr b="1" sz="1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400">
                  <a:solidFill>
                    <a:schemeClr val="lt1"/>
                  </a:solidFill>
                  <a:latin typeface="Times New Roman"/>
                  <a:ea typeface="Times New Roman"/>
                  <a:cs typeface="Times New Roman"/>
                  <a:sym typeface="Times New Roman"/>
                </a:rPr>
                <a:t>  constraint</a:t>
              </a:r>
              <a:endParaRPr sz="1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grpSp>
      <p:pic>
        <p:nvPicPr>
          <p:cNvPr id="459" name="Google Shape;459;p6"/>
          <p:cNvPicPr preferRelativeResize="0"/>
          <p:nvPr/>
        </p:nvPicPr>
        <p:blipFill rotWithShape="1">
          <a:blip r:embed="rId4">
            <a:alphaModFix/>
          </a:blip>
          <a:srcRect b="0" l="0" r="0" t="0"/>
          <a:stretch/>
        </p:blipFill>
        <p:spPr>
          <a:xfrm>
            <a:off x="3324520" y="6139743"/>
            <a:ext cx="5542960" cy="498797"/>
          </a:xfrm>
          <a:prstGeom prst="rect">
            <a:avLst/>
          </a:prstGeom>
          <a:noFill/>
          <a:ln>
            <a:noFill/>
          </a:ln>
        </p:spPr>
      </p:pic>
      <p:grpSp>
        <p:nvGrpSpPr>
          <p:cNvPr id="460" name="Google Shape;460;p6"/>
          <p:cNvGrpSpPr/>
          <p:nvPr/>
        </p:nvGrpSpPr>
        <p:grpSpPr>
          <a:xfrm>
            <a:off x="5025858" y="1087974"/>
            <a:ext cx="2514646" cy="2345450"/>
            <a:chOff x="5025858" y="1087974"/>
            <a:chExt cx="2514646" cy="2345450"/>
          </a:xfrm>
        </p:grpSpPr>
        <p:sp>
          <p:nvSpPr>
            <p:cNvPr id="461" name="Google Shape;461;p6"/>
            <p:cNvSpPr/>
            <p:nvPr/>
          </p:nvSpPr>
          <p:spPr>
            <a:xfrm>
              <a:off x="7392794" y="2010040"/>
              <a:ext cx="147710" cy="172776"/>
            </a:xfrm>
            <a:custGeom>
              <a:rect b="b" l="l" r="r" t="t"/>
              <a:pathLst>
                <a:path extrusionOk="0" h="193" w="165">
                  <a:moveTo>
                    <a:pt x="101" y="0"/>
                  </a:moveTo>
                  <a:lnTo>
                    <a:pt x="165" y="193"/>
                  </a:lnTo>
                  <a:lnTo>
                    <a:pt x="0" y="74"/>
                  </a:lnTo>
                  <a:lnTo>
                    <a:pt x="101" y="0"/>
                  </a:lnTo>
                  <a:close/>
                </a:path>
              </a:pathLst>
            </a:custGeom>
            <a:solidFill>
              <a:srgbClr val="205446"/>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grpSp>
          <p:nvGrpSpPr>
            <p:cNvPr id="462" name="Google Shape;462;p6"/>
            <p:cNvGrpSpPr/>
            <p:nvPr/>
          </p:nvGrpSpPr>
          <p:grpSpPr>
            <a:xfrm>
              <a:off x="5025858" y="1087974"/>
              <a:ext cx="2457354" cy="2345450"/>
              <a:chOff x="5025858" y="1087974"/>
              <a:chExt cx="2457354" cy="2345450"/>
            </a:xfrm>
          </p:grpSpPr>
          <p:grpSp>
            <p:nvGrpSpPr>
              <p:cNvPr id="463" name="Google Shape;463;p6"/>
              <p:cNvGrpSpPr/>
              <p:nvPr/>
            </p:nvGrpSpPr>
            <p:grpSpPr>
              <a:xfrm>
                <a:off x="5025858" y="1087974"/>
                <a:ext cx="2457353" cy="2345450"/>
                <a:chOff x="5025858" y="1087974"/>
                <a:chExt cx="2457353" cy="2345450"/>
              </a:xfrm>
            </p:grpSpPr>
            <p:sp>
              <p:nvSpPr>
                <p:cNvPr id="464" name="Google Shape;464;p6"/>
                <p:cNvSpPr/>
                <p:nvPr/>
              </p:nvSpPr>
              <p:spPr>
                <a:xfrm>
                  <a:off x="5025858" y="1087974"/>
                  <a:ext cx="2457353" cy="2345450"/>
                </a:xfrm>
                <a:custGeom>
                  <a:rect b="b" l="l" r="r" t="t"/>
                  <a:pathLst>
                    <a:path extrusionOk="0" h="1457" w="1520">
                      <a:moveTo>
                        <a:pt x="0" y="518"/>
                      </a:moveTo>
                      <a:cubicBezTo>
                        <a:pt x="305" y="1457"/>
                        <a:pt x="305" y="1457"/>
                        <a:pt x="305" y="1457"/>
                      </a:cubicBezTo>
                      <a:cubicBezTo>
                        <a:pt x="1520" y="573"/>
                        <a:pt x="1520" y="573"/>
                        <a:pt x="1520" y="573"/>
                      </a:cubicBezTo>
                      <a:cubicBezTo>
                        <a:pt x="746" y="11"/>
                        <a:pt x="746" y="11"/>
                        <a:pt x="746" y="11"/>
                      </a:cubicBezTo>
                      <a:cubicBezTo>
                        <a:pt x="732" y="0"/>
                        <a:pt x="713" y="0"/>
                        <a:pt x="699" y="11"/>
                      </a:cubicBezTo>
                      <a:lnTo>
                        <a:pt x="0" y="518"/>
                      </a:lnTo>
                      <a:close/>
                    </a:path>
                  </a:pathLst>
                </a:custGeom>
                <a:gradFill>
                  <a:gsLst>
                    <a:gs pos="0">
                      <a:srgbClr val="307E69"/>
                    </a:gs>
                    <a:gs pos="83000">
                      <a:schemeClr val="accent2"/>
                    </a:gs>
                    <a:gs pos="100000">
                      <a:schemeClr val="accent2"/>
                    </a:gs>
                  </a:gsLst>
                  <a:path path="circle">
                    <a:fillToRect r="100%" t="100%"/>
                  </a:path>
                  <a:tileRect b="-100%" l="-10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465" name="Google Shape;465;p6"/>
                <p:cNvSpPr/>
                <p:nvPr/>
              </p:nvSpPr>
              <p:spPr>
                <a:xfrm>
                  <a:off x="5499150" y="1773171"/>
                  <a:ext cx="121700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Times New Roman"/>
                      <a:ea typeface="Times New Roman"/>
                      <a:cs typeface="Times New Roman"/>
                      <a:sym typeface="Times New Roman"/>
                    </a:rPr>
                    <a:t>Primary keys</a:t>
                  </a:r>
                  <a:endParaRPr b="1" sz="1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400">
                      <a:solidFill>
                        <a:schemeClr val="lt1"/>
                      </a:solidFill>
                      <a:latin typeface="Times New Roman"/>
                      <a:ea typeface="Times New Roman"/>
                      <a:cs typeface="Times New Roman"/>
                      <a:sym typeface="Times New Roman"/>
                    </a:rPr>
                    <a:t>   constraint</a:t>
                  </a:r>
                  <a:endParaRPr sz="1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grpSp>
          <p:sp>
            <p:nvSpPr>
              <p:cNvPr id="466" name="Google Shape;466;p6"/>
              <p:cNvSpPr/>
              <p:nvPr/>
            </p:nvSpPr>
            <p:spPr>
              <a:xfrm>
                <a:off x="6744663" y="1998403"/>
                <a:ext cx="738549" cy="539812"/>
              </a:xfrm>
              <a:custGeom>
                <a:rect b="b" l="l" r="r" t="t"/>
                <a:pathLst>
                  <a:path extrusionOk="0" h="603" w="825">
                    <a:moveTo>
                      <a:pt x="13" y="603"/>
                    </a:moveTo>
                    <a:lnTo>
                      <a:pt x="0" y="585"/>
                    </a:lnTo>
                    <a:lnTo>
                      <a:pt x="807" y="0"/>
                    </a:lnTo>
                    <a:lnTo>
                      <a:pt x="825" y="13"/>
                    </a:lnTo>
                    <a:lnTo>
                      <a:pt x="13" y="603"/>
                    </a:lnTo>
                    <a:close/>
                  </a:path>
                </a:pathLst>
              </a:custGeom>
              <a:gradFill>
                <a:gsLst>
                  <a:gs pos="0">
                    <a:srgbClr val="85D0BD"/>
                  </a:gs>
                  <a:gs pos="83000">
                    <a:schemeClr val="accent2"/>
                  </a:gs>
                  <a:gs pos="100000">
                    <a:schemeClr val="accent2"/>
                  </a:gs>
                </a:gsLst>
                <a:lin ang="0" scaled="0"/>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grpSp>
      </p:grpSp>
      <p:grpSp>
        <p:nvGrpSpPr>
          <p:cNvPr id="467" name="Google Shape;467;p6"/>
          <p:cNvGrpSpPr/>
          <p:nvPr/>
        </p:nvGrpSpPr>
        <p:grpSpPr>
          <a:xfrm>
            <a:off x="4808051" y="2325654"/>
            <a:ext cx="2593068" cy="2595111"/>
            <a:chOff x="4808051" y="2325654"/>
            <a:chExt cx="2593068" cy="2595111"/>
          </a:xfrm>
        </p:grpSpPr>
        <p:sp>
          <p:nvSpPr>
            <p:cNvPr id="468" name="Google Shape;468;p6"/>
            <p:cNvSpPr/>
            <p:nvPr/>
          </p:nvSpPr>
          <p:spPr>
            <a:xfrm>
              <a:off x="4808051" y="2325654"/>
              <a:ext cx="2593068" cy="2595111"/>
            </a:xfrm>
            <a:prstGeom prst="ellipse">
              <a:avLst/>
            </a:prstGeom>
            <a:gradFill>
              <a:gsLst>
                <a:gs pos="0">
                  <a:srgbClr val="FFFFFF"/>
                </a:gs>
                <a:gs pos="20000">
                  <a:srgbClr val="FFFFFF"/>
                </a:gs>
                <a:gs pos="100000">
                  <a:srgbClr val="DAD9D9"/>
                </a:gs>
              </a:gsLst>
              <a:lin ang="2700000" scaled="0"/>
            </a:gradFill>
            <a:ln>
              <a:noFill/>
            </a:ln>
            <a:effectLst>
              <a:outerShdw blurRad="381000" rotWithShape="0" algn="tl" dir="2700000" dist="177800">
                <a:srgbClr val="000000">
                  <a:alpha val="69803"/>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469" name="Google Shape;469;p6"/>
            <p:cNvSpPr txBox="1"/>
            <p:nvPr/>
          </p:nvSpPr>
          <p:spPr>
            <a:xfrm>
              <a:off x="4901225" y="3368702"/>
              <a:ext cx="2438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2A6C5A"/>
                  </a:solidFill>
                  <a:latin typeface="Times New Roman"/>
                  <a:ea typeface="Times New Roman"/>
                  <a:cs typeface="Times New Roman"/>
                  <a:sym typeface="Times New Roman"/>
                </a:rPr>
                <a:t>CONSTRAINTS</a:t>
              </a:r>
              <a:endParaRPr sz="2400">
                <a:solidFill>
                  <a:srgbClr val="2A6C5A"/>
                </a:solidFill>
                <a:latin typeface="Times New Roman"/>
                <a:ea typeface="Times New Roman"/>
                <a:cs typeface="Times New Roman"/>
                <a:sym typeface="Times New Roman"/>
              </a:endParaRPr>
            </a:p>
          </p:txBody>
        </p:sp>
      </p:grpSp>
      <p:sp>
        <p:nvSpPr>
          <p:cNvPr id="470" name="Google Shape;470;p6"/>
          <p:cNvSpPr/>
          <p:nvPr/>
        </p:nvSpPr>
        <p:spPr>
          <a:xfrm>
            <a:off x="363041" y="701860"/>
            <a:ext cx="4361579" cy="646331"/>
          </a:xfrm>
          <a:prstGeom prst="rect">
            <a:avLst/>
          </a:prstGeom>
          <a:noFill/>
          <a:ln>
            <a:noFill/>
          </a:ln>
        </p:spPr>
        <p:txBody>
          <a:bodyPr anchorCtr="0" anchor="t" bIns="45700" lIns="91425" spcFirstLastPara="1" rIns="91425" wrap="square" tIns="45700">
            <a:spAutoFit/>
          </a:bodyPr>
          <a:lstStyle/>
          <a:p>
            <a:pPr indent="0" lvl="1" marL="457200" marR="0" rtl="0" algn="just">
              <a:spcBef>
                <a:spcPts val="0"/>
              </a:spcBef>
              <a:spcAft>
                <a:spcPts val="0"/>
              </a:spcAft>
              <a:buClr>
                <a:schemeClr val="accent1"/>
              </a:buClr>
              <a:buSzPts val="3600"/>
              <a:buFont typeface="Calibri"/>
              <a:buNone/>
            </a:pPr>
            <a:r>
              <a:rPr b="0" i="0" lang="en-US" sz="3600" u="none" cap="none" strike="noStrike">
                <a:solidFill>
                  <a:schemeClr val="accent1"/>
                </a:solidFill>
                <a:latin typeface="Calibri"/>
                <a:ea typeface="Calibri"/>
                <a:cs typeface="Calibri"/>
                <a:sym typeface="Calibri"/>
              </a:rPr>
              <a:t>Types of constraints</a:t>
            </a:r>
            <a:endParaRPr b="1" i="0" sz="3600" u="none" cap="none" strike="noStrike">
              <a:solidFill>
                <a:schemeClr val="accent1"/>
              </a:solidFill>
              <a:latin typeface="Times New Roman"/>
              <a:ea typeface="Times New Roman"/>
              <a:cs typeface="Times New Roman"/>
              <a:sym typeface="Times New Roman"/>
            </a:endParaRPr>
          </a:p>
        </p:txBody>
      </p:sp>
      <p:sp>
        <p:nvSpPr>
          <p:cNvPr id="471" name="Google Shape;471;p6"/>
          <p:cNvSpPr txBox="1"/>
          <p:nvPr/>
        </p:nvSpPr>
        <p:spPr>
          <a:xfrm>
            <a:off x="6799939" y="966766"/>
            <a:ext cx="185980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2"/>
                </a:solidFill>
                <a:latin typeface="Times New Roman"/>
                <a:ea typeface="Times New Roman"/>
                <a:cs typeface="Times New Roman"/>
                <a:sym typeface="Times New Roman"/>
              </a:rPr>
              <a:t>a column or set of columns</a:t>
            </a:r>
            <a:endParaRPr sz="1200">
              <a:solidFill>
                <a:schemeClr val="dk2"/>
              </a:solidFill>
              <a:latin typeface="Times New Roman"/>
              <a:ea typeface="Times New Roman"/>
              <a:cs typeface="Times New Roman"/>
              <a:sym typeface="Times New Roman"/>
            </a:endParaRPr>
          </a:p>
          <a:p>
            <a:pPr indent="0" lvl="0" marL="0" marR="0" rtl="0" algn="l">
              <a:spcBef>
                <a:spcPts val="0"/>
              </a:spcBef>
              <a:spcAft>
                <a:spcPts val="0"/>
              </a:spcAft>
              <a:buNone/>
            </a:pPr>
            <a:r>
              <a:rPr lang="en-US" sz="1200">
                <a:solidFill>
                  <a:schemeClr val="dk2"/>
                </a:solidFill>
                <a:latin typeface="Times New Roman"/>
                <a:ea typeface="Times New Roman"/>
                <a:cs typeface="Times New Roman"/>
                <a:sym typeface="Times New Roman"/>
              </a:rPr>
              <a:t>in a table that uniquely</a:t>
            </a:r>
            <a:endParaRPr sz="1200">
              <a:solidFill>
                <a:schemeClr val="dk2"/>
              </a:solidFill>
              <a:latin typeface="Times New Roman"/>
              <a:ea typeface="Times New Roman"/>
              <a:cs typeface="Times New Roman"/>
              <a:sym typeface="Times New Roman"/>
            </a:endParaRPr>
          </a:p>
          <a:p>
            <a:pPr indent="0" lvl="0" marL="0" marR="0" rtl="0" algn="l">
              <a:spcBef>
                <a:spcPts val="0"/>
              </a:spcBef>
              <a:spcAft>
                <a:spcPts val="0"/>
              </a:spcAft>
              <a:buNone/>
            </a:pPr>
            <a:r>
              <a:rPr lang="en-US" sz="1200">
                <a:solidFill>
                  <a:schemeClr val="dk2"/>
                </a:solidFill>
                <a:latin typeface="Times New Roman"/>
                <a:ea typeface="Times New Roman"/>
                <a:cs typeface="Times New Roman"/>
                <a:sym typeface="Times New Roman"/>
              </a:rPr>
              <a:t>identifies each row.</a:t>
            </a:r>
            <a:endParaRPr sz="1200">
              <a:solidFill>
                <a:schemeClr val="dk2"/>
              </a:solidFill>
              <a:latin typeface="Calibri"/>
              <a:ea typeface="Calibri"/>
              <a:cs typeface="Calibri"/>
              <a:sym typeface="Calibri"/>
            </a:endParaRPr>
          </a:p>
        </p:txBody>
      </p:sp>
      <p:sp>
        <p:nvSpPr>
          <p:cNvPr id="472" name="Google Shape;472;p6"/>
          <p:cNvSpPr txBox="1"/>
          <p:nvPr/>
        </p:nvSpPr>
        <p:spPr>
          <a:xfrm>
            <a:off x="8443065" y="3045536"/>
            <a:ext cx="224773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2"/>
                </a:solidFill>
                <a:latin typeface="Times New Roman"/>
                <a:ea typeface="Times New Roman"/>
                <a:cs typeface="Times New Roman"/>
                <a:sym typeface="Times New Roman"/>
              </a:rPr>
              <a:t>A column or set of columns</a:t>
            </a:r>
            <a:endParaRPr sz="1200">
              <a:solidFill>
                <a:schemeClr val="dk2"/>
              </a:solidFill>
              <a:latin typeface="Times New Roman"/>
              <a:ea typeface="Times New Roman"/>
              <a:cs typeface="Times New Roman"/>
              <a:sym typeface="Times New Roman"/>
            </a:endParaRPr>
          </a:p>
          <a:p>
            <a:pPr indent="0" lvl="0" marL="0" marR="0" rtl="0" algn="l">
              <a:spcBef>
                <a:spcPts val="0"/>
              </a:spcBef>
              <a:spcAft>
                <a:spcPts val="0"/>
              </a:spcAft>
              <a:buNone/>
            </a:pPr>
            <a:r>
              <a:rPr lang="en-US" sz="1200">
                <a:solidFill>
                  <a:schemeClr val="dk2"/>
                </a:solidFill>
                <a:latin typeface="Times New Roman"/>
                <a:ea typeface="Times New Roman"/>
                <a:cs typeface="Times New Roman"/>
                <a:sym typeface="Times New Roman"/>
              </a:rPr>
              <a:t>in one table that refers to</a:t>
            </a:r>
            <a:endParaRPr sz="1200">
              <a:solidFill>
                <a:schemeClr val="dk2"/>
              </a:solidFill>
              <a:latin typeface="Times New Roman"/>
              <a:ea typeface="Times New Roman"/>
              <a:cs typeface="Times New Roman"/>
              <a:sym typeface="Times New Roman"/>
            </a:endParaRPr>
          </a:p>
          <a:p>
            <a:pPr indent="0" lvl="0" marL="0" marR="0" rtl="0" algn="l">
              <a:spcBef>
                <a:spcPts val="0"/>
              </a:spcBef>
              <a:spcAft>
                <a:spcPts val="0"/>
              </a:spcAft>
              <a:buNone/>
            </a:pPr>
            <a:r>
              <a:rPr lang="en-US" sz="1200">
                <a:solidFill>
                  <a:schemeClr val="dk2"/>
                </a:solidFill>
                <a:latin typeface="Times New Roman"/>
                <a:ea typeface="Times New Roman"/>
                <a:cs typeface="Times New Roman"/>
                <a:sym typeface="Times New Roman"/>
              </a:rPr>
              <a:t>the primary key of another table.</a:t>
            </a:r>
            <a:endParaRPr sz="1200">
              <a:solidFill>
                <a:schemeClr val="dk2"/>
              </a:solidFill>
              <a:latin typeface="Calibri"/>
              <a:ea typeface="Calibri"/>
              <a:cs typeface="Calibri"/>
              <a:sym typeface="Calibri"/>
            </a:endParaRPr>
          </a:p>
        </p:txBody>
      </p:sp>
      <p:sp>
        <p:nvSpPr>
          <p:cNvPr id="473" name="Google Shape;473;p6"/>
          <p:cNvSpPr txBox="1"/>
          <p:nvPr/>
        </p:nvSpPr>
        <p:spPr>
          <a:xfrm>
            <a:off x="7782590" y="4847804"/>
            <a:ext cx="160332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2"/>
                </a:solidFill>
                <a:latin typeface="Times New Roman"/>
                <a:ea typeface="Times New Roman"/>
                <a:cs typeface="Times New Roman"/>
                <a:sym typeface="Times New Roman"/>
              </a:rPr>
              <a:t>Ensures that the values</a:t>
            </a:r>
            <a:endParaRPr sz="1200">
              <a:solidFill>
                <a:schemeClr val="dk2"/>
              </a:solidFill>
              <a:latin typeface="Times New Roman"/>
              <a:ea typeface="Times New Roman"/>
              <a:cs typeface="Times New Roman"/>
              <a:sym typeface="Times New Roman"/>
            </a:endParaRPr>
          </a:p>
          <a:p>
            <a:pPr indent="0" lvl="0" marL="0" marR="0" rtl="0" algn="l">
              <a:spcBef>
                <a:spcPts val="0"/>
              </a:spcBef>
              <a:spcAft>
                <a:spcPts val="0"/>
              </a:spcAft>
              <a:buNone/>
            </a:pPr>
            <a:r>
              <a:rPr lang="en-US" sz="1200">
                <a:solidFill>
                  <a:schemeClr val="dk2"/>
                </a:solidFill>
                <a:latin typeface="Times New Roman"/>
                <a:ea typeface="Times New Roman"/>
                <a:cs typeface="Times New Roman"/>
                <a:sym typeface="Times New Roman"/>
              </a:rPr>
              <a:t>in a column or set of </a:t>
            </a:r>
            <a:endParaRPr sz="1200">
              <a:solidFill>
                <a:schemeClr val="dk2"/>
              </a:solidFill>
              <a:latin typeface="Times New Roman"/>
              <a:ea typeface="Times New Roman"/>
              <a:cs typeface="Times New Roman"/>
              <a:sym typeface="Times New Roman"/>
            </a:endParaRPr>
          </a:p>
          <a:p>
            <a:pPr indent="0" lvl="0" marL="0" marR="0" rtl="0" algn="l">
              <a:spcBef>
                <a:spcPts val="0"/>
              </a:spcBef>
              <a:spcAft>
                <a:spcPts val="0"/>
              </a:spcAft>
              <a:buNone/>
            </a:pPr>
            <a:r>
              <a:rPr lang="en-US" sz="1200">
                <a:solidFill>
                  <a:schemeClr val="dk2"/>
                </a:solidFill>
                <a:latin typeface="Times New Roman"/>
                <a:ea typeface="Times New Roman"/>
                <a:cs typeface="Times New Roman"/>
                <a:sym typeface="Times New Roman"/>
              </a:rPr>
              <a:t>columns are unique.</a:t>
            </a:r>
            <a:endParaRPr sz="1200">
              <a:solidFill>
                <a:schemeClr val="dk2"/>
              </a:solidFill>
              <a:latin typeface="Times New Roman"/>
              <a:ea typeface="Times New Roman"/>
              <a:cs typeface="Times New Roman"/>
              <a:sym typeface="Times New Roman"/>
            </a:endParaRPr>
          </a:p>
        </p:txBody>
      </p:sp>
      <p:sp>
        <p:nvSpPr>
          <p:cNvPr id="474" name="Google Shape;474;p6"/>
          <p:cNvSpPr txBox="1"/>
          <p:nvPr/>
        </p:nvSpPr>
        <p:spPr>
          <a:xfrm>
            <a:off x="1845218" y="2771627"/>
            <a:ext cx="198871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2"/>
                </a:solidFill>
                <a:latin typeface="Times New Roman"/>
                <a:ea typeface="Times New Roman"/>
                <a:cs typeface="Times New Roman"/>
                <a:sym typeface="Times New Roman"/>
              </a:rPr>
              <a:t>Ensures that the values </a:t>
            </a:r>
            <a:endParaRPr sz="1200">
              <a:solidFill>
                <a:schemeClr val="dk2"/>
              </a:solidFill>
              <a:latin typeface="Times New Roman"/>
              <a:ea typeface="Times New Roman"/>
              <a:cs typeface="Times New Roman"/>
              <a:sym typeface="Times New Roman"/>
            </a:endParaRPr>
          </a:p>
          <a:p>
            <a:pPr indent="0" lvl="0" marL="0" marR="0" rtl="0" algn="l">
              <a:spcBef>
                <a:spcPts val="0"/>
              </a:spcBef>
              <a:spcAft>
                <a:spcPts val="0"/>
              </a:spcAft>
              <a:buNone/>
            </a:pPr>
            <a:r>
              <a:rPr lang="en-US" sz="1200">
                <a:solidFill>
                  <a:schemeClr val="dk2"/>
                </a:solidFill>
                <a:latin typeface="Times New Roman"/>
                <a:ea typeface="Times New Roman"/>
                <a:cs typeface="Times New Roman"/>
                <a:sym typeface="Times New Roman"/>
              </a:rPr>
              <a:t>in a column meet a specified condition. </a:t>
            </a:r>
            <a:endParaRPr sz="1200">
              <a:solidFill>
                <a:schemeClr val="dk2"/>
              </a:solidFill>
              <a:latin typeface="Times New Roman"/>
              <a:ea typeface="Times New Roman"/>
              <a:cs typeface="Times New Roman"/>
              <a:sym typeface="Times New Roman"/>
            </a:endParaRPr>
          </a:p>
        </p:txBody>
      </p:sp>
      <p:sp>
        <p:nvSpPr>
          <p:cNvPr id="475" name="Google Shape;475;p6"/>
          <p:cNvSpPr txBox="1"/>
          <p:nvPr/>
        </p:nvSpPr>
        <p:spPr>
          <a:xfrm>
            <a:off x="457121" y="4565565"/>
            <a:ext cx="3773149" cy="461665"/>
          </a:xfrm>
          <a:prstGeom prst="rect">
            <a:avLst/>
          </a:prstGeom>
          <a:noFill/>
          <a:ln>
            <a:noFill/>
          </a:ln>
        </p:spPr>
        <p:txBody>
          <a:bodyPr anchorCtr="0" anchor="t" bIns="45700" lIns="91425" spcFirstLastPara="1" rIns="91425" wrap="square" tIns="45700">
            <a:spAutoFit/>
          </a:bodyPr>
          <a:lstStyle/>
          <a:p>
            <a:pPr indent="0" lvl="2" marL="1828165" marR="0" rtl="0" algn="just">
              <a:spcBef>
                <a:spcPts val="0"/>
              </a:spcBef>
              <a:spcAft>
                <a:spcPts val="0"/>
              </a:spcAft>
              <a:buNone/>
            </a:pPr>
            <a:r>
              <a:rPr b="0" i="0" lang="en-US" sz="1200" u="none" cap="none" strike="noStrike">
                <a:solidFill>
                  <a:schemeClr val="dk2"/>
                </a:solidFill>
                <a:latin typeface="Times New Roman"/>
                <a:ea typeface="Times New Roman"/>
                <a:cs typeface="Times New Roman"/>
                <a:sym typeface="Times New Roman"/>
              </a:rPr>
              <a:t>Ensures that a column </a:t>
            </a:r>
            <a:endParaRPr b="0" i="0" sz="1200" u="none" cap="none" strike="noStrike">
              <a:solidFill>
                <a:schemeClr val="dk2"/>
              </a:solidFill>
              <a:latin typeface="Times New Roman"/>
              <a:ea typeface="Times New Roman"/>
              <a:cs typeface="Times New Roman"/>
              <a:sym typeface="Times New Roman"/>
            </a:endParaRPr>
          </a:p>
          <a:p>
            <a:pPr indent="0" lvl="2" marL="1828165" marR="0" rtl="0" algn="just">
              <a:spcBef>
                <a:spcPts val="0"/>
              </a:spcBef>
              <a:spcAft>
                <a:spcPts val="0"/>
              </a:spcAft>
              <a:buNone/>
            </a:pPr>
            <a:r>
              <a:rPr b="0" i="0" lang="en-US" sz="1200" u="none" cap="none" strike="noStrike">
                <a:solidFill>
                  <a:schemeClr val="dk2"/>
                </a:solidFill>
                <a:latin typeface="Times New Roman"/>
                <a:ea typeface="Times New Roman"/>
                <a:cs typeface="Times New Roman"/>
                <a:sym typeface="Times New Roman"/>
              </a:rPr>
              <a:t>cannot contain a null value. </a:t>
            </a:r>
            <a:endParaRPr b="0" i="0" sz="1200" u="none" cap="none" strike="noStrike">
              <a:solidFill>
                <a:schemeClr val="dk2"/>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2000"/>
                                        <p:tgtEl>
                                          <p:spTgt spid="467"/>
                                        </p:tgtEl>
                                      </p:cBhvr>
                                    </p:animEffect>
                                  </p:childTnLst>
                                </p:cTn>
                              </p:par>
                              <p:par>
                                <p:cTn fill="hold" nodeType="withEffect" presetClass="entr" presetID="10" presetSubtype="0">
                                  <p:stCondLst>
                                    <p:cond delay="200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par>
                                <p:cTn fill="hold" nodeType="withEffect" presetClass="entr" presetID="10" presetSubtype="0">
                                  <p:stCondLst>
                                    <p:cond delay="2500"/>
                                  </p:stCondLst>
                                  <p:childTnLst>
                                    <p:set>
                                      <p:cBhvr>
                                        <p:cTn dur="1" fill="hold">
                                          <p:stCondLst>
                                            <p:cond delay="0"/>
                                          </p:stCondLst>
                                        </p:cTn>
                                        <p:tgtEl>
                                          <p:spTgt spid="471"/>
                                        </p:tgtEl>
                                        <p:attrNameLst>
                                          <p:attrName>style.visibility</p:attrName>
                                        </p:attrNameLst>
                                      </p:cBhvr>
                                      <p:to>
                                        <p:strVal val="visible"/>
                                      </p:to>
                                    </p:set>
                                    <p:animEffect filter="fade" transition="in">
                                      <p:cBhvr>
                                        <p:cTn dur="500"/>
                                        <p:tgtEl>
                                          <p:spTgt spid="471"/>
                                        </p:tgtEl>
                                      </p:cBhvr>
                                    </p:animEffect>
                                  </p:childTnLst>
                                </p:cTn>
                              </p:par>
                              <p:par>
                                <p:cTn fill="hold" nodeType="withEffect" presetClass="entr" presetID="10" presetSubtype="0">
                                  <p:stCondLst>
                                    <p:cond delay="50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par>
                                <p:cTn fill="hold" nodeType="withEffect" presetClass="entr" presetID="10" presetSubtype="0">
                                  <p:stCondLst>
                                    <p:cond delay="1000"/>
                                  </p:stCondLst>
                                  <p:childTnLst>
                                    <p:set>
                                      <p:cBhvr>
                                        <p:cTn dur="1" fill="hold">
                                          <p:stCondLst>
                                            <p:cond delay="0"/>
                                          </p:stCondLst>
                                        </p:cTn>
                                        <p:tgtEl>
                                          <p:spTgt spid="472"/>
                                        </p:tgtEl>
                                        <p:attrNameLst>
                                          <p:attrName>style.visibility</p:attrName>
                                        </p:attrNameLst>
                                      </p:cBhvr>
                                      <p:to>
                                        <p:strVal val="visible"/>
                                      </p:to>
                                    </p:set>
                                    <p:animEffect filter="fade" transition="in">
                                      <p:cBhvr>
                                        <p:cTn dur="500"/>
                                        <p:tgtEl>
                                          <p:spTgt spid="472"/>
                                        </p:tgtEl>
                                      </p:cBhvr>
                                    </p:animEffect>
                                  </p:childTnLst>
                                </p:cTn>
                              </p:par>
                              <p:par>
                                <p:cTn fill="hold" nodeType="withEffect" presetClass="entr" presetID="10" presetSubtype="0">
                                  <p:stCondLst>
                                    <p:cond delay="1450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par>
                                <p:cTn fill="hold" nodeType="withEffect" presetClass="entr" presetID="10" presetSubtype="0">
                                  <p:stCondLst>
                                    <p:cond delay="15500"/>
                                  </p:stCondLst>
                                  <p:childTnLst>
                                    <p:set>
                                      <p:cBhvr>
                                        <p:cTn dur="1" fill="hold">
                                          <p:stCondLst>
                                            <p:cond delay="0"/>
                                          </p:stCondLst>
                                        </p:cTn>
                                        <p:tgtEl>
                                          <p:spTgt spid="473"/>
                                        </p:tgtEl>
                                        <p:attrNameLst>
                                          <p:attrName>style.visibility</p:attrName>
                                        </p:attrNameLst>
                                      </p:cBhvr>
                                      <p:to>
                                        <p:strVal val="visible"/>
                                      </p:to>
                                    </p:set>
                                    <p:animEffect filter="fade" transition="in">
                                      <p:cBhvr>
                                        <p:cTn dur="500"/>
                                        <p:tgtEl>
                                          <p:spTgt spid="473"/>
                                        </p:tgtEl>
                                      </p:cBhvr>
                                    </p:animEffect>
                                  </p:childTnLst>
                                </p:cTn>
                              </p:par>
                              <p:par>
                                <p:cTn fill="hold" nodeType="withEffect" presetClass="entr" presetID="10" presetSubtype="0">
                                  <p:stCondLst>
                                    <p:cond delay="1800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par>
                                <p:cTn fill="hold" nodeType="withEffect" presetClass="entr" presetID="10" presetSubtype="0">
                                  <p:stCondLst>
                                    <p:cond delay="19000"/>
                                  </p:stCondLst>
                                  <p:childTnLst>
                                    <p:set>
                                      <p:cBhvr>
                                        <p:cTn dur="1" fill="hold">
                                          <p:stCondLst>
                                            <p:cond delay="0"/>
                                          </p:stCondLst>
                                        </p:cTn>
                                        <p:tgtEl>
                                          <p:spTgt spid="475"/>
                                        </p:tgtEl>
                                        <p:attrNameLst>
                                          <p:attrName>style.visibility</p:attrName>
                                        </p:attrNameLst>
                                      </p:cBhvr>
                                      <p:to>
                                        <p:strVal val="visible"/>
                                      </p:to>
                                    </p:set>
                                    <p:animEffect filter="fade" transition="in">
                                      <p:cBhvr>
                                        <p:cTn dur="500"/>
                                        <p:tgtEl>
                                          <p:spTgt spid="475"/>
                                        </p:tgtEl>
                                      </p:cBhvr>
                                    </p:animEffect>
                                  </p:childTnLst>
                                </p:cTn>
                              </p:par>
                              <p:par>
                                <p:cTn fill="hold" nodeType="withEffect" presetClass="entr" presetID="10" presetSubtype="0">
                                  <p:stCondLst>
                                    <p:cond delay="150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par>
                                <p:cTn fill="hold" nodeType="withEffect" presetClass="entr" presetID="10" presetSubtype="0">
                                  <p:stCondLst>
                                    <p:cond delay="2250"/>
                                  </p:stCondLst>
                                  <p:childTnLst>
                                    <p:set>
                                      <p:cBhvr>
                                        <p:cTn dur="1" fill="hold">
                                          <p:stCondLst>
                                            <p:cond delay="0"/>
                                          </p:stCondLst>
                                        </p:cTn>
                                        <p:tgtEl>
                                          <p:spTgt spid="474"/>
                                        </p:tgtEl>
                                        <p:attrNameLst>
                                          <p:attrName>style.visibility</p:attrName>
                                        </p:attrNameLst>
                                      </p:cBhvr>
                                      <p:to>
                                        <p:strVal val="visible"/>
                                      </p:to>
                                    </p:set>
                                    <p:animEffect filter="fade" transition="in">
                                      <p:cBhvr>
                                        <p:cTn dur="500"/>
                                        <p:tgtEl>
                                          <p:spTgt spid="4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grpSp>
        <p:nvGrpSpPr>
          <p:cNvPr id="481" name="Google Shape;481;p7"/>
          <p:cNvGrpSpPr/>
          <p:nvPr/>
        </p:nvGrpSpPr>
        <p:grpSpPr>
          <a:xfrm>
            <a:off x="4672375" y="2492519"/>
            <a:ext cx="628292" cy="1831659"/>
            <a:chOff x="3122400" y="2492518"/>
            <a:chExt cx="628292" cy="1831659"/>
          </a:xfrm>
        </p:grpSpPr>
        <p:sp>
          <p:nvSpPr>
            <p:cNvPr id="482" name="Google Shape;482;p7"/>
            <p:cNvSpPr/>
            <p:nvPr/>
          </p:nvSpPr>
          <p:spPr>
            <a:xfrm>
              <a:off x="3122400" y="3313032"/>
              <a:ext cx="192221" cy="191427"/>
            </a:xfrm>
            <a:custGeom>
              <a:rect b="b" l="l" r="r" t="t"/>
              <a:pathLst>
                <a:path extrusionOk="0" h="134" w="134">
                  <a:moveTo>
                    <a:pt x="67" y="0"/>
                  </a:moveTo>
                  <a:cubicBezTo>
                    <a:pt x="67" y="0"/>
                    <a:pt x="67" y="0"/>
                    <a:pt x="67" y="0"/>
                  </a:cubicBezTo>
                  <a:cubicBezTo>
                    <a:pt x="49" y="0"/>
                    <a:pt x="32" y="7"/>
                    <a:pt x="20" y="19"/>
                  </a:cubicBezTo>
                  <a:cubicBezTo>
                    <a:pt x="8" y="32"/>
                    <a:pt x="0" y="48"/>
                    <a:pt x="0" y="67"/>
                  </a:cubicBezTo>
                  <a:cubicBezTo>
                    <a:pt x="12" y="67"/>
                    <a:pt x="12" y="67"/>
                    <a:pt x="12" y="67"/>
                  </a:cubicBezTo>
                  <a:cubicBezTo>
                    <a:pt x="24" y="67"/>
                    <a:pt x="24" y="67"/>
                    <a:pt x="24" y="67"/>
                  </a:cubicBezTo>
                  <a:cubicBezTo>
                    <a:pt x="24" y="55"/>
                    <a:pt x="29" y="44"/>
                    <a:pt x="37" y="36"/>
                  </a:cubicBezTo>
                  <a:cubicBezTo>
                    <a:pt x="45" y="29"/>
                    <a:pt x="55" y="24"/>
                    <a:pt x="67" y="24"/>
                  </a:cubicBezTo>
                  <a:cubicBezTo>
                    <a:pt x="79" y="24"/>
                    <a:pt x="90" y="29"/>
                    <a:pt x="98" y="36"/>
                  </a:cubicBezTo>
                  <a:cubicBezTo>
                    <a:pt x="106" y="44"/>
                    <a:pt x="110" y="55"/>
                    <a:pt x="110" y="67"/>
                  </a:cubicBezTo>
                  <a:cubicBezTo>
                    <a:pt x="110" y="79"/>
                    <a:pt x="106" y="89"/>
                    <a:pt x="98" y="97"/>
                  </a:cubicBezTo>
                  <a:cubicBezTo>
                    <a:pt x="90" y="105"/>
                    <a:pt x="79" y="110"/>
                    <a:pt x="67" y="110"/>
                  </a:cubicBezTo>
                  <a:cubicBezTo>
                    <a:pt x="55" y="110"/>
                    <a:pt x="45" y="105"/>
                    <a:pt x="37" y="97"/>
                  </a:cubicBezTo>
                  <a:cubicBezTo>
                    <a:pt x="29" y="89"/>
                    <a:pt x="24" y="79"/>
                    <a:pt x="24" y="67"/>
                  </a:cubicBezTo>
                  <a:cubicBezTo>
                    <a:pt x="12" y="67"/>
                    <a:pt x="12" y="67"/>
                    <a:pt x="12" y="67"/>
                  </a:cubicBezTo>
                  <a:cubicBezTo>
                    <a:pt x="0" y="67"/>
                    <a:pt x="0" y="67"/>
                    <a:pt x="0" y="67"/>
                  </a:cubicBezTo>
                  <a:cubicBezTo>
                    <a:pt x="0" y="85"/>
                    <a:pt x="8" y="102"/>
                    <a:pt x="20" y="114"/>
                  </a:cubicBezTo>
                  <a:cubicBezTo>
                    <a:pt x="32" y="126"/>
                    <a:pt x="49" y="134"/>
                    <a:pt x="67" y="134"/>
                  </a:cubicBezTo>
                  <a:cubicBezTo>
                    <a:pt x="67" y="134"/>
                    <a:pt x="67" y="134"/>
                    <a:pt x="67" y="134"/>
                  </a:cubicBezTo>
                  <a:cubicBezTo>
                    <a:pt x="86" y="134"/>
                    <a:pt x="103" y="126"/>
                    <a:pt x="115" y="114"/>
                  </a:cubicBezTo>
                  <a:cubicBezTo>
                    <a:pt x="127" y="102"/>
                    <a:pt x="134" y="85"/>
                    <a:pt x="134" y="67"/>
                  </a:cubicBezTo>
                  <a:cubicBezTo>
                    <a:pt x="134" y="48"/>
                    <a:pt x="127" y="32"/>
                    <a:pt x="115" y="19"/>
                  </a:cubicBezTo>
                  <a:cubicBezTo>
                    <a:pt x="103" y="7"/>
                    <a:pt x="86" y="0"/>
                    <a:pt x="67" y="0"/>
                  </a:cubicBezTo>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83" name="Google Shape;483;p7"/>
            <p:cNvSpPr/>
            <p:nvPr/>
          </p:nvSpPr>
          <p:spPr>
            <a:xfrm>
              <a:off x="3228836" y="2492518"/>
              <a:ext cx="521856" cy="1831659"/>
            </a:xfrm>
            <a:custGeom>
              <a:rect b="b" l="l" r="r" t="t"/>
              <a:pathLst>
                <a:path extrusionOk="0" h="1282" w="364">
                  <a:moveTo>
                    <a:pt x="251" y="0"/>
                  </a:moveTo>
                  <a:cubicBezTo>
                    <a:pt x="115" y="141"/>
                    <a:pt x="24" y="325"/>
                    <a:pt x="0" y="530"/>
                  </a:cubicBezTo>
                  <a:cubicBezTo>
                    <a:pt x="58" y="533"/>
                    <a:pt x="105" y="582"/>
                    <a:pt x="105" y="641"/>
                  </a:cubicBezTo>
                  <a:cubicBezTo>
                    <a:pt x="105" y="700"/>
                    <a:pt x="58" y="749"/>
                    <a:pt x="0" y="752"/>
                  </a:cubicBezTo>
                  <a:cubicBezTo>
                    <a:pt x="24" y="957"/>
                    <a:pt x="115" y="1141"/>
                    <a:pt x="251" y="1282"/>
                  </a:cubicBezTo>
                  <a:cubicBezTo>
                    <a:pt x="364" y="1168"/>
                    <a:pt x="364" y="1168"/>
                    <a:pt x="364" y="1168"/>
                  </a:cubicBezTo>
                  <a:cubicBezTo>
                    <a:pt x="234" y="1031"/>
                    <a:pt x="154" y="845"/>
                    <a:pt x="154" y="641"/>
                  </a:cubicBezTo>
                  <a:cubicBezTo>
                    <a:pt x="154" y="436"/>
                    <a:pt x="234" y="251"/>
                    <a:pt x="364" y="113"/>
                  </a:cubicBezTo>
                  <a:cubicBezTo>
                    <a:pt x="251" y="0"/>
                    <a:pt x="251" y="0"/>
                    <a:pt x="251" y="0"/>
                  </a:cubicBezTo>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484" name="Google Shape;484;p7"/>
          <p:cNvGrpSpPr/>
          <p:nvPr/>
        </p:nvGrpSpPr>
        <p:grpSpPr>
          <a:xfrm>
            <a:off x="6895626" y="2492519"/>
            <a:ext cx="628293" cy="1831659"/>
            <a:chOff x="5345650" y="2492518"/>
            <a:chExt cx="628293" cy="1831659"/>
          </a:xfrm>
        </p:grpSpPr>
        <p:sp>
          <p:nvSpPr>
            <p:cNvPr id="485" name="Google Shape;485;p7"/>
            <p:cNvSpPr/>
            <p:nvPr/>
          </p:nvSpPr>
          <p:spPr>
            <a:xfrm>
              <a:off x="5780133" y="3313032"/>
              <a:ext cx="193810" cy="191427"/>
            </a:xfrm>
            <a:custGeom>
              <a:rect b="b" l="l" r="r" t="t"/>
              <a:pathLst>
                <a:path extrusionOk="0" h="134" w="135">
                  <a:moveTo>
                    <a:pt x="68" y="0"/>
                  </a:moveTo>
                  <a:cubicBezTo>
                    <a:pt x="68" y="0"/>
                    <a:pt x="68" y="0"/>
                    <a:pt x="68" y="0"/>
                  </a:cubicBezTo>
                  <a:cubicBezTo>
                    <a:pt x="49" y="0"/>
                    <a:pt x="32" y="7"/>
                    <a:pt x="20" y="19"/>
                  </a:cubicBezTo>
                  <a:cubicBezTo>
                    <a:pt x="8" y="32"/>
                    <a:pt x="0" y="48"/>
                    <a:pt x="0" y="67"/>
                  </a:cubicBezTo>
                  <a:cubicBezTo>
                    <a:pt x="12" y="67"/>
                    <a:pt x="12" y="67"/>
                    <a:pt x="12" y="67"/>
                  </a:cubicBezTo>
                  <a:cubicBezTo>
                    <a:pt x="24" y="67"/>
                    <a:pt x="24" y="67"/>
                    <a:pt x="24" y="67"/>
                  </a:cubicBezTo>
                  <a:cubicBezTo>
                    <a:pt x="24" y="55"/>
                    <a:pt x="29" y="44"/>
                    <a:pt x="37" y="36"/>
                  </a:cubicBezTo>
                  <a:cubicBezTo>
                    <a:pt x="45" y="29"/>
                    <a:pt x="56" y="24"/>
                    <a:pt x="68" y="24"/>
                  </a:cubicBezTo>
                  <a:cubicBezTo>
                    <a:pt x="79" y="24"/>
                    <a:pt x="90" y="29"/>
                    <a:pt x="98" y="36"/>
                  </a:cubicBezTo>
                  <a:cubicBezTo>
                    <a:pt x="106" y="44"/>
                    <a:pt x="111" y="55"/>
                    <a:pt x="111" y="67"/>
                  </a:cubicBezTo>
                  <a:cubicBezTo>
                    <a:pt x="111" y="79"/>
                    <a:pt x="106" y="89"/>
                    <a:pt x="98" y="97"/>
                  </a:cubicBezTo>
                  <a:cubicBezTo>
                    <a:pt x="90" y="105"/>
                    <a:pt x="79" y="110"/>
                    <a:pt x="68" y="110"/>
                  </a:cubicBezTo>
                  <a:cubicBezTo>
                    <a:pt x="56" y="110"/>
                    <a:pt x="45" y="105"/>
                    <a:pt x="37" y="97"/>
                  </a:cubicBezTo>
                  <a:cubicBezTo>
                    <a:pt x="29" y="89"/>
                    <a:pt x="24" y="79"/>
                    <a:pt x="24" y="67"/>
                  </a:cubicBezTo>
                  <a:cubicBezTo>
                    <a:pt x="12" y="67"/>
                    <a:pt x="12" y="67"/>
                    <a:pt x="12" y="67"/>
                  </a:cubicBezTo>
                  <a:cubicBezTo>
                    <a:pt x="0" y="67"/>
                    <a:pt x="0" y="67"/>
                    <a:pt x="0" y="67"/>
                  </a:cubicBezTo>
                  <a:cubicBezTo>
                    <a:pt x="0" y="85"/>
                    <a:pt x="8" y="102"/>
                    <a:pt x="20" y="114"/>
                  </a:cubicBezTo>
                  <a:cubicBezTo>
                    <a:pt x="32" y="126"/>
                    <a:pt x="49" y="134"/>
                    <a:pt x="68" y="134"/>
                  </a:cubicBezTo>
                  <a:cubicBezTo>
                    <a:pt x="68" y="134"/>
                    <a:pt x="68" y="134"/>
                    <a:pt x="68" y="134"/>
                  </a:cubicBezTo>
                  <a:cubicBezTo>
                    <a:pt x="86" y="134"/>
                    <a:pt x="103" y="126"/>
                    <a:pt x="115" y="114"/>
                  </a:cubicBezTo>
                  <a:cubicBezTo>
                    <a:pt x="127" y="102"/>
                    <a:pt x="135" y="85"/>
                    <a:pt x="135" y="67"/>
                  </a:cubicBezTo>
                  <a:cubicBezTo>
                    <a:pt x="135" y="48"/>
                    <a:pt x="127" y="32"/>
                    <a:pt x="115" y="19"/>
                  </a:cubicBezTo>
                  <a:cubicBezTo>
                    <a:pt x="103" y="7"/>
                    <a:pt x="86" y="0"/>
                    <a:pt x="68" y="0"/>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86" name="Google Shape;486;p7"/>
            <p:cNvSpPr/>
            <p:nvPr/>
          </p:nvSpPr>
          <p:spPr>
            <a:xfrm>
              <a:off x="5345650" y="2492518"/>
              <a:ext cx="522650" cy="1831659"/>
            </a:xfrm>
            <a:custGeom>
              <a:rect b="b" l="l" r="r" t="t"/>
              <a:pathLst>
                <a:path extrusionOk="0" h="1282" w="364">
                  <a:moveTo>
                    <a:pt x="113" y="0"/>
                  </a:moveTo>
                  <a:cubicBezTo>
                    <a:pt x="0" y="113"/>
                    <a:pt x="0" y="113"/>
                    <a:pt x="0" y="113"/>
                  </a:cubicBezTo>
                  <a:cubicBezTo>
                    <a:pt x="130" y="251"/>
                    <a:pt x="210" y="436"/>
                    <a:pt x="210" y="641"/>
                  </a:cubicBezTo>
                  <a:cubicBezTo>
                    <a:pt x="210" y="845"/>
                    <a:pt x="130" y="1031"/>
                    <a:pt x="0" y="1168"/>
                  </a:cubicBezTo>
                  <a:cubicBezTo>
                    <a:pt x="113" y="1282"/>
                    <a:pt x="113" y="1282"/>
                    <a:pt x="113" y="1282"/>
                  </a:cubicBezTo>
                  <a:cubicBezTo>
                    <a:pt x="248" y="1141"/>
                    <a:pt x="339" y="957"/>
                    <a:pt x="364" y="752"/>
                  </a:cubicBezTo>
                  <a:cubicBezTo>
                    <a:pt x="305" y="749"/>
                    <a:pt x="259" y="700"/>
                    <a:pt x="259" y="641"/>
                  </a:cubicBezTo>
                  <a:cubicBezTo>
                    <a:pt x="259" y="582"/>
                    <a:pt x="305" y="533"/>
                    <a:pt x="364" y="530"/>
                  </a:cubicBezTo>
                  <a:cubicBezTo>
                    <a:pt x="339" y="325"/>
                    <a:pt x="248" y="141"/>
                    <a:pt x="113" y="0"/>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487" name="Google Shape;487;p7"/>
          <p:cNvGrpSpPr/>
          <p:nvPr/>
        </p:nvGrpSpPr>
        <p:grpSpPr>
          <a:xfrm>
            <a:off x="5179139" y="1988138"/>
            <a:ext cx="1838808" cy="625909"/>
            <a:chOff x="3629164" y="1988137"/>
            <a:chExt cx="1838808" cy="625909"/>
          </a:xfrm>
        </p:grpSpPr>
        <p:sp>
          <p:nvSpPr>
            <p:cNvPr id="488" name="Google Shape;488;p7"/>
            <p:cNvSpPr/>
            <p:nvPr/>
          </p:nvSpPr>
          <p:spPr>
            <a:xfrm>
              <a:off x="4452061" y="1988137"/>
              <a:ext cx="192221" cy="191427"/>
            </a:xfrm>
            <a:custGeom>
              <a:rect b="b" l="l" r="r" t="t"/>
              <a:pathLst>
                <a:path extrusionOk="0" h="134" w="134">
                  <a:moveTo>
                    <a:pt x="67" y="0"/>
                  </a:moveTo>
                  <a:cubicBezTo>
                    <a:pt x="67" y="0"/>
                    <a:pt x="67" y="0"/>
                    <a:pt x="67" y="0"/>
                  </a:cubicBezTo>
                  <a:cubicBezTo>
                    <a:pt x="48" y="0"/>
                    <a:pt x="32" y="8"/>
                    <a:pt x="20" y="20"/>
                  </a:cubicBezTo>
                  <a:cubicBezTo>
                    <a:pt x="7" y="32"/>
                    <a:pt x="0" y="49"/>
                    <a:pt x="0" y="67"/>
                  </a:cubicBezTo>
                  <a:cubicBezTo>
                    <a:pt x="12" y="67"/>
                    <a:pt x="12" y="67"/>
                    <a:pt x="12" y="67"/>
                  </a:cubicBezTo>
                  <a:cubicBezTo>
                    <a:pt x="24" y="67"/>
                    <a:pt x="24" y="67"/>
                    <a:pt x="24" y="67"/>
                  </a:cubicBezTo>
                  <a:cubicBezTo>
                    <a:pt x="24" y="55"/>
                    <a:pt x="29" y="45"/>
                    <a:pt x="36" y="37"/>
                  </a:cubicBezTo>
                  <a:cubicBezTo>
                    <a:pt x="44" y="29"/>
                    <a:pt x="55" y="24"/>
                    <a:pt x="67" y="24"/>
                  </a:cubicBezTo>
                  <a:cubicBezTo>
                    <a:pt x="79" y="24"/>
                    <a:pt x="90" y="29"/>
                    <a:pt x="97" y="37"/>
                  </a:cubicBezTo>
                  <a:cubicBezTo>
                    <a:pt x="105" y="45"/>
                    <a:pt x="110" y="55"/>
                    <a:pt x="110" y="67"/>
                  </a:cubicBezTo>
                  <a:cubicBezTo>
                    <a:pt x="110" y="79"/>
                    <a:pt x="105" y="90"/>
                    <a:pt x="97" y="98"/>
                  </a:cubicBezTo>
                  <a:cubicBezTo>
                    <a:pt x="90" y="105"/>
                    <a:pt x="79" y="110"/>
                    <a:pt x="67" y="110"/>
                  </a:cubicBezTo>
                  <a:cubicBezTo>
                    <a:pt x="55" y="110"/>
                    <a:pt x="44" y="105"/>
                    <a:pt x="36" y="98"/>
                  </a:cubicBezTo>
                  <a:cubicBezTo>
                    <a:pt x="29" y="90"/>
                    <a:pt x="24" y="79"/>
                    <a:pt x="24" y="67"/>
                  </a:cubicBezTo>
                  <a:cubicBezTo>
                    <a:pt x="12" y="67"/>
                    <a:pt x="12" y="67"/>
                    <a:pt x="12" y="67"/>
                  </a:cubicBezTo>
                  <a:cubicBezTo>
                    <a:pt x="0" y="67"/>
                    <a:pt x="0" y="67"/>
                    <a:pt x="0" y="67"/>
                  </a:cubicBezTo>
                  <a:cubicBezTo>
                    <a:pt x="0" y="86"/>
                    <a:pt x="7" y="103"/>
                    <a:pt x="20" y="115"/>
                  </a:cubicBezTo>
                  <a:cubicBezTo>
                    <a:pt x="32" y="127"/>
                    <a:pt x="48" y="134"/>
                    <a:pt x="67" y="134"/>
                  </a:cubicBezTo>
                  <a:cubicBezTo>
                    <a:pt x="67" y="134"/>
                    <a:pt x="67" y="134"/>
                    <a:pt x="67" y="134"/>
                  </a:cubicBezTo>
                  <a:cubicBezTo>
                    <a:pt x="67" y="134"/>
                    <a:pt x="67" y="134"/>
                    <a:pt x="67" y="134"/>
                  </a:cubicBezTo>
                  <a:cubicBezTo>
                    <a:pt x="85" y="134"/>
                    <a:pt x="102" y="127"/>
                    <a:pt x="114" y="115"/>
                  </a:cubicBezTo>
                  <a:cubicBezTo>
                    <a:pt x="126" y="103"/>
                    <a:pt x="134" y="86"/>
                    <a:pt x="134" y="67"/>
                  </a:cubicBezTo>
                  <a:cubicBezTo>
                    <a:pt x="134" y="49"/>
                    <a:pt x="126" y="32"/>
                    <a:pt x="114" y="20"/>
                  </a:cubicBezTo>
                  <a:cubicBezTo>
                    <a:pt x="102" y="8"/>
                    <a:pt x="85" y="0"/>
                    <a:pt x="67" y="0"/>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89" name="Google Shape;489;p7"/>
            <p:cNvSpPr/>
            <p:nvPr/>
          </p:nvSpPr>
          <p:spPr>
            <a:xfrm>
              <a:off x="3629164" y="2094573"/>
              <a:ext cx="1838808" cy="519473"/>
            </a:xfrm>
            <a:custGeom>
              <a:rect b="b" l="l" r="r" t="t"/>
              <a:pathLst>
                <a:path extrusionOk="0" h="364" w="1282">
                  <a:moveTo>
                    <a:pt x="752" y="0"/>
                  </a:moveTo>
                  <a:cubicBezTo>
                    <a:pt x="749" y="58"/>
                    <a:pt x="700" y="105"/>
                    <a:pt x="641" y="105"/>
                  </a:cubicBezTo>
                  <a:cubicBezTo>
                    <a:pt x="582" y="105"/>
                    <a:pt x="533" y="58"/>
                    <a:pt x="530" y="0"/>
                  </a:cubicBezTo>
                  <a:cubicBezTo>
                    <a:pt x="325" y="24"/>
                    <a:pt x="141" y="115"/>
                    <a:pt x="0" y="251"/>
                  </a:cubicBezTo>
                  <a:cubicBezTo>
                    <a:pt x="114" y="364"/>
                    <a:pt x="114" y="364"/>
                    <a:pt x="114" y="364"/>
                  </a:cubicBezTo>
                  <a:cubicBezTo>
                    <a:pt x="251" y="234"/>
                    <a:pt x="437" y="154"/>
                    <a:pt x="641" y="154"/>
                  </a:cubicBezTo>
                  <a:cubicBezTo>
                    <a:pt x="845" y="154"/>
                    <a:pt x="1031" y="234"/>
                    <a:pt x="1168" y="364"/>
                  </a:cubicBezTo>
                  <a:cubicBezTo>
                    <a:pt x="1282" y="251"/>
                    <a:pt x="1282" y="251"/>
                    <a:pt x="1282" y="251"/>
                  </a:cubicBezTo>
                  <a:cubicBezTo>
                    <a:pt x="1141" y="115"/>
                    <a:pt x="957" y="24"/>
                    <a:pt x="752" y="0"/>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490" name="Google Shape;490;p7"/>
          <p:cNvGrpSpPr/>
          <p:nvPr/>
        </p:nvGrpSpPr>
        <p:grpSpPr>
          <a:xfrm>
            <a:off x="5179139" y="4202651"/>
            <a:ext cx="1838808" cy="625909"/>
            <a:chOff x="3629164" y="4202650"/>
            <a:chExt cx="1838808" cy="625909"/>
          </a:xfrm>
        </p:grpSpPr>
        <p:sp>
          <p:nvSpPr>
            <p:cNvPr id="491" name="Google Shape;491;p7"/>
            <p:cNvSpPr/>
            <p:nvPr/>
          </p:nvSpPr>
          <p:spPr>
            <a:xfrm>
              <a:off x="3629164" y="4202650"/>
              <a:ext cx="1838808" cy="520268"/>
            </a:xfrm>
            <a:custGeom>
              <a:rect b="b" l="l" r="r" t="t"/>
              <a:pathLst>
                <a:path extrusionOk="0" h="364" w="1282">
                  <a:moveTo>
                    <a:pt x="1168" y="0"/>
                  </a:moveTo>
                  <a:cubicBezTo>
                    <a:pt x="1031" y="130"/>
                    <a:pt x="845" y="210"/>
                    <a:pt x="641" y="210"/>
                  </a:cubicBezTo>
                  <a:cubicBezTo>
                    <a:pt x="437" y="210"/>
                    <a:pt x="251" y="130"/>
                    <a:pt x="114" y="0"/>
                  </a:cubicBezTo>
                  <a:cubicBezTo>
                    <a:pt x="0" y="113"/>
                    <a:pt x="0" y="113"/>
                    <a:pt x="0" y="113"/>
                  </a:cubicBezTo>
                  <a:cubicBezTo>
                    <a:pt x="141" y="248"/>
                    <a:pt x="325" y="339"/>
                    <a:pt x="530" y="364"/>
                  </a:cubicBezTo>
                  <a:cubicBezTo>
                    <a:pt x="533" y="305"/>
                    <a:pt x="582" y="259"/>
                    <a:pt x="641" y="259"/>
                  </a:cubicBezTo>
                  <a:cubicBezTo>
                    <a:pt x="700" y="259"/>
                    <a:pt x="749" y="305"/>
                    <a:pt x="752" y="364"/>
                  </a:cubicBezTo>
                  <a:cubicBezTo>
                    <a:pt x="957" y="339"/>
                    <a:pt x="1141" y="248"/>
                    <a:pt x="1282" y="113"/>
                  </a:cubicBezTo>
                  <a:cubicBezTo>
                    <a:pt x="1168" y="0"/>
                    <a:pt x="1168" y="0"/>
                    <a:pt x="1168" y="0"/>
                  </a:cubicBez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92" name="Google Shape;492;p7"/>
            <p:cNvSpPr/>
            <p:nvPr/>
          </p:nvSpPr>
          <p:spPr>
            <a:xfrm>
              <a:off x="4452061" y="4635544"/>
              <a:ext cx="192221" cy="193015"/>
            </a:xfrm>
            <a:custGeom>
              <a:rect b="b" l="l" r="r" t="t"/>
              <a:pathLst>
                <a:path extrusionOk="0" h="135" w="134">
                  <a:moveTo>
                    <a:pt x="67" y="0"/>
                  </a:moveTo>
                  <a:cubicBezTo>
                    <a:pt x="67" y="0"/>
                    <a:pt x="67" y="0"/>
                    <a:pt x="67" y="0"/>
                  </a:cubicBezTo>
                  <a:cubicBezTo>
                    <a:pt x="67" y="0"/>
                    <a:pt x="67" y="0"/>
                    <a:pt x="67" y="0"/>
                  </a:cubicBezTo>
                  <a:cubicBezTo>
                    <a:pt x="48" y="0"/>
                    <a:pt x="32" y="8"/>
                    <a:pt x="20" y="20"/>
                  </a:cubicBezTo>
                  <a:cubicBezTo>
                    <a:pt x="7" y="32"/>
                    <a:pt x="0" y="49"/>
                    <a:pt x="0" y="67"/>
                  </a:cubicBezTo>
                  <a:cubicBezTo>
                    <a:pt x="12" y="67"/>
                    <a:pt x="12" y="67"/>
                    <a:pt x="12" y="67"/>
                  </a:cubicBezTo>
                  <a:cubicBezTo>
                    <a:pt x="24" y="67"/>
                    <a:pt x="24" y="67"/>
                    <a:pt x="24" y="67"/>
                  </a:cubicBezTo>
                  <a:cubicBezTo>
                    <a:pt x="24" y="56"/>
                    <a:pt x="29" y="45"/>
                    <a:pt x="36" y="37"/>
                  </a:cubicBezTo>
                  <a:cubicBezTo>
                    <a:pt x="44" y="29"/>
                    <a:pt x="55" y="24"/>
                    <a:pt x="67" y="24"/>
                  </a:cubicBezTo>
                  <a:cubicBezTo>
                    <a:pt x="79" y="24"/>
                    <a:pt x="90" y="29"/>
                    <a:pt x="97" y="37"/>
                  </a:cubicBezTo>
                  <a:cubicBezTo>
                    <a:pt x="105" y="45"/>
                    <a:pt x="110" y="56"/>
                    <a:pt x="110" y="67"/>
                  </a:cubicBezTo>
                  <a:cubicBezTo>
                    <a:pt x="110" y="79"/>
                    <a:pt x="105" y="90"/>
                    <a:pt x="97" y="98"/>
                  </a:cubicBezTo>
                  <a:cubicBezTo>
                    <a:pt x="90" y="106"/>
                    <a:pt x="79" y="111"/>
                    <a:pt x="67" y="111"/>
                  </a:cubicBezTo>
                  <a:cubicBezTo>
                    <a:pt x="55" y="111"/>
                    <a:pt x="44" y="106"/>
                    <a:pt x="36" y="98"/>
                  </a:cubicBezTo>
                  <a:cubicBezTo>
                    <a:pt x="29" y="90"/>
                    <a:pt x="24" y="79"/>
                    <a:pt x="24" y="67"/>
                  </a:cubicBezTo>
                  <a:cubicBezTo>
                    <a:pt x="12" y="67"/>
                    <a:pt x="12" y="67"/>
                    <a:pt x="12" y="67"/>
                  </a:cubicBezTo>
                  <a:cubicBezTo>
                    <a:pt x="0" y="67"/>
                    <a:pt x="0" y="67"/>
                    <a:pt x="0" y="67"/>
                  </a:cubicBezTo>
                  <a:cubicBezTo>
                    <a:pt x="0" y="86"/>
                    <a:pt x="7" y="103"/>
                    <a:pt x="20" y="115"/>
                  </a:cubicBezTo>
                  <a:cubicBezTo>
                    <a:pt x="32" y="127"/>
                    <a:pt x="48" y="135"/>
                    <a:pt x="67" y="135"/>
                  </a:cubicBezTo>
                  <a:cubicBezTo>
                    <a:pt x="67" y="135"/>
                    <a:pt x="67" y="135"/>
                    <a:pt x="67" y="135"/>
                  </a:cubicBezTo>
                  <a:cubicBezTo>
                    <a:pt x="67" y="135"/>
                    <a:pt x="67" y="135"/>
                    <a:pt x="67" y="135"/>
                  </a:cubicBezTo>
                  <a:cubicBezTo>
                    <a:pt x="85" y="135"/>
                    <a:pt x="102" y="127"/>
                    <a:pt x="114" y="115"/>
                  </a:cubicBezTo>
                  <a:cubicBezTo>
                    <a:pt x="126" y="103"/>
                    <a:pt x="134" y="86"/>
                    <a:pt x="134" y="67"/>
                  </a:cubicBezTo>
                  <a:cubicBezTo>
                    <a:pt x="134" y="49"/>
                    <a:pt x="126" y="32"/>
                    <a:pt x="114" y="20"/>
                  </a:cubicBezTo>
                  <a:cubicBezTo>
                    <a:pt x="102" y="8"/>
                    <a:pt x="85" y="0"/>
                    <a:pt x="67" y="0"/>
                  </a:cubicBez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493" name="Google Shape;493;p7"/>
          <p:cNvSpPr/>
          <p:nvPr/>
        </p:nvSpPr>
        <p:spPr>
          <a:xfrm>
            <a:off x="4999628" y="2314596"/>
            <a:ext cx="2197833" cy="2188301"/>
          </a:xfrm>
          <a:prstGeom prst="ellipse">
            <a:avLst/>
          </a:prstGeom>
          <a:gradFill>
            <a:gsLst>
              <a:gs pos="0">
                <a:srgbClr val="FEFFFF"/>
              </a:gs>
              <a:gs pos="100000">
                <a:srgbClr val="C8D1D1"/>
              </a:gs>
            </a:gsLst>
            <a:lin ang="2700000" scaled="0"/>
          </a:gradFill>
          <a:ln>
            <a:noFill/>
          </a:ln>
          <a:effectLst>
            <a:outerShdw blurRad="381000" rotWithShape="0" algn="tl" dir="2700000" dist="254000">
              <a:srgbClr val="000000">
                <a:alpha val="49803"/>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94" name="Google Shape;494;p7"/>
          <p:cNvSpPr/>
          <p:nvPr/>
        </p:nvSpPr>
        <p:spPr>
          <a:xfrm>
            <a:off x="912795" y="845769"/>
            <a:ext cx="285206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accent1"/>
                </a:solidFill>
                <a:latin typeface="Times New Roman"/>
                <a:ea typeface="Times New Roman"/>
                <a:cs typeface="Times New Roman"/>
                <a:sym typeface="Times New Roman"/>
              </a:rPr>
              <a:t>Normalization</a:t>
            </a:r>
            <a:endParaRPr sz="3600">
              <a:solidFill>
                <a:schemeClr val="accent1"/>
              </a:solidFill>
              <a:latin typeface="Calibri"/>
              <a:ea typeface="Calibri"/>
              <a:cs typeface="Calibri"/>
              <a:sym typeface="Calibri"/>
            </a:endParaRPr>
          </a:p>
        </p:txBody>
      </p:sp>
      <p:grpSp>
        <p:nvGrpSpPr>
          <p:cNvPr id="495" name="Google Shape;495;p7"/>
          <p:cNvGrpSpPr/>
          <p:nvPr/>
        </p:nvGrpSpPr>
        <p:grpSpPr>
          <a:xfrm>
            <a:off x="5126099" y="2749078"/>
            <a:ext cx="1959191" cy="1162635"/>
            <a:chOff x="5126099" y="2749078"/>
            <a:chExt cx="1959191" cy="1162635"/>
          </a:xfrm>
        </p:grpSpPr>
        <p:sp>
          <p:nvSpPr>
            <p:cNvPr id="496" name="Google Shape;496;p7"/>
            <p:cNvSpPr/>
            <p:nvPr/>
          </p:nvSpPr>
          <p:spPr>
            <a:xfrm>
              <a:off x="5126099" y="3450048"/>
              <a:ext cx="195919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accent1"/>
                  </a:solidFill>
                  <a:latin typeface="Times New Roman"/>
                  <a:ea typeface="Times New Roman"/>
                  <a:cs typeface="Times New Roman"/>
                  <a:sym typeface="Times New Roman"/>
                </a:rPr>
                <a:t>Normalization</a:t>
              </a:r>
              <a:endParaRPr sz="2400">
                <a:solidFill>
                  <a:schemeClr val="accent1"/>
                </a:solidFill>
                <a:latin typeface="Calibri"/>
                <a:ea typeface="Calibri"/>
                <a:cs typeface="Calibri"/>
                <a:sym typeface="Calibri"/>
              </a:endParaRPr>
            </a:p>
          </p:txBody>
        </p:sp>
        <p:pic>
          <p:nvPicPr>
            <p:cNvPr id="497" name="Google Shape;497;p7"/>
            <p:cNvPicPr preferRelativeResize="0"/>
            <p:nvPr/>
          </p:nvPicPr>
          <p:blipFill rotWithShape="1">
            <a:blip r:embed="rId3">
              <a:alphaModFix/>
            </a:blip>
            <a:srcRect b="0" l="0" r="0" t="0"/>
            <a:stretch/>
          </p:blipFill>
          <p:spPr>
            <a:xfrm>
              <a:off x="5717374" y="2749078"/>
              <a:ext cx="711781" cy="711781"/>
            </a:xfrm>
            <a:prstGeom prst="rect">
              <a:avLst/>
            </a:prstGeom>
            <a:noFill/>
            <a:ln>
              <a:noFill/>
            </a:ln>
          </p:spPr>
        </p:pic>
      </p:grpSp>
      <p:grpSp>
        <p:nvGrpSpPr>
          <p:cNvPr id="498" name="Google Shape;498;p7"/>
          <p:cNvGrpSpPr/>
          <p:nvPr/>
        </p:nvGrpSpPr>
        <p:grpSpPr>
          <a:xfrm>
            <a:off x="7532655" y="2841512"/>
            <a:ext cx="3375338" cy="954107"/>
            <a:chOff x="7532655" y="2841512"/>
            <a:chExt cx="3375338" cy="954107"/>
          </a:xfrm>
        </p:grpSpPr>
        <p:sp>
          <p:nvSpPr>
            <p:cNvPr id="499" name="Google Shape;499;p7"/>
            <p:cNvSpPr/>
            <p:nvPr/>
          </p:nvSpPr>
          <p:spPr>
            <a:xfrm>
              <a:off x="7532655" y="3085958"/>
              <a:ext cx="605258" cy="216748"/>
            </a:xfrm>
            <a:custGeom>
              <a:rect b="b" l="l" r="r" t="t"/>
              <a:pathLst>
                <a:path extrusionOk="0" h="265" w="740">
                  <a:moveTo>
                    <a:pt x="0" y="265"/>
                  </a:moveTo>
                  <a:lnTo>
                    <a:pt x="264" y="0"/>
                  </a:lnTo>
                  <a:lnTo>
                    <a:pt x="740" y="0"/>
                  </a:lnTo>
                </a:path>
              </a:pathLst>
            </a:custGeom>
            <a:noFill/>
            <a:ln cap="flat" cmpd="sng" w="19050">
              <a:solidFill>
                <a:srgbClr val="44444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00" name="Google Shape;500;p7"/>
            <p:cNvSpPr/>
            <p:nvPr/>
          </p:nvSpPr>
          <p:spPr>
            <a:xfrm>
              <a:off x="8252292" y="2841512"/>
              <a:ext cx="2655701"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Normalization refers to the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process of organizing data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in a database so that it conforms</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to certain standard rules. </a:t>
              </a:r>
              <a:endParaRPr sz="1400">
                <a:solidFill>
                  <a:schemeClr val="dk1"/>
                </a:solidFill>
                <a:latin typeface="Calibri"/>
                <a:ea typeface="Calibri"/>
                <a:cs typeface="Calibri"/>
                <a:sym typeface="Calibri"/>
              </a:endParaRPr>
            </a:p>
          </p:txBody>
        </p:sp>
      </p:grpSp>
      <p:grpSp>
        <p:nvGrpSpPr>
          <p:cNvPr id="501" name="Google Shape;501;p7"/>
          <p:cNvGrpSpPr/>
          <p:nvPr/>
        </p:nvGrpSpPr>
        <p:grpSpPr>
          <a:xfrm>
            <a:off x="6215030" y="1355910"/>
            <a:ext cx="3141254" cy="738664"/>
            <a:chOff x="6215030" y="1355910"/>
            <a:chExt cx="3141254" cy="738664"/>
          </a:xfrm>
        </p:grpSpPr>
        <p:sp>
          <p:nvSpPr>
            <p:cNvPr id="502" name="Google Shape;502;p7"/>
            <p:cNvSpPr/>
            <p:nvPr/>
          </p:nvSpPr>
          <p:spPr>
            <a:xfrm>
              <a:off x="6215030" y="1758808"/>
              <a:ext cx="605258" cy="216748"/>
            </a:xfrm>
            <a:custGeom>
              <a:rect b="b" l="l" r="r" t="t"/>
              <a:pathLst>
                <a:path extrusionOk="0" h="265" w="740">
                  <a:moveTo>
                    <a:pt x="0" y="265"/>
                  </a:moveTo>
                  <a:lnTo>
                    <a:pt x="264" y="0"/>
                  </a:lnTo>
                  <a:lnTo>
                    <a:pt x="740" y="0"/>
                  </a:lnTo>
                </a:path>
              </a:pathLst>
            </a:custGeom>
            <a:noFill/>
            <a:ln cap="flat" cmpd="sng" w="19050">
              <a:solidFill>
                <a:srgbClr val="44444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03" name="Google Shape;503;p7"/>
            <p:cNvSpPr/>
            <p:nvPr/>
          </p:nvSpPr>
          <p:spPr>
            <a:xfrm>
              <a:off x="6919541" y="1355910"/>
              <a:ext cx="2436743"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The goal is to eliminate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data redundancy and improve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data integrity.</a:t>
              </a:r>
              <a:endParaRPr sz="1400">
                <a:solidFill>
                  <a:schemeClr val="dk1"/>
                </a:solidFill>
                <a:latin typeface="Calibri"/>
                <a:ea typeface="Calibri"/>
                <a:cs typeface="Calibri"/>
                <a:sym typeface="Calibri"/>
              </a:endParaRPr>
            </a:p>
          </p:txBody>
        </p:sp>
      </p:grpSp>
      <p:grpSp>
        <p:nvGrpSpPr>
          <p:cNvPr id="504" name="Google Shape;504;p7"/>
          <p:cNvGrpSpPr/>
          <p:nvPr/>
        </p:nvGrpSpPr>
        <p:grpSpPr>
          <a:xfrm>
            <a:off x="3365690" y="4828560"/>
            <a:ext cx="2618547" cy="738664"/>
            <a:chOff x="3365690" y="4828560"/>
            <a:chExt cx="2618547" cy="738664"/>
          </a:xfrm>
        </p:grpSpPr>
        <p:sp>
          <p:nvSpPr>
            <p:cNvPr id="505" name="Google Shape;505;p7"/>
            <p:cNvSpPr/>
            <p:nvPr/>
          </p:nvSpPr>
          <p:spPr>
            <a:xfrm rot="10800000">
              <a:off x="5378979" y="4846801"/>
              <a:ext cx="605258" cy="216748"/>
            </a:xfrm>
            <a:custGeom>
              <a:rect b="b" l="l" r="r" t="t"/>
              <a:pathLst>
                <a:path extrusionOk="0" h="265" w="740">
                  <a:moveTo>
                    <a:pt x="0" y="265"/>
                  </a:moveTo>
                  <a:lnTo>
                    <a:pt x="264" y="0"/>
                  </a:lnTo>
                  <a:lnTo>
                    <a:pt x="740" y="0"/>
                  </a:lnTo>
                </a:path>
              </a:pathLst>
            </a:custGeom>
            <a:noFill/>
            <a:ln cap="flat" cmpd="sng" w="19050">
              <a:solidFill>
                <a:srgbClr val="44444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06" name="Google Shape;506;p7"/>
            <p:cNvSpPr/>
            <p:nvPr/>
          </p:nvSpPr>
          <p:spPr>
            <a:xfrm>
              <a:off x="3365690" y="4828560"/>
              <a:ext cx="2224897" cy="73866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400">
                  <a:solidFill>
                    <a:schemeClr val="dk1"/>
                  </a:solidFill>
                  <a:latin typeface="Times New Roman"/>
                  <a:ea typeface="Times New Roman"/>
                  <a:cs typeface="Times New Roman"/>
                  <a:sym typeface="Times New Roman"/>
                </a:rPr>
                <a:t>It divides the larger table</a:t>
              </a:r>
              <a:endParaRPr sz="1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400">
                  <a:solidFill>
                    <a:schemeClr val="dk1"/>
                  </a:solidFill>
                  <a:latin typeface="Times New Roman"/>
                  <a:ea typeface="Times New Roman"/>
                  <a:cs typeface="Times New Roman"/>
                  <a:sym typeface="Times New Roman"/>
                </a:rPr>
                <a:t>into smaller and links them</a:t>
              </a:r>
              <a:endParaRPr sz="1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400">
                  <a:solidFill>
                    <a:schemeClr val="dk1"/>
                  </a:solidFill>
                  <a:latin typeface="Times New Roman"/>
                  <a:ea typeface="Times New Roman"/>
                  <a:cs typeface="Times New Roman"/>
                  <a:sym typeface="Times New Roman"/>
                </a:rPr>
                <a:t>using relationships.</a:t>
              </a:r>
              <a:endParaRPr sz="1400">
                <a:solidFill>
                  <a:schemeClr val="dk1"/>
                </a:solidFill>
                <a:latin typeface="Times New Roman"/>
                <a:ea typeface="Times New Roman"/>
                <a:cs typeface="Times New Roman"/>
                <a:sym typeface="Times New Roman"/>
              </a:endParaRPr>
            </a:p>
          </p:txBody>
        </p:sp>
      </p:grpSp>
      <p:grpSp>
        <p:nvGrpSpPr>
          <p:cNvPr id="507" name="Google Shape;507;p7"/>
          <p:cNvGrpSpPr/>
          <p:nvPr/>
        </p:nvGrpSpPr>
        <p:grpSpPr>
          <a:xfrm>
            <a:off x="1962704" y="3403245"/>
            <a:ext cx="2689010" cy="738664"/>
            <a:chOff x="1962704" y="3403245"/>
            <a:chExt cx="2689010" cy="738664"/>
          </a:xfrm>
        </p:grpSpPr>
        <p:sp>
          <p:nvSpPr>
            <p:cNvPr id="508" name="Google Shape;508;p7"/>
            <p:cNvSpPr/>
            <p:nvPr/>
          </p:nvSpPr>
          <p:spPr>
            <a:xfrm rot="10800000">
              <a:off x="4046456" y="3526001"/>
              <a:ext cx="605258" cy="216748"/>
            </a:xfrm>
            <a:custGeom>
              <a:rect b="b" l="l" r="r" t="t"/>
              <a:pathLst>
                <a:path extrusionOk="0" h="265" w="740">
                  <a:moveTo>
                    <a:pt x="0" y="265"/>
                  </a:moveTo>
                  <a:lnTo>
                    <a:pt x="264" y="0"/>
                  </a:lnTo>
                  <a:lnTo>
                    <a:pt x="740" y="0"/>
                  </a:lnTo>
                </a:path>
              </a:pathLst>
            </a:custGeom>
            <a:noFill/>
            <a:ln cap="flat" cmpd="sng" w="19050">
              <a:solidFill>
                <a:srgbClr val="44444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09" name="Google Shape;509;p7"/>
            <p:cNvSpPr/>
            <p:nvPr/>
          </p:nvSpPr>
          <p:spPr>
            <a:xfrm>
              <a:off x="1962704" y="3403245"/>
              <a:ext cx="2466248" cy="73866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400">
                  <a:solidFill>
                    <a:schemeClr val="dk1"/>
                  </a:solidFill>
                  <a:latin typeface="Times New Roman"/>
                  <a:ea typeface="Times New Roman"/>
                  <a:cs typeface="Times New Roman"/>
                  <a:sym typeface="Times New Roman"/>
                </a:rPr>
                <a:t>Typically achieved through </a:t>
              </a:r>
              <a:endParaRPr sz="1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400">
                  <a:solidFill>
                    <a:schemeClr val="dk1"/>
                  </a:solidFill>
                  <a:latin typeface="Times New Roman"/>
                  <a:ea typeface="Times New Roman"/>
                  <a:cs typeface="Times New Roman"/>
                  <a:sym typeface="Times New Roman"/>
                </a:rPr>
                <a:t>a series of steps, known as</a:t>
              </a:r>
              <a:endParaRPr sz="1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400">
                  <a:solidFill>
                    <a:schemeClr val="dk1"/>
                  </a:solidFill>
                  <a:latin typeface="Times New Roman"/>
                  <a:ea typeface="Times New Roman"/>
                  <a:cs typeface="Times New Roman"/>
                  <a:sym typeface="Times New Roman"/>
                </a:rPr>
                <a:t> normal forms.</a:t>
              </a:r>
              <a:endParaRPr sz="1400">
                <a:solidFill>
                  <a:schemeClr val="dk1"/>
                </a:solidFill>
                <a:latin typeface="Times New Roman"/>
                <a:ea typeface="Times New Roman"/>
                <a:cs typeface="Times New Roman"/>
                <a:sym typeface="Times New Roman"/>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2000"/>
                                        <p:tgtEl>
                                          <p:spTgt spid="495"/>
                                        </p:tgtEl>
                                      </p:cBhvr>
                                    </p:animEffect>
                                  </p:childTnLst>
                                </p:cTn>
                              </p:par>
                              <p:par>
                                <p:cTn fill="hold" nodeType="withEffect" presetClass="entr" presetID="10" presetSubtype="0">
                                  <p:stCondLst>
                                    <p:cond delay="1500"/>
                                  </p:stCondLst>
                                  <p:childTnLst>
                                    <p:set>
                                      <p:cBhvr>
                                        <p:cTn dur="1" fill="hold">
                                          <p:stCondLst>
                                            <p:cond delay="0"/>
                                          </p:stCondLst>
                                        </p:cTn>
                                        <p:tgtEl>
                                          <p:spTgt spid="487"/>
                                        </p:tgtEl>
                                        <p:attrNameLst>
                                          <p:attrName>style.visibility</p:attrName>
                                        </p:attrNameLst>
                                      </p:cBhvr>
                                      <p:to>
                                        <p:strVal val="visible"/>
                                      </p:to>
                                    </p:set>
                                    <p:animEffect filter="fade" transition="in">
                                      <p:cBhvr>
                                        <p:cTn dur="500"/>
                                        <p:tgtEl>
                                          <p:spTgt spid="487"/>
                                        </p:tgtEl>
                                      </p:cBhvr>
                                    </p:animEffect>
                                  </p:childTnLst>
                                </p:cTn>
                              </p:par>
                              <p:par>
                                <p:cTn fill="hold" nodeType="withEffect" presetClass="entr" presetID="2" presetSubtype="2">
                                  <p:stCondLst>
                                    <p:cond delay="3000"/>
                                  </p:stCondLst>
                                  <p:childTnLst>
                                    <p:set>
                                      <p:cBhvr>
                                        <p:cTn dur="1" fill="hold">
                                          <p:stCondLst>
                                            <p:cond delay="0"/>
                                          </p:stCondLst>
                                        </p:cTn>
                                        <p:tgtEl>
                                          <p:spTgt spid="501"/>
                                        </p:tgtEl>
                                        <p:attrNameLst>
                                          <p:attrName>style.visibility</p:attrName>
                                        </p:attrNameLst>
                                      </p:cBhvr>
                                      <p:to>
                                        <p:strVal val="visible"/>
                                      </p:to>
                                    </p:set>
                                    <p:anim calcmode="lin" valueType="num">
                                      <p:cBhvr additive="base">
                                        <p:cTn dur="500"/>
                                        <p:tgtEl>
                                          <p:spTgt spid="50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7000"/>
                                  </p:stCondLst>
                                  <p:childTnLst>
                                    <p:set>
                                      <p:cBhvr>
                                        <p:cTn dur="1" fill="hold">
                                          <p:stCondLst>
                                            <p:cond delay="0"/>
                                          </p:stCondLst>
                                        </p:cTn>
                                        <p:tgtEl>
                                          <p:spTgt spid="484"/>
                                        </p:tgtEl>
                                        <p:attrNameLst>
                                          <p:attrName>style.visibility</p:attrName>
                                        </p:attrNameLst>
                                      </p:cBhvr>
                                      <p:to>
                                        <p:strVal val="visible"/>
                                      </p:to>
                                    </p:set>
                                    <p:animEffect filter="fade" transition="in">
                                      <p:cBhvr>
                                        <p:cTn dur="500"/>
                                        <p:tgtEl>
                                          <p:spTgt spid="484"/>
                                        </p:tgtEl>
                                      </p:cBhvr>
                                    </p:animEffect>
                                  </p:childTnLst>
                                </p:cTn>
                              </p:par>
                              <p:par>
                                <p:cTn fill="hold" nodeType="withEffect" presetClass="entr" presetID="2" presetSubtype="2">
                                  <p:stCondLst>
                                    <p:cond delay="18000"/>
                                  </p:stCondLst>
                                  <p:childTnLst>
                                    <p:set>
                                      <p:cBhvr>
                                        <p:cTn dur="1" fill="hold">
                                          <p:stCondLst>
                                            <p:cond delay="0"/>
                                          </p:stCondLst>
                                        </p:cTn>
                                        <p:tgtEl>
                                          <p:spTgt spid="498"/>
                                        </p:tgtEl>
                                        <p:attrNameLst>
                                          <p:attrName>style.visibility</p:attrName>
                                        </p:attrNameLst>
                                      </p:cBhvr>
                                      <p:to>
                                        <p:strVal val="visible"/>
                                      </p:to>
                                    </p:set>
                                    <p:anim calcmode="lin" valueType="num">
                                      <p:cBhvr additive="base">
                                        <p:cTn dur="500"/>
                                        <p:tgtEl>
                                          <p:spTgt spid="49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1000"/>
                                  </p:stCondLst>
                                  <p:childTnLst>
                                    <p:set>
                                      <p:cBhvr>
                                        <p:cTn dur="1" fill="hold">
                                          <p:stCondLst>
                                            <p:cond delay="0"/>
                                          </p:stCondLst>
                                        </p:cTn>
                                        <p:tgtEl>
                                          <p:spTgt spid="490"/>
                                        </p:tgtEl>
                                        <p:attrNameLst>
                                          <p:attrName>style.visibility</p:attrName>
                                        </p:attrNameLst>
                                      </p:cBhvr>
                                      <p:to>
                                        <p:strVal val="visible"/>
                                      </p:to>
                                    </p:set>
                                    <p:animEffect filter="fade" transition="in">
                                      <p:cBhvr>
                                        <p:cTn dur="500"/>
                                        <p:tgtEl>
                                          <p:spTgt spid="490"/>
                                        </p:tgtEl>
                                      </p:cBhvr>
                                    </p:animEffect>
                                  </p:childTnLst>
                                </p:cTn>
                              </p:par>
                              <p:par>
                                <p:cTn fill="hold" nodeType="withEffect" presetClass="entr" presetID="2" presetSubtype="4">
                                  <p:stCondLst>
                                    <p:cond delay="2500"/>
                                  </p:stCondLst>
                                  <p:childTnLst>
                                    <p:set>
                                      <p:cBhvr>
                                        <p:cTn dur="1" fill="hold">
                                          <p:stCondLst>
                                            <p:cond delay="0"/>
                                          </p:stCondLst>
                                        </p:cTn>
                                        <p:tgtEl>
                                          <p:spTgt spid="504"/>
                                        </p:tgtEl>
                                        <p:attrNameLst>
                                          <p:attrName>style.visibility</p:attrName>
                                        </p:attrNameLst>
                                      </p:cBhvr>
                                      <p:to>
                                        <p:strVal val="visible"/>
                                      </p:to>
                                    </p:set>
                                    <p:anim calcmode="lin" valueType="num">
                                      <p:cBhvr additive="base">
                                        <p:cTn dur="500"/>
                                        <p:tgtEl>
                                          <p:spTgt spid="504"/>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15000"/>
                                  </p:stCondLst>
                                  <p:childTnLst>
                                    <p:set>
                                      <p:cBhvr>
                                        <p:cTn dur="1" fill="hold">
                                          <p:stCondLst>
                                            <p:cond delay="0"/>
                                          </p:stCondLst>
                                        </p:cTn>
                                        <p:tgtEl>
                                          <p:spTgt spid="481"/>
                                        </p:tgtEl>
                                        <p:attrNameLst>
                                          <p:attrName>style.visibility</p:attrName>
                                        </p:attrNameLst>
                                      </p:cBhvr>
                                      <p:to>
                                        <p:strVal val="visible"/>
                                      </p:to>
                                    </p:set>
                                    <p:animEffect filter="fade" transition="in">
                                      <p:cBhvr>
                                        <p:cTn dur="500"/>
                                        <p:tgtEl>
                                          <p:spTgt spid="481"/>
                                        </p:tgtEl>
                                      </p:cBhvr>
                                    </p:animEffect>
                                  </p:childTnLst>
                                </p:cTn>
                              </p:par>
                              <p:par>
                                <p:cTn fill="hold" nodeType="withEffect" presetClass="entr" presetID="2" presetSubtype="8">
                                  <p:stCondLst>
                                    <p:cond delay="18000"/>
                                  </p:stCondLst>
                                  <p:childTnLst>
                                    <p:set>
                                      <p:cBhvr>
                                        <p:cTn dur="1" fill="hold">
                                          <p:stCondLst>
                                            <p:cond delay="0"/>
                                          </p:stCondLst>
                                        </p:cTn>
                                        <p:tgtEl>
                                          <p:spTgt spid="507"/>
                                        </p:tgtEl>
                                        <p:attrNameLst>
                                          <p:attrName>style.visibility</p:attrName>
                                        </p:attrNameLst>
                                      </p:cBhvr>
                                      <p:to>
                                        <p:strVal val="visible"/>
                                      </p:to>
                                    </p:set>
                                    <p:anim calcmode="lin" valueType="num">
                                      <p:cBhvr additive="base">
                                        <p:cTn dur="500"/>
                                        <p:tgtEl>
                                          <p:spTgt spid="50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8"/>
          <p:cNvSpPr/>
          <p:nvPr/>
        </p:nvSpPr>
        <p:spPr>
          <a:xfrm>
            <a:off x="4996769" y="5644607"/>
            <a:ext cx="88982" cy="90571"/>
          </a:xfrm>
          <a:custGeom>
            <a:rect b="b" l="l" r="r" t="t"/>
            <a:pathLst>
              <a:path extrusionOk="0" h="114" w="112">
                <a:moveTo>
                  <a:pt x="12" y="0"/>
                </a:moveTo>
                <a:lnTo>
                  <a:pt x="0" y="114"/>
                </a:lnTo>
                <a:lnTo>
                  <a:pt x="112" y="92"/>
                </a:lnTo>
                <a:lnTo>
                  <a:pt x="1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16" name="Google Shape;516;p8"/>
          <p:cNvSpPr/>
          <p:nvPr/>
        </p:nvSpPr>
        <p:spPr>
          <a:xfrm>
            <a:off x="5780128" y="4786561"/>
            <a:ext cx="88982" cy="91366"/>
          </a:xfrm>
          <a:custGeom>
            <a:rect b="b" l="l" r="r" t="t"/>
            <a:pathLst>
              <a:path extrusionOk="0" h="115" w="112">
                <a:moveTo>
                  <a:pt x="112" y="0"/>
                </a:moveTo>
                <a:lnTo>
                  <a:pt x="0" y="23"/>
                </a:lnTo>
                <a:lnTo>
                  <a:pt x="99" y="115"/>
                </a:lnTo>
                <a:lnTo>
                  <a:pt x="112"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17" name="Google Shape;517;p8"/>
          <p:cNvSpPr/>
          <p:nvPr/>
        </p:nvSpPr>
        <p:spPr>
          <a:xfrm>
            <a:off x="5951736" y="3450236"/>
            <a:ext cx="96132" cy="89777"/>
          </a:xfrm>
          <a:custGeom>
            <a:rect b="b" l="l" r="r" t="t"/>
            <a:pathLst>
              <a:path extrusionOk="0" h="113" w="121">
                <a:moveTo>
                  <a:pt x="121" y="0"/>
                </a:moveTo>
                <a:lnTo>
                  <a:pt x="0" y="61"/>
                </a:lnTo>
                <a:lnTo>
                  <a:pt x="103" y="113"/>
                </a:lnTo>
                <a:lnTo>
                  <a:pt x="121"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18" name="Google Shape;518;p8"/>
          <p:cNvSpPr/>
          <p:nvPr/>
        </p:nvSpPr>
        <p:spPr>
          <a:xfrm>
            <a:off x="678333" y="813007"/>
            <a:ext cx="6842234" cy="5232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a:solidFill>
                  <a:schemeClr val="accent1"/>
                </a:solidFill>
                <a:latin typeface="Times New Roman"/>
                <a:ea typeface="Times New Roman"/>
                <a:cs typeface="Times New Roman"/>
                <a:sym typeface="Times New Roman"/>
              </a:rPr>
              <a:t>The most commonly used normal forms</a:t>
            </a:r>
            <a:endParaRPr sz="2800">
              <a:solidFill>
                <a:schemeClr val="accent1"/>
              </a:solidFill>
              <a:latin typeface="Calibri"/>
              <a:ea typeface="Calibri"/>
              <a:cs typeface="Calibri"/>
              <a:sym typeface="Calibri"/>
            </a:endParaRPr>
          </a:p>
        </p:txBody>
      </p:sp>
      <p:grpSp>
        <p:nvGrpSpPr>
          <p:cNvPr id="519" name="Google Shape;519;p8"/>
          <p:cNvGrpSpPr/>
          <p:nvPr/>
        </p:nvGrpSpPr>
        <p:grpSpPr>
          <a:xfrm>
            <a:off x="5307379" y="3146118"/>
            <a:ext cx="2191986" cy="2183247"/>
            <a:chOff x="5283057" y="3122965"/>
            <a:chExt cx="2191986" cy="2183247"/>
          </a:xfrm>
        </p:grpSpPr>
        <p:sp>
          <p:nvSpPr>
            <p:cNvPr id="520" name="Google Shape;520;p8"/>
            <p:cNvSpPr/>
            <p:nvPr/>
          </p:nvSpPr>
          <p:spPr>
            <a:xfrm>
              <a:off x="5283057" y="3122965"/>
              <a:ext cx="2191986" cy="2183247"/>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3600">
                <a:solidFill>
                  <a:schemeClr val="accent1"/>
                </a:solidFill>
                <a:latin typeface="Calibri"/>
                <a:ea typeface="Calibri"/>
                <a:cs typeface="Calibri"/>
                <a:sym typeface="Calibri"/>
              </a:endParaRPr>
            </a:p>
          </p:txBody>
        </p:sp>
        <p:sp>
          <p:nvSpPr>
            <p:cNvPr id="521" name="Google Shape;521;p8"/>
            <p:cNvSpPr/>
            <p:nvPr/>
          </p:nvSpPr>
          <p:spPr>
            <a:xfrm>
              <a:off x="5580595" y="3557629"/>
              <a:ext cx="1595309"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600">
                  <a:solidFill>
                    <a:schemeClr val="accent1"/>
                  </a:solidFill>
                  <a:latin typeface="Times New Roman"/>
                  <a:ea typeface="Times New Roman"/>
                  <a:cs typeface="Times New Roman"/>
                  <a:sym typeface="Times New Roman"/>
                </a:rPr>
                <a:t>Normal</a:t>
              </a:r>
              <a:endParaRPr sz="3600">
                <a:solidFill>
                  <a:schemeClr val="accent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3600">
                  <a:solidFill>
                    <a:schemeClr val="accent1"/>
                  </a:solidFill>
                  <a:latin typeface="Times New Roman"/>
                  <a:ea typeface="Times New Roman"/>
                  <a:cs typeface="Times New Roman"/>
                  <a:sym typeface="Times New Roman"/>
                </a:rPr>
                <a:t> forms</a:t>
              </a:r>
              <a:endParaRPr sz="3600">
                <a:solidFill>
                  <a:schemeClr val="accent1"/>
                </a:solidFill>
                <a:latin typeface="Calibri"/>
                <a:ea typeface="Calibri"/>
                <a:cs typeface="Calibri"/>
                <a:sym typeface="Calibri"/>
              </a:endParaRPr>
            </a:p>
          </p:txBody>
        </p:sp>
      </p:grpSp>
      <p:grpSp>
        <p:nvGrpSpPr>
          <p:cNvPr id="522" name="Google Shape;522;p8"/>
          <p:cNvGrpSpPr/>
          <p:nvPr/>
        </p:nvGrpSpPr>
        <p:grpSpPr>
          <a:xfrm>
            <a:off x="5107202" y="2357023"/>
            <a:ext cx="1221119" cy="1137704"/>
            <a:chOff x="5107202" y="2357023"/>
            <a:chExt cx="1221119" cy="1137704"/>
          </a:xfrm>
        </p:grpSpPr>
        <p:sp>
          <p:nvSpPr>
            <p:cNvPr id="523" name="Google Shape;523;p8"/>
            <p:cNvSpPr/>
            <p:nvPr/>
          </p:nvSpPr>
          <p:spPr>
            <a:xfrm>
              <a:off x="5107202" y="2357023"/>
              <a:ext cx="1221119" cy="1137704"/>
            </a:xfrm>
            <a:custGeom>
              <a:rect b="b" l="l" r="r" t="t"/>
              <a:pathLst>
                <a:path extrusionOk="0" h="796" w="851">
                  <a:moveTo>
                    <a:pt x="516" y="577"/>
                  </a:moveTo>
                  <a:cubicBezTo>
                    <a:pt x="621" y="522"/>
                    <a:pt x="733" y="495"/>
                    <a:pt x="843" y="492"/>
                  </a:cubicBezTo>
                  <a:cubicBezTo>
                    <a:pt x="851" y="418"/>
                    <a:pt x="838" y="340"/>
                    <a:pt x="801" y="269"/>
                  </a:cubicBezTo>
                  <a:cubicBezTo>
                    <a:pt x="700" y="75"/>
                    <a:pt x="462" y="0"/>
                    <a:pt x="269" y="101"/>
                  </a:cubicBezTo>
                  <a:cubicBezTo>
                    <a:pt x="75" y="202"/>
                    <a:pt x="0" y="440"/>
                    <a:pt x="101" y="633"/>
                  </a:cubicBezTo>
                  <a:cubicBezTo>
                    <a:pt x="138" y="704"/>
                    <a:pt x="194" y="760"/>
                    <a:pt x="260" y="796"/>
                  </a:cubicBezTo>
                  <a:cubicBezTo>
                    <a:pt x="325" y="707"/>
                    <a:pt x="412" y="631"/>
                    <a:pt x="516" y="577"/>
                  </a:cubicBezTo>
                  <a:close/>
                </a:path>
              </a:pathLst>
            </a:custGeom>
            <a:gradFill>
              <a:gsLst>
                <a:gs pos="0">
                  <a:srgbClr val="84F4E7"/>
                </a:gs>
                <a:gs pos="99000">
                  <a:srgbClr val="38CEBF"/>
                </a:gs>
                <a:gs pos="100000">
                  <a:srgbClr val="38CEBF"/>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24" name="Google Shape;524;p8"/>
            <p:cNvSpPr/>
            <p:nvPr/>
          </p:nvSpPr>
          <p:spPr>
            <a:xfrm>
              <a:off x="5259853" y="2506871"/>
              <a:ext cx="981190" cy="975628"/>
            </a:xfrm>
            <a:prstGeom prst="ellipse">
              <a:avLst/>
            </a:prstGeom>
            <a:gradFill>
              <a:gsLst>
                <a:gs pos="0">
                  <a:schemeClr val="lt1"/>
                </a:gs>
                <a:gs pos="100000">
                  <a:srgbClr val="DBDBDB"/>
                </a:gs>
              </a:gsLst>
              <a:lin ang="2700000" scaled="0"/>
            </a:gradFill>
            <a:ln>
              <a:noFill/>
            </a:ln>
            <a:effectLst>
              <a:outerShdw blurRad="203200" sx="96000" rotWithShape="0" algn="tl" dir="2700000" dist="101600" sy="96000">
                <a:srgbClr val="000000">
                  <a:alpha val="6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25" name="Google Shape;525;p8"/>
            <p:cNvSpPr/>
            <p:nvPr/>
          </p:nvSpPr>
          <p:spPr>
            <a:xfrm>
              <a:off x="5348746" y="2733904"/>
              <a:ext cx="80506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1NF</a:t>
              </a:r>
              <a:endParaRPr sz="2400">
                <a:solidFill>
                  <a:schemeClr val="dk1"/>
                </a:solidFill>
                <a:latin typeface="Calibri"/>
                <a:ea typeface="Calibri"/>
                <a:cs typeface="Calibri"/>
                <a:sym typeface="Calibri"/>
              </a:endParaRPr>
            </a:p>
          </p:txBody>
        </p:sp>
      </p:grpSp>
      <p:grpSp>
        <p:nvGrpSpPr>
          <p:cNvPr id="526" name="Google Shape;526;p8"/>
          <p:cNvGrpSpPr/>
          <p:nvPr/>
        </p:nvGrpSpPr>
        <p:grpSpPr>
          <a:xfrm>
            <a:off x="6453053" y="2358613"/>
            <a:ext cx="1220324" cy="1181401"/>
            <a:chOff x="6453053" y="2358613"/>
            <a:chExt cx="1220324" cy="1181401"/>
          </a:xfrm>
        </p:grpSpPr>
        <p:grpSp>
          <p:nvGrpSpPr>
            <p:cNvPr id="527" name="Google Shape;527;p8"/>
            <p:cNvGrpSpPr/>
            <p:nvPr/>
          </p:nvGrpSpPr>
          <p:grpSpPr>
            <a:xfrm>
              <a:off x="6453053" y="2358613"/>
              <a:ext cx="1220324" cy="1181401"/>
              <a:chOff x="4634764" y="2095853"/>
              <a:chExt cx="1220324" cy="1181401"/>
            </a:xfrm>
          </p:grpSpPr>
          <p:sp>
            <p:nvSpPr>
              <p:cNvPr id="528" name="Google Shape;528;p8"/>
              <p:cNvSpPr/>
              <p:nvPr/>
            </p:nvSpPr>
            <p:spPr>
              <a:xfrm>
                <a:off x="4634764" y="2095853"/>
                <a:ext cx="1220324" cy="1137704"/>
              </a:xfrm>
              <a:custGeom>
                <a:rect b="b" l="l" r="r" t="t"/>
                <a:pathLst>
                  <a:path extrusionOk="0" h="796" w="851">
                    <a:moveTo>
                      <a:pt x="335" y="576"/>
                    </a:moveTo>
                    <a:cubicBezTo>
                      <a:pt x="440" y="631"/>
                      <a:pt x="526" y="707"/>
                      <a:pt x="592" y="796"/>
                    </a:cubicBezTo>
                    <a:cubicBezTo>
                      <a:pt x="658" y="759"/>
                      <a:pt x="713" y="704"/>
                      <a:pt x="751" y="633"/>
                    </a:cubicBezTo>
                    <a:cubicBezTo>
                      <a:pt x="851" y="440"/>
                      <a:pt x="776" y="201"/>
                      <a:pt x="583" y="101"/>
                    </a:cubicBezTo>
                    <a:cubicBezTo>
                      <a:pt x="390" y="0"/>
                      <a:pt x="151" y="75"/>
                      <a:pt x="51" y="269"/>
                    </a:cubicBezTo>
                    <a:cubicBezTo>
                      <a:pt x="14" y="340"/>
                      <a:pt x="0" y="417"/>
                      <a:pt x="8" y="492"/>
                    </a:cubicBezTo>
                    <a:cubicBezTo>
                      <a:pt x="119" y="495"/>
                      <a:pt x="231" y="522"/>
                      <a:pt x="335" y="576"/>
                    </a:cubicBezTo>
                    <a:close/>
                  </a:path>
                </a:pathLst>
              </a:custGeom>
              <a:solidFill>
                <a:srgbClr val="277BA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29" name="Google Shape;529;p8"/>
              <p:cNvSpPr/>
              <p:nvPr/>
            </p:nvSpPr>
            <p:spPr>
              <a:xfrm>
                <a:off x="5441958" y="2136371"/>
                <a:ext cx="96132" cy="89777"/>
              </a:xfrm>
              <a:custGeom>
                <a:rect b="b" l="l" r="r" t="t"/>
                <a:pathLst>
                  <a:path extrusionOk="0" h="113" w="121">
                    <a:moveTo>
                      <a:pt x="103" y="0"/>
                    </a:moveTo>
                    <a:lnTo>
                      <a:pt x="0" y="50"/>
                    </a:lnTo>
                    <a:lnTo>
                      <a:pt x="121" y="113"/>
                    </a:lnTo>
                    <a:lnTo>
                      <a:pt x="10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30" name="Google Shape;530;p8"/>
              <p:cNvSpPr/>
              <p:nvPr/>
            </p:nvSpPr>
            <p:spPr>
              <a:xfrm>
                <a:off x="4912833" y="3187477"/>
                <a:ext cx="96132" cy="89777"/>
              </a:xfrm>
              <a:custGeom>
                <a:rect b="b" l="l" r="r" t="t"/>
                <a:pathLst>
                  <a:path extrusionOk="0" h="113" w="121">
                    <a:moveTo>
                      <a:pt x="0" y="0"/>
                    </a:moveTo>
                    <a:lnTo>
                      <a:pt x="18" y="113"/>
                    </a:lnTo>
                    <a:lnTo>
                      <a:pt x="121" y="61"/>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31" name="Google Shape;531;p8"/>
              <p:cNvSpPr/>
              <p:nvPr/>
            </p:nvSpPr>
            <p:spPr>
              <a:xfrm>
                <a:off x="4721088" y="2244112"/>
                <a:ext cx="981190" cy="975628"/>
              </a:xfrm>
              <a:prstGeom prst="ellipse">
                <a:avLst/>
              </a:prstGeom>
              <a:gradFill>
                <a:gsLst>
                  <a:gs pos="0">
                    <a:schemeClr val="lt1"/>
                  </a:gs>
                  <a:gs pos="100000">
                    <a:srgbClr val="DBDBDB"/>
                  </a:gs>
                </a:gsLst>
                <a:lin ang="2700000" scaled="0"/>
              </a:gradFill>
              <a:ln>
                <a:noFill/>
              </a:ln>
              <a:effectLst>
                <a:outerShdw blurRad="203200" sx="96000" rotWithShape="0" algn="tl" dir="2700000" dist="101600" sy="96000">
                  <a:srgbClr val="000000">
                    <a:alpha val="6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532" name="Google Shape;532;p8"/>
            <p:cNvSpPr/>
            <p:nvPr/>
          </p:nvSpPr>
          <p:spPr>
            <a:xfrm>
              <a:off x="6646228" y="2751054"/>
              <a:ext cx="80506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2NF</a:t>
              </a:r>
              <a:endParaRPr sz="2400">
                <a:solidFill>
                  <a:schemeClr val="dk1"/>
                </a:solidFill>
                <a:latin typeface="Calibri"/>
                <a:ea typeface="Calibri"/>
                <a:cs typeface="Calibri"/>
                <a:sym typeface="Calibri"/>
              </a:endParaRPr>
            </a:p>
          </p:txBody>
        </p:sp>
      </p:grpSp>
      <p:grpSp>
        <p:nvGrpSpPr>
          <p:cNvPr id="533" name="Google Shape;533;p8"/>
          <p:cNvGrpSpPr/>
          <p:nvPr/>
        </p:nvGrpSpPr>
        <p:grpSpPr>
          <a:xfrm>
            <a:off x="7118554" y="3452533"/>
            <a:ext cx="1282294" cy="1173456"/>
            <a:chOff x="7118554" y="3452533"/>
            <a:chExt cx="1282294" cy="1173456"/>
          </a:xfrm>
        </p:grpSpPr>
        <p:grpSp>
          <p:nvGrpSpPr>
            <p:cNvPr id="534" name="Google Shape;534;p8"/>
            <p:cNvGrpSpPr/>
            <p:nvPr/>
          </p:nvGrpSpPr>
          <p:grpSpPr>
            <a:xfrm>
              <a:off x="7118554" y="3452533"/>
              <a:ext cx="1282294" cy="1173456"/>
              <a:chOff x="5334703" y="3180326"/>
              <a:chExt cx="1282294" cy="1173456"/>
            </a:xfrm>
          </p:grpSpPr>
          <p:sp>
            <p:nvSpPr>
              <p:cNvPr id="535" name="Google Shape;535;p8"/>
              <p:cNvSpPr/>
              <p:nvPr/>
            </p:nvSpPr>
            <p:spPr>
              <a:xfrm>
                <a:off x="5568280" y="3180326"/>
                <a:ext cx="973240" cy="1173456"/>
              </a:xfrm>
              <a:custGeom>
                <a:rect b="b" l="l" r="r" t="t"/>
                <a:pathLst>
                  <a:path extrusionOk="0" h="821" w="678">
                    <a:moveTo>
                      <a:pt x="118" y="438"/>
                    </a:moveTo>
                    <a:cubicBezTo>
                      <a:pt x="133" y="555"/>
                      <a:pt x="121" y="669"/>
                      <a:pt x="85" y="774"/>
                    </a:cubicBezTo>
                    <a:cubicBezTo>
                      <a:pt x="153" y="807"/>
                      <a:pt x="230" y="821"/>
                      <a:pt x="310" y="811"/>
                    </a:cubicBezTo>
                    <a:cubicBezTo>
                      <a:pt x="526" y="782"/>
                      <a:pt x="678" y="584"/>
                      <a:pt x="649" y="368"/>
                    </a:cubicBezTo>
                    <a:cubicBezTo>
                      <a:pt x="621" y="152"/>
                      <a:pt x="423" y="0"/>
                      <a:pt x="207" y="28"/>
                    </a:cubicBezTo>
                    <a:cubicBezTo>
                      <a:pt x="127" y="39"/>
                      <a:pt x="56" y="73"/>
                      <a:pt x="0" y="122"/>
                    </a:cubicBezTo>
                    <a:cubicBezTo>
                      <a:pt x="61" y="214"/>
                      <a:pt x="102" y="321"/>
                      <a:pt x="118" y="438"/>
                    </a:cubicBezTo>
                    <a:close/>
                  </a:path>
                </a:pathLst>
              </a:custGeom>
              <a:solidFill>
                <a:srgbClr val="00B0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36" name="Google Shape;536;p8"/>
              <p:cNvSpPr/>
              <p:nvPr/>
            </p:nvSpPr>
            <p:spPr>
              <a:xfrm>
                <a:off x="6535165" y="3645895"/>
                <a:ext cx="81832" cy="107256"/>
              </a:xfrm>
              <a:custGeom>
                <a:rect b="b" l="l" r="r" t="t"/>
                <a:pathLst>
                  <a:path extrusionOk="0" h="135" w="103">
                    <a:moveTo>
                      <a:pt x="0" y="0"/>
                    </a:moveTo>
                    <a:lnTo>
                      <a:pt x="18" y="135"/>
                    </a:lnTo>
                    <a:lnTo>
                      <a:pt x="103" y="56"/>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37" name="Google Shape;537;p8"/>
              <p:cNvSpPr/>
              <p:nvPr/>
            </p:nvSpPr>
            <p:spPr>
              <a:xfrm>
                <a:off x="5334703" y="3794464"/>
                <a:ext cx="81832" cy="107256"/>
              </a:xfrm>
              <a:custGeom>
                <a:rect b="b" l="l" r="r" t="t"/>
                <a:pathLst>
                  <a:path extrusionOk="0" h="135" w="103">
                    <a:moveTo>
                      <a:pt x="85" y="0"/>
                    </a:moveTo>
                    <a:lnTo>
                      <a:pt x="0" y="80"/>
                    </a:lnTo>
                    <a:lnTo>
                      <a:pt x="103" y="135"/>
                    </a:lnTo>
                    <a:lnTo>
                      <a:pt x="85"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38" name="Google Shape;538;p8"/>
              <p:cNvSpPr/>
              <p:nvPr/>
            </p:nvSpPr>
            <p:spPr>
              <a:xfrm>
                <a:off x="5458554" y="3288687"/>
                <a:ext cx="981190" cy="975628"/>
              </a:xfrm>
              <a:prstGeom prst="ellipse">
                <a:avLst/>
              </a:prstGeom>
              <a:gradFill>
                <a:gsLst>
                  <a:gs pos="0">
                    <a:schemeClr val="lt1"/>
                  </a:gs>
                  <a:gs pos="100000">
                    <a:srgbClr val="DBDBDB"/>
                  </a:gs>
                </a:gsLst>
                <a:lin ang="2700000" scaled="0"/>
              </a:gradFill>
              <a:ln>
                <a:noFill/>
              </a:ln>
              <a:effectLst>
                <a:outerShdw blurRad="203200" sx="96000" rotWithShape="0" algn="tl" dir="2700000" dist="101600" sy="96000">
                  <a:srgbClr val="000000">
                    <a:alpha val="6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539" name="Google Shape;539;p8"/>
            <p:cNvSpPr/>
            <p:nvPr/>
          </p:nvSpPr>
          <p:spPr>
            <a:xfrm>
              <a:off x="7413597" y="3812068"/>
              <a:ext cx="80506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3NF</a:t>
              </a:r>
              <a:endParaRPr sz="2400">
                <a:solidFill>
                  <a:schemeClr val="dk1"/>
                </a:solidFill>
                <a:latin typeface="Calibri"/>
                <a:ea typeface="Calibri"/>
                <a:cs typeface="Calibri"/>
                <a:sym typeface="Calibri"/>
              </a:endParaRPr>
            </a:p>
          </p:txBody>
        </p:sp>
      </p:grpSp>
      <p:grpSp>
        <p:nvGrpSpPr>
          <p:cNvPr id="540" name="Google Shape;540;p8"/>
          <p:cNvGrpSpPr/>
          <p:nvPr/>
        </p:nvGrpSpPr>
        <p:grpSpPr>
          <a:xfrm>
            <a:off x="6761312" y="4687251"/>
            <a:ext cx="1187750" cy="1173456"/>
            <a:chOff x="6761312" y="4687251"/>
            <a:chExt cx="1187750" cy="1173456"/>
          </a:xfrm>
        </p:grpSpPr>
        <p:grpSp>
          <p:nvGrpSpPr>
            <p:cNvPr id="541" name="Google Shape;541;p8"/>
            <p:cNvGrpSpPr/>
            <p:nvPr/>
          </p:nvGrpSpPr>
          <p:grpSpPr>
            <a:xfrm>
              <a:off x="6761312" y="4687251"/>
              <a:ext cx="1187750" cy="1173456"/>
              <a:chOff x="4943023" y="4424492"/>
              <a:chExt cx="1187750" cy="1173456"/>
            </a:xfrm>
          </p:grpSpPr>
          <p:sp>
            <p:nvSpPr>
              <p:cNvPr id="542" name="Google Shape;542;p8"/>
              <p:cNvSpPr/>
              <p:nvPr/>
            </p:nvSpPr>
            <p:spPr>
              <a:xfrm>
                <a:off x="4943023" y="4424492"/>
                <a:ext cx="1187750" cy="1173456"/>
              </a:xfrm>
              <a:custGeom>
                <a:rect b="b" l="l" r="r" t="t"/>
                <a:pathLst>
                  <a:path extrusionOk="0" h="821" w="828">
                    <a:moveTo>
                      <a:pt x="294" y="278"/>
                    </a:moveTo>
                    <a:cubicBezTo>
                      <a:pt x="207" y="358"/>
                      <a:pt x="106" y="413"/>
                      <a:pt x="0" y="444"/>
                    </a:cubicBezTo>
                    <a:cubicBezTo>
                      <a:pt x="12" y="518"/>
                      <a:pt x="45" y="590"/>
                      <a:pt x="99" y="649"/>
                    </a:cubicBezTo>
                    <a:cubicBezTo>
                      <a:pt x="246" y="810"/>
                      <a:pt x="496" y="821"/>
                      <a:pt x="656" y="673"/>
                    </a:cubicBezTo>
                    <a:cubicBezTo>
                      <a:pt x="817" y="526"/>
                      <a:pt x="828" y="277"/>
                      <a:pt x="681" y="116"/>
                    </a:cubicBezTo>
                    <a:cubicBezTo>
                      <a:pt x="626" y="57"/>
                      <a:pt x="558" y="18"/>
                      <a:pt x="485" y="0"/>
                    </a:cubicBezTo>
                    <a:cubicBezTo>
                      <a:pt x="445" y="103"/>
                      <a:pt x="381" y="198"/>
                      <a:pt x="294" y="278"/>
                    </a:cubicBezTo>
                    <a:close/>
                  </a:path>
                </a:pathLst>
              </a:custGeom>
              <a:gradFill>
                <a:gsLst>
                  <a:gs pos="0">
                    <a:srgbClr val="9368FC"/>
                  </a:gs>
                  <a:gs pos="100000">
                    <a:srgbClr val="793FEA"/>
                  </a:gs>
                </a:gsLst>
                <a:lin ang="132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3" name="Google Shape;543;p8"/>
              <p:cNvSpPr/>
              <p:nvPr/>
            </p:nvSpPr>
            <p:spPr>
              <a:xfrm>
                <a:off x="5875745" y="5381848"/>
                <a:ext cx="88982" cy="90571"/>
              </a:xfrm>
              <a:custGeom>
                <a:rect b="b" l="l" r="r" t="t"/>
                <a:pathLst>
                  <a:path extrusionOk="0" h="114" w="112">
                    <a:moveTo>
                      <a:pt x="99" y="0"/>
                    </a:moveTo>
                    <a:lnTo>
                      <a:pt x="0" y="92"/>
                    </a:lnTo>
                    <a:lnTo>
                      <a:pt x="112" y="114"/>
                    </a:lnTo>
                    <a:lnTo>
                      <a:pt x="99"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4" name="Google Shape;544;p8"/>
              <p:cNvSpPr/>
              <p:nvPr/>
            </p:nvSpPr>
            <p:spPr>
              <a:xfrm>
                <a:off x="5092386" y="4523802"/>
                <a:ext cx="88982" cy="91366"/>
              </a:xfrm>
              <a:custGeom>
                <a:rect b="b" l="l" r="r" t="t"/>
                <a:pathLst>
                  <a:path extrusionOk="0" h="115" w="112">
                    <a:moveTo>
                      <a:pt x="0" y="0"/>
                    </a:moveTo>
                    <a:lnTo>
                      <a:pt x="12" y="115"/>
                    </a:lnTo>
                    <a:lnTo>
                      <a:pt x="112" y="23"/>
                    </a:lnTo>
                    <a:lnTo>
                      <a:pt x="0"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5" name="Google Shape;545;p8"/>
              <p:cNvSpPr/>
              <p:nvPr/>
            </p:nvSpPr>
            <p:spPr>
              <a:xfrm>
                <a:off x="5016652" y="4488837"/>
                <a:ext cx="981190" cy="975628"/>
              </a:xfrm>
              <a:prstGeom prst="ellipse">
                <a:avLst/>
              </a:prstGeom>
              <a:gradFill>
                <a:gsLst>
                  <a:gs pos="0">
                    <a:schemeClr val="lt1"/>
                  </a:gs>
                  <a:gs pos="100000">
                    <a:srgbClr val="DBDBDB"/>
                  </a:gs>
                </a:gsLst>
                <a:lin ang="2700000" scaled="0"/>
              </a:gradFill>
              <a:ln>
                <a:noFill/>
              </a:ln>
              <a:effectLst>
                <a:outerShdw blurRad="203200" sx="96000" rotWithShape="0" algn="tl" dir="2700000" dist="101600" sy="96000">
                  <a:srgbClr val="000000">
                    <a:alpha val="6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546" name="Google Shape;546;p8"/>
            <p:cNvSpPr/>
            <p:nvPr/>
          </p:nvSpPr>
          <p:spPr>
            <a:xfrm>
              <a:off x="6822774" y="5092994"/>
              <a:ext cx="10947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BCNF</a:t>
              </a:r>
              <a:endParaRPr sz="2400">
                <a:solidFill>
                  <a:schemeClr val="dk1"/>
                </a:solidFill>
                <a:latin typeface="Calibri"/>
                <a:ea typeface="Calibri"/>
                <a:cs typeface="Calibri"/>
                <a:sym typeface="Calibri"/>
              </a:endParaRPr>
            </a:p>
          </p:txBody>
        </p:sp>
      </p:grpSp>
      <p:grpSp>
        <p:nvGrpSpPr>
          <p:cNvPr id="547" name="Google Shape;547;p8"/>
          <p:cNvGrpSpPr/>
          <p:nvPr/>
        </p:nvGrpSpPr>
        <p:grpSpPr>
          <a:xfrm>
            <a:off x="4828339" y="4686456"/>
            <a:ext cx="1188545" cy="1172662"/>
            <a:chOff x="4828339" y="4686456"/>
            <a:chExt cx="1188545" cy="1172662"/>
          </a:xfrm>
        </p:grpSpPr>
        <p:sp>
          <p:nvSpPr>
            <p:cNvPr id="548" name="Google Shape;548;p8"/>
            <p:cNvSpPr/>
            <p:nvPr/>
          </p:nvSpPr>
          <p:spPr>
            <a:xfrm>
              <a:off x="4828339" y="4686456"/>
              <a:ext cx="1188545" cy="1172662"/>
            </a:xfrm>
            <a:custGeom>
              <a:rect b="b" l="l" r="r" t="t"/>
              <a:pathLst>
                <a:path extrusionOk="0" h="821" w="828">
                  <a:moveTo>
                    <a:pt x="534" y="278"/>
                  </a:moveTo>
                  <a:cubicBezTo>
                    <a:pt x="447" y="198"/>
                    <a:pt x="383" y="103"/>
                    <a:pt x="342" y="0"/>
                  </a:cubicBezTo>
                  <a:cubicBezTo>
                    <a:pt x="270" y="18"/>
                    <a:pt x="201" y="57"/>
                    <a:pt x="147" y="116"/>
                  </a:cubicBezTo>
                  <a:cubicBezTo>
                    <a:pt x="0" y="277"/>
                    <a:pt x="11" y="526"/>
                    <a:pt x="171" y="673"/>
                  </a:cubicBezTo>
                  <a:cubicBezTo>
                    <a:pt x="332" y="821"/>
                    <a:pt x="582" y="810"/>
                    <a:pt x="729" y="649"/>
                  </a:cubicBezTo>
                  <a:cubicBezTo>
                    <a:pt x="783" y="590"/>
                    <a:pt x="816" y="518"/>
                    <a:pt x="828" y="444"/>
                  </a:cubicBezTo>
                  <a:cubicBezTo>
                    <a:pt x="721" y="413"/>
                    <a:pt x="621" y="358"/>
                    <a:pt x="534" y="278"/>
                  </a:cubicBezTo>
                  <a:close/>
                </a:path>
              </a:pathLst>
            </a:custGeom>
            <a:gradFill>
              <a:gsLst>
                <a:gs pos="0">
                  <a:srgbClr val="FFDE3B"/>
                </a:gs>
                <a:gs pos="100000">
                  <a:srgbClr val="F7B32D"/>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9" name="Google Shape;549;p8"/>
            <p:cNvSpPr/>
            <p:nvPr/>
          </p:nvSpPr>
          <p:spPr>
            <a:xfrm>
              <a:off x="4964578" y="4751596"/>
              <a:ext cx="981190" cy="975628"/>
            </a:xfrm>
            <a:prstGeom prst="ellipse">
              <a:avLst/>
            </a:prstGeom>
            <a:gradFill>
              <a:gsLst>
                <a:gs pos="0">
                  <a:schemeClr val="lt1"/>
                </a:gs>
                <a:gs pos="100000">
                  <a:srgbClr val="DBDBDB"/>
                </a:gs>
              </a:gsLst>
              <a:lin ang="2700000" scaled="0"/>
            </a:gradFill>
            <a:ln>
              <a:noFill/>
            </a:ln>
            <a:effectLst>
              <a:outerShdw blurRad="203200" sx="96000" rotWithShape="0" algn="tl" dir="2700000" dist="101600" sy="96000">
                <a:srgbClr val="000000">
                  <a:alpha val="6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0" name="Google Shape;550;p8"/>
            <p:cNvSpPr/>
            <p:nvPr/>
          </p:nvSpPr>
          <p:spPr>
            <a:xfrm>
              <a:off x="5089143" y="5024064"/>
              <a:ext cx="80506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4NF</a:t>
              </a:r>
              <a:endParaRPr sz="2400">
                <a:solidFill>
                  <a:schemeClr val="dk1"/>
                </a:solidFill>
                <a:latin typeface="Calibri"/>
                <a:ea typeface="Calibri"/>
                <a:cs typeface="Calibri"/>
                <a:sym typeface="Calibri"/>
              </a:endParaRPr>
            </a:p>
          </p:txBody>
        </p:sp>
      </p:grpSp>
      <p:grpSp>
        <p:nvGrpSpPr>
          <p:cNvPr id="551" name="Google Shape;551;p8"/>
          <p:cNvGrpSpPr/>
          <p:nvPr/>
        </p:nvGrpSpPr>
        <p:grpSpPr>
          <a:xfrm>
            <a:off x="4343705" y="3440703"/>
            <a:ext cx="1282293" cy="1174251"/>
            <a:chOff x="4343705" y="3440703"/>
            <a:chExt cx="1282293" cy="1174251"/>
          </a:xfrm>
        </p:grpSpPr>
        <p:grpSp>
          <p:nvGrpSpPr>
            <p:cNvPr id="552" name="Google Shape;552;p8"/>
            <p:cNvGrpSpPr/>
            <p:nvPr/>
          </p:nvGrpSpPr>
          <p:grpSpPr>
            <a:xfrm>
              <a:off x="4343705" y="3440703"/>
              <a:ext cx="1282293" cy="1174251"/>
              <a:chOff x="2525415" y="3177943"/>
              <a:chExt cx="1282293" cy="1174251"/>
            </a:xfrm>
          </p:grpSpPr>
          <p:sp>
            <p:nvSpPr>
              <p:cNvPr id="553" name="Google Shape;553;p8"/>
              <p:cNvSpPr/>
              <p:nvPr/>
            </p:nvSpPr>
            <p:spPr>
              <a:xfrm>
                <a:off x="2601685" y="3177943"/>
                <a:ext cx="974035" cy="1174251"/>
              </a:xfrm>
              <a:custGeom>
                <a:rect b="b" l="l" r="r" t="t"/>
                <a:pathLst>
                  <a:path extrusionOk="0" h="822" w="679">
                    <a:moveTo>
                      <a:pt x="560" y="438"/>
                    </a:moveTo>
                    <a:cubicBezTo>
                      <a:pt x="576" y="321"/>
                      <a:pt x="618" y="214"/>
                      <a:pt x="679" y="122"/>
                    </a:cubicBezTo>
                    <a:cubicBezTo>
                      <a:pt x="622" y="73"/>
                      <a:pt x="551" y="39"/>
                      <a:pt x="471" y="29"/>
                    </a:cubicBezTo>
                    <a:cubicBezTo>
                      <a:pt x="255" y="0"/>
                      <a:pt x="57" y="152"/>
                      <a:pt x="29" y="368"/>
                    </a:cubicBezTo>
                    <a:cubicBezTo>
                      <a:pt x="0" y="584"/>
                      <a:pt x="152" y="783"/>
                      <a:pt x="368" y="811"/>
                    </a:cubicBezTo>
                    <a:cubicBezTo>
                      <a:pt x="448" y="822"/>
                      <a:pt x="526" y="807"/>
                      <a:pt x="593" y="774"/>
                    </a:cubicBezTo>
                    <a:cubicBezTo>
                      <a:pt x="558" y="670"/>
                      <a:pt x="545" y="555"/>
                      <a:pt x="560" y="438"/>
                    </a:cubicBezTo>
                    <a:close/>
                  </a:path>
                </a:pathLst>
              </a:custGeom>
              <a:gradFill>
                <a:gsLst>
                  <a:gs pos="0">
                    <a:srgbClr val="FFAC3E"/>
                  </a:gs>
                  <a:gs pos="100000">
                    <a:srgbClr val="EF6D3A"/>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4" name="Google Shape;554;p8"/>
              <p:cNvSpPr/>
              <p:nvPr/>
            </p:nvSpPr>
            <p:spPr>
              <a:xfrm>
                <a:off x="2525415" y="3645895"/>
                <a:ext cx="81832" cy="107256"/>
              </a:xfrm>
              <a:custGeom>
                <a:rect b="b" l="l" r="r" t="t"/>
                <a:pathLst>
                  <a:path extrusionOk="0" h="135" w="103">
                    <a:moveTo>
                      <a:pt x="103" y="0"/>
                    </a:moveTo>
                    <a:lnTo>
                      <a:pt x="0" y="56"/>
                    </a:lnTo>
                    <a:lnTo>
                      <a:pt x="85" y="135"/>
                    </a:lnTo>
                    <a:lnTo>
                      <a:pt x="103" y="0"/>
                    </a:lnTo>
                    <a:close/>
                  </a:path>
                </a:pathLst>
              </a:custGeom>
              <a:solidFill>
                <a:srgbClr val="59646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5" name="Google Shape;555;p8"/>
              <p:cNvSpPr/>
              <p:nvPr/>
            </p:nvSpPr>
            <p:spPr>
              <a:xfrm>
                <a:off x="2525415" y="3645895"/>
                <a:ext cx="81832" cy="107256"/>
              </a:xfrm>
              <a:custGeom>
                <a:rect b="b" l="l" r="r" t="t"/>
                <a:pathLst>
                  <a:path extrusionOk="0" h="135" w="103">
                    <a:moveTo>
                      <a:pt x="103" y="0"/>
                    </a:moveTo>
                    <a:lnTo>
                      <a:pt x="0" y="56"/>
                    </a:lnTo>
                    <a:lnTo>
                      <a:pt x="85" y="135"/>
                    </a:lnTo>
                    <a:lnTo>
                      <a:pt x="103"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6" name="Google Shape;556;p8"/>
              <p:cNvSpPr/>
              <p:nvPr/>
            </p:nvSpPr>
            <p:spPr>
              <a:xfrm>
                <a:off x="3726671" y="3794464"/>
                <a:ext cx="81037" cy="107256"/>
              </a:xfrm>
              <a:custGeom>
                <a:rect b="b" l="l" r="r" t="t"/>
                <a:pathLst>
                  <a:path extrusionOk="0" h="135" w="102">
                    <a:moveTo>
                      <a:pt x="18" y="0"/>
                    </a:moveTo>
                    <a:lnTo>
                      <a:pt x="0" y="135"/>
                    </a:lnTo>
                    <a:lnTo>
                      <a:pt x="102" y="80"/>
                    </a:lnTo>
                    <a:lnTo>
                      <a:pt x="18" y="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7" name="Google Shape;557;p8"/>
              <p:cNvSpPr/>
              <p:nvPr/>
            </p:nvSpPr>
            <p:spPr>
              <a:xfrm>
                <a:off x="2704963" y="3288687"/>
                <a:ext cx="981190" cy="975628"/>
              </a:xfrm>
              <a:prstGeom prst="ellipse">
                <a:avLst/>
              </a:prstGeom>
              <a:gradFill>
                <a:gsLst>
                  <a:gs pos="0">
                    <a:schemeClr val="lt1"/>
                  </a:gs>
                  <a:gs pos="100000">
                    <a:srgbClr val="DBDBDB"/>
                  </a:gs>
                </a:gsLst>
                <a:lin ang="2700000" scaled="0"/>
              </a:gradFill>
              <a:ln>
                <a:noFill/>
              </a:ln>
              <a:effectLst>
                <a:outerShdw blurRad="203200" sx="96000" rotWithShape="0" algn="tl" dir="2700000" dist="101600" sy="96000">
                  <a:srgbClr val="000000">
                    <a:alpha val="6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558" name="Google Shape;558;p8"/>
            <p:cNvSpPr/>
            <p:nvPr/>
          </p:nvSpPr>
          <p:spPr>
            <a:xfrm>
              <a:off x="4601392" y="3803779"/>
              <a:ext cx="80506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5NF</a:t>
              </a:r>
              <a:endParaRPr sz="2400">
                <a:solidFill>
                  <a:schemeClr val="dk1"/>
                </a:solidFill>
                <a:latin typeface="Calibri"/>
                <a:ea typeface="Calibri"/>
                <a:cs typeface="Calibri"/>
                <a:sym typeface="Calibri"/>
              </a:endParaRPr>
            </a:p>
          </p:txBody>
        </p:sp>
      </p:grpSp>
      <p:grpSp>
        <p:nvGrpSpPr>
          <p:cNvPr id="559" name="Google Shape;559;p8"/>
          <p:cNvGrpSpPr/>
          <p:nvPr/>
        </p:nvGrpSpPr>
        <p:grpSpPr>
          <a:xfrm>
            <a:off x="2832143" y="1907511"/>
            <a:ext cx="2394107" cy="1470290"/>
            <a:chOff x="2864179" y="2190730"/>
            <a:chExt cx="2394107" cy="1470290"/>
          </a:xfrm>
        </p:grpSpPr>
        <p:sp>
          <p:nvSpPr>
            <p:cNvPr id="560" name="Google Shape;560;p8"/>
            <p:cNvSpPr/>
            <p:nvPr/>
          </p:nvSpPr>
          <p:spPr>
            <a:xfrm>
              <a:off x="2867056" y="2190730"/>
              <a:ext cx="1835759"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6DE4D7"/>
                  </a:solidFill>
                  <a:latin typeface="Times New Roman"/>
                  <a:ea typeface="Times New Roman"/>
                  <a:cs typeface="Times New Roman"/>
                  <a:sym typeface="Times New Roman"/>
                </a:rPr>
                <a:t>First normal form </a:t>
              </a:r>
              <a:endParaRPr sz="1600">
                <a:solidFill>
                  <a:srgbClr val="6DE4D7"/>
                </a:solidFill>
                <a:latin typeface="Calibri"/>
                <a:ea typeface="Calibri"/>
                <a:cs typeface="Calibri"/>
                <a:sym typeface="Calibri"/>
              </a:endParaRPr>
            </a:p>
          </p:txBody>
        </p:sp>
        <p:sp>
          <p:nvSpPr>
            <p:cNvPr id="561" name="Google Shape;561;p8"/>
            <p:cNvSpPr/>
            <p:nvPr/>
          </p:nvSpPr>
          <p:spPr>
            <a:xfrm>
              <a:off x="2864179" y="2491469"/>
              <a:ext cx="2394107" cy="116955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400">
                  <a:solidFill>
                    <a:schemeClr val="dk2"/>
                  </a:solidFill>
                  <a:latin typeface="Times New Roman"/>
                  <a:ea typeface="Times New Roman"/>
                  <a:cs typeface="Times New Roman"/>
                  <a:sym typeface="Times New Roman"/>
                </a:rPr>
                <a:t>Requires that each column </a:t>
              </a:r>
              <a:endParaRPr sz="1400">
                <a:solidFill>
                  <a:schemeClr val="dk2"/>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400">
                  <a:solidFill>
                    <a:schemeClr val="dk2"/>
                  </a:solidFill>
                  <a:latin typeface="Times New Roman"/>
                  <a:ea typeface="Times New Roman"/>
                  <a:cs typeface="Times New Roman"/>
                  <a:sym typeface="Times New Roman"/>
                </a:rPr>
                <a:t>in a table contains only atomic</a:t>
              </a:r>
              <a:endParaRPr sz="1400">
                <a:solidFill>
                  <a:schemeClr val="dk2"/>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400">
                  <a:solidFill>
                    <a:schemeClr val="dk2"/>
                  </a:solidFill>
                  <a:latin typeface="Times New Roman"/>
                  <a:ea typeface="Times New Roman"/>
                  <a:cs typeface="Times New Roman"/>
                  <a:sym typeface="Times New Roman"/>
                </a:rPr>
                <a:t>(indivisible) values, and that</a:t>
              </a:r>
              <a:endParaRPr sz="1400">
                <a:solidFill>
                  <a:schemeClr val="dk2"/>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400">
                  <a:solidFill>
                    <a:schemeClr val="dk2"/>
                  </a:solidFill>
                  <a:latin typeface="Times New Roman"/>
                  <a:ea typeface="Times New Roman"/>
                  <a:cs typeface="Times New Roman"/>
                  <a:sym typeface="Times New Roman"/>
                </a:rPr>
                <a:t>each row in the table is unique.</a:t>
              </a:r>
              <a:endParaRPr sz="1400">
                <a:solidFill>
                  <a:schemeClr val="dk2"/>
                </a:solidFill>
                <a:latin typeface="Times New Roman"/>
                <a:ea typeface="Times New Roman"/>
                <a:cs typeface="Times New Roman"/>
                <a:sym typeface="Times New Roman"/>
              </a:endParaRPr>
            </a:p>
          </p:txBody>
        </p:sp>
      </p:grpSp>
      <p:grpSp>
        <p:nvGrpSpPr>
          <p:cNvPr id="562" name="Google Shape;562;p8"/>
          <p:cNvGrpSpPr/>
          <p:nvPr/>
        </p:nvGrpSpPr>
        <p:grpSpPr>
          <a:xfrm>
            <a:off x="7555555" y="1914768"/>
            <a:ext cx="2568271" cy="1220223"/>
            <a:chOff x="7562183" y="2156945"/>
            <a:chExt cx="2568271" cy="1220223"/>
          </a:xfrm>
        </p:grpSpPr>
        <p:sp>
          <p:nvSpPr>
            <p:cNvPr id="563" name="Google Shape;563;p8"/>
            <p:cNvSpPr/>
            <p:nvPr/>
          </p:nvSpPr>
          <p:spPr>
            <a:xfrm>
              <a:off x="7562183" y="2156945"/>
              <a:ext cx="203934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accent1"/>
                  </a:solidFill>
                  <a:latin typeface="Times New Roman"/>
                  <a:ea typeface="Times New Roman"/>
                  <a:cs typeface="Times New Roman"/>
                  <a:sym typeface="Times New Roman"/>
                </a:rPr>
                <a:t>Second normal form </a:t>
              </a:r>
              <a:endParaRPr sz="1600">
                <a:solidFill>
                  <a:schemeClr val="accent1"/>
                </a:solidFill>
                <a:latin typeface="Calibri"/>
                <a:ea typeface="Calibri"/>
                <a:cs typeface="Calibri"/>
                <a:sym typeface="Calibri"/>
              </a:endParaRPr>
            </a:p>
          </p:txBody>
        </p:sp>
        <p:sp>
          <p:nvSpPr>
            <p:cNvPr id="564" name="Google Shape;564;p8"/>
            <p:cNvSpPr/>
            <p:nvPr/>
          </p:nvSpPr>
          <p:spPr>
            <a:xfrm>
              <a:off x="7562183" y="2423061"/>
              <a:ext cx="2568271"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400">
                  <a:solidFill>
                    <a:schemeClr val="dk2"/>
                  </a:solidFill>
                  <a:latin typeface="Times New Roman"/>
                  <a:ea typeface="Times New Roman"/>
                  <a:cs typeface="Times New Roman"/>
                  <a:sym typeface="Times New Roman"/>
                </a:rPr>
                <a:t>Requires that a table is in 1NF,</a:t>
              </a:r>
              <a:endParaRPr sz="1400">
                <a:solidFill>
                  <a:schemeClr val="dk2"/>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400">
                  <a:solidFill>
                    <a:schemeClr val="dk2"/>
                  </a:solidFill>
                  <a:latin typeface="Times New Roman"/>
                  <a:ea typeface="Times New Roman"/>
                  <a:cs typeface="Times New Roman"/>
                  <a:sym typeface="Times New Roman"/>
                </a:rPr>
                <a:t>and that all non-key attributes</a:t>
              </a:r>
              <a:endParaRPr sz="1400">
                <a:solidFill>
                  <a:schemeClr val="dk2"/>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400">
                  <a:solidFill>
                    <a:schemeClr val="dk2"/>
                  </a:solidFill>
                  <a:latin typeface="Times New Roman"/>
                  <a:ea typeface="Times New Roman"/>
                  <a:cs typeface="Times New Roman"/>
                  <a:sym typeface="Times New Roman"/>
                </a:rPr>
                <a:t>are fully dependent on the primary key.</a:t>
              </a:r>
              <a:endParaRPr sz="1400">
                <a:solidFill>
                  <a:schemeClr val="dk2"/>
                </a:solidFill>
                <a:latin typeface="Times New Roman"/>
                <a:ea typeface="Times New Roman"/>
                <a:cs typeface="Times New Roman"/>
                <a:sym typeface="Times New Roman"/>
              </a:endParaRPr>
            </a:p>
          </p:txBody>
        </p:sp>
      </p:grpSp>
      <p:grpSp>
        <p:nvGrpSpPr>
          <p:cNvPr id="565" name="Google Shape;565;p8"/>
          <p:cNvGrpSpPr/>
          <p:nvPr/>
        </p:nvGrpSpPr>
        <p:grpSpPr>
          <a:xfrm>
            <a:off x="8419838" y="3299761"/>
            <a:ext cx="3492412" cy="1236682"/>
            <a:chOff x="8420792" y="3414764"/>
            <a:chExt cx="3492412" cy="1236682"/>
          </a:xfrm>
        </p:grpSpPr>
        <p:sp>
          <p:nvSpPr>
            <p:cNvPr id="566" name="Google Shape;566;p8"/>
            <p:cNvSpPr/>
            <p:nvPr/>
          </p:nvSpPr>
          <p:spPr>
            <a:xfrm>
              <a:off x="8423072" y="3414764"/>
              <a:ext cx="192552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B0F0"/>
                  </a:solidFill>
                  <a:latin typeface="Times New Roman"/>
                  <a:ea typeface="Times New Roman"/>
                  <a:cs typeface="Times New Roman"/>
                  <a:sym typeface="Times New Roman"/>
                </a:rPr>
                <a:t>Third normal form </a:t>
              </a:r>
              <a:endParaRPr sz="1600">
                <a:solidFill>
                  <a:srgbClr val="00B0F0"/>
                </a:solidFill>
                <a:latin typeface="Calibri"/>
                <a:ea typeface="Calibri"/>
                <a:cs typeface="Calibri"/>
                <a:sym typeface="Calibri"/>
              </a:endParaRPr>
            </a:p>
          </p:txBody>
        </p:sp>
        <p:sp>
          <p:nvSpPr>
            <p:cNvPr id="567" name="Google Shape;567;p8"/>
            <p:cNvSpPr/>
            <p:nvPr/>
          </p:nvSpPr>
          <p:spPr>
            <a:xfrm>
              <a:off x="8420792" y="3697339"/>
              <a:ext cx="3492412"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400">
                  <a:solidFill>
                    <a:schemeClr val="dk2"/>
                  </a:solidFill>
                  <a:latin typeface="Times New Roman"/>
                  <a:ea typeface="Times New Roman"/>
                  <a:cs typeface="Times New Roman"/>
                  <a:sym typeface="Times New Roman"/>
                </a:rPr>
                <a:t>Requires that a table is in 2NF, </a:t>
              </a:r>
              <a:endParaRPr sz="1400">
                <a:solidFill>
                  <a:schemeClr val="dk2"/>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400">
                  <a:solidFill>
                    <a:schemeClr val="dk2"/>
                  </a:solidFill>
                  <a:latin typeface="Times New Roman"/>
                  <a:ea typeface="Times New Roman"/>
                  <a:cs typeface="Times New Roman"/>
                  <a:sym typeface="Times New Roman"/>
                </a:rPr>
                <a:t>and that all non-key attributes are </a:t>
              </a:r>
              <a:endParaRPr sz="1400">
                <a:solidFill>
                  <a:schemeClr val="dk2"/>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400">
                  <a:solidFill>
                    <a:schemeClr val="dk2"/>
                  </a:solidFill>
                  <a:latin typeface="Times New Roman"/>
                  <a:ea typeface="Times New Roman"/>
                  <a:cs typeface="Times New Roman"/>
                  <a:sym typeface="Times New Roman"/>
                </a:rPr>
                <a:t>not transitively dependent on the </a:t>
              </a:r>
              <a:endParaRPr sz="1400">
                <a:solidFill>
                  <a:schemeClr val="dk2"/>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400">
                  <a:solidFill>
                    <a:schemeClr val="dk2"/>
                  </a:solidFill>
                  <a:latin typeface="Times New Roman"/>
                  <a:ea typeface="Times New Roman"/>
                  <a:cs typeface="Times New Roman"/>
                  <a:sym typeface="Times New Roman"/>
                </a:rPr>
                <a:t>primary key.</a:t>
              </a:r>
              <a:endParaRPr sz="1400">
                <a:solidFill>
                  <a:schemeClr val="dk2"/>
                </a:solidFill>
                <a:latin typeface="Times New Roman"/>
                <a:ea typeface="Times New Roman"/>
                <a:cs typeface="Times New Roman"/>
                <a:sym typeface="Times New Roman"/>
              </a:endParaRPr>
            </a:p>
          </p:txBody>
        </p:sp>
      </p:grpSp>
      <p:grpSp>
        <p:nvGrpSpPr>
          <p:cNvPr id="568" name="Google Shape;568;p8"/>
          <p:cNvGrpSpPr/>
          <p:nvPr/>
        </p:nvGrpSpPr>
        <p:grpSpPr>
          <a:xfrm>
            <a:off x="7971783" y="4877163"/>
            <a:ext cx="3558865" cy="1190359"/>
            <a:chOff x="7971783" y="4877163"/>
            <a:chExt cx="3558865" cy="1190359"/>
          </a:xfrm>
        </p:grpSpPr>
        <p:sp>
          <p:nvSpPr>
            <p:cNvPr id="569" name="Google Shape;569;p8"/>
            <p:cNvSpPr/>
            <p:nvPr/>
          </p:nvSpPr>
          <p:spPr>
            <a:xfrm>
              <a:off x="7991161" y="4877163"/>
              <a:ext cx="246574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744FCA"/>
                  </a:solidFill>
                  <a:latin typeface="Times New Roman"/>
                  <a:ea typeface="Times New Roman"/>
                  <a:cs typeface="Times New Roman"/>
                  <a:sym typeface="Times New Roman"/>
                </a:rPr>
                <a:t>Boyce Codd normal form </a:t>
              </a:r>
              <a:endParaRPr sz="1600">
                <a:solidFill>
                  <a:srgbClr val="744FCA"/>
                </a:solidFill>
                <a:latin typeface="Calibri"/>
                <a:ea typeface="Calibri"/>
                <a:cs typeface="Calibri"/>
                <a:sym typeface="Calibri"/>
              </a:endParaRPr>
            </a:p>
          </p:txBody>
        </p:sp>
        <p:sp>
          <p:nvSpPr>
            <p:cNvPr id="570" name="Google Shape;570;p8"/>
            <p:cNvSpPr/>
            <p:nvPr/>
          </p:nvSpPr>
          <p:spPr>
            <a:xfrm>
              <a:off x="7971783" y="5113415"/>
              <a:ext cx="3558865"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400">
                  <a:solidFill>
                    <a:schemeClr val="dk2"/>
                  </a:solidFill>
                  <a:latin typeface="Times New Roman"/>
                  <a:ea typeface="Times New Roman"/>
                  <a:cs typeface="Times New Roman"/>
                  <a:sym typeface="Times New Roman"/>
                </a:rPr>
                <a:t>Requires that a table is in 3NF,</a:t>
              </a:r>
              <a:endParaRPr sz="1400">
                <a:solidFill>
                  <a:schemeClr val="dk2"/>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400">
                  <a:solidFill>
                    <a:schemeClr val="dk2"/>
                  </a:solidFill>
                  <a:latin typeface="Times New Roman"/>
                  <a:ea typeface="Times New Roman"/>
                  <a:cs typeface="Times New Roman"/>
                  <a:sym typeface="Times New Roman"/>
                </a:rPr>
                <a:t>and that every determinant</a:t>
              </a:r>
              <a:endParaRPr sz="1400">
                <a:solidFill>
                  <a:schemeClr val="dk2"/>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400">
                  <a:solidFill>
                    <a:schemeClr val="dk2"/>
                  </a:solidFill>
                  <a:latin typeface="Times New Roman"/>
                  <a:ea typeface="Times New Roman"/>
                  <a:cs typeface="Times New Roman"/>
                  <a:sym typeface="Times New Roman"/>
                </a:rPr>
                <a:t>(attribute that determines another attribute) </a:t>
              </a:r>
              <a:endParaRPr sz="1400">
                <a:solidFill>
                  <a:schemeClr val="dk2"/>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400">
                  <a:solidFill>
                    <a:schemeClr val="dk2"/>
                  </a:solidFill>
                  <a:latin typeface="Times New Roman"/>
                  <a:ea typeface="Times New Roman"/>
                  <a:cs typeface="Times New Roman"/>
                  <a:sym typeface="Times New Roman"/>
                </a:rPr>
                <a:t>is a candidate key.</a:t>
              </a:r>
              <a:endParaRPr b="1" sz="1400">
                <a:solidFill>
                  <a:schemeClr val="dk2"/>
                </a:solidFill>
                <a:latin typeface="Times New Roman"/>
                <a:ea typeface="Times New Roman"/>
                <a:cs typeface="Times New Roman"/>
                <a:sym typeface="Times New Roman"/>
              </a:endParaRPr>
            </a:p>
          </p:txBody>
        </p:sp>
      </p:grpSp>
      <p:grpSp>
        <p:nvGrpSpPr>
          <p:cNvPr id="571" name="Google Shape;571;p8"/>
          <p:cNvGrpSpPr/>
          <p:nvPr/>
        </p:nvGrpSpPr>
        <p:grpSpPr>
          <a:xfrm>
            <a:off x="2418805" y="4774861"/>
            <a:ext cx="2794107" cy="1046709"/>
            <a:chOff x="2418805" y="4774861"/>
            <a:chExt cx="2794107" cy="1046709"/>
          </a:xfrm>
        </p:grpSpPr>
        <p:sp>
          <p:nvSpPr>
            <p:cNvPr id="572" name="Google Shape;572;p8"/>
            <p:cNvSpPr/>
            <p:nvPr/>
          </p:nvSpPr>
          <p:spPr>
            <a:xfrm>
              <a:off x="2431165" y="4774861"/>
              <a:ext cx="191430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F7CC36"/>
                  </a:solidFill>
                  <a:latin typeface="Times New Roman"/>
                  <a:ea typeface="Times New Roman"/>
                  <a:cs typeface="Times New Roman"/>
                  <a:sym typeface="Times New Roman"/>
                </a:rPr>
                <a:t>Forth normal form </a:t>
              </a:r>
              <a:endParaRPr sz="1600">
                <a:solidFill>
                  <a:srgbClr val="F7CC36"/>
                </a:solidFill>
                <a:latin typeface="Calibri"/>
                <a:ea typeface="Calibri"/>
                <a:cs typeface="Calibri"/>
                <a:sym typeface="Calibri"/>
              </a:endParaRPr>
            </a:p>
          </p:txBody>
        </p:sp>
        <p:sp>
          <p:nvSpPr>
            <p:cNvPr id="573" name="Google Shape;573;p8"/>
            <p:cNvSpPr/>
            <p:nvPr/>
          </p:nvSpPr>
          <p:spPr>
            <a:xfrm>
              <a:off x="2418805" y="5082906"/>
              <a:ext cx="2794107" cy="73866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400">
                  <a:solidFill>
                    <a:schemeClr val="dk2"/>
                  </a:solidFill>
                  <a:latin typeface="Times New Roman"/>
                  <a:ea typeface="Times New Roman"/>
                  <a:cs typeface="Times New Roman"/>
                  <a:sym typeface="Times New Roman"/>
                </a:rPr>
                <a:t>Requires that a table is in BCNF,</a:t>
              </a:r>
              <a:endParaRPr sz="1400">
                <a:solidFill>
                  <a:schemeClr val="dk2"/>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400">
                  <a:solidFill>
                    <a:schemeClr val="dk2"/>
                  </a:solidFill>
                  <a:latin typeface="Times New Roman"/>
                  <a:ea typeface="Times New Roman"/>
                  <a:cs typeface="Times New Roman"/>
                  <a:sym typeface="Times New Roman"/>
                </a:rPr>
                <a:t>and that it does not contain any</a:t>
              </a:r>
              <a:endParaRPr sz="1400">
                <a:solidFill>
                  <a:schemeClr val="dk2"/>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400">
                  <a:solidFill>
                    <a:schemeClr val="dk2"/>
                  </a:solidFill>
                  <a:latin typeface="Times New Roman"/>
                  <a:ea typeface="Times New Roman"/>
                  <a:cs typeface="Times New Roman"/>
                  <a:sym typeface="Times New Roman"/>
                </a:rPr>
                <a:t>multi-valued dependencies.</a:t>
              </a:r>
              <a:endParaRPr b="1" sz="1400">
                <a:solidFill>
                  <a:schemeClr val="dk2"/>
                </a:solidFill>
                <a:latin typeface="Times New Roman"/>
                <a:ea typeface="Times New Roman"/>
                <a:cs typeface="Times New Roman"/>
                <a:sym typeface="Times New Roman"/>
              </a:endParaRPr>
            </a:p>
          </p:txBody>
        </p:sp>
      </p:grpSp>
      <p:grpSp>
        <p:nvGrpSpPr>
          <p:cNvPr id="574" name="Google Shape;574;p8"/>
          <p:cNvGrpSpPr/>
          <p:nvPr/>
        </p:nvGrpSpPr>
        <p:grpSpPr>
          <a:xfrm>
            <a:off x="2102281" y="3560894"/>
            <a:ext cx="2451401" cy="1023523"/>
            <a:chOff x="2102281" y="3560894"/>
            <a:chExt cx="2451401" cy="1023523"/>
          </a:xfrm>
        </p:grpSpPr>
        <p:sp>
          <p:nvSpPr>
            <p:cNvPr id="575" name="Google Shape;575;p8"/>
            <p:cNvSpPr/>
            <p:nvPr/>
          </p:nvSpPr>
          <p:spPr>
            <a:xfrm>
              <a:off x="2102281" y="3560894"/>
              <a:ext cx="184698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F1813A"/>
                  </a:solidFill>
                  <a:latin typeface="Times New Roman"/>
                  <a:ea typeface="Times New Roman"/>
                  <a:cs typeface="Times New Roman"/>
                  <a:sym typeface="Times New Roman"/>
                </a:rPr>
                <a:t>Fifth normal form </a:t>
              </a:r>
              <a:endParaRPr sz="1600">
                <a:solidFill>
                  <a:srgbClr val="F1813A"/>
                </a:solidFill>
                <a:latin typeface="Calibri"/>
                <a:ea typeface="Calibri"/>
                <a:cs typeface="Calibri"/>
                <a:sym typeface="Calibri"/>
              </a:endParaRPr>
            </a:p>
          </p:txBody>
        </p:sp>
        <p:sp>
          <p:nvSpPr>
            <p:cNvPr id="576" name="Google Shape;576;p8"/>
            <p:cNvSpPr/>
            <p:nvPr/>
          </p:nvSpPr>
          <p:spPr>
            <a:xfrm>
              <a:off x="2103164" y="3845753"/>
              <a:ext cx="2450518"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Requires that a table is in 4NF, </a:t>
              </a:r>
              <a:endParaRPr sz="1400">
                <a:solidFill>
                  <a:schemeClr val="dk2"/>
                </a:solidFill>
                <a:latin typeface="Times New Roman"/>
                <a:ea typeface="Times New Roman"/>
                <a:cs typeface="Times New Roman"/>
                <a:sym typeface="Times New Roman"/>
              </a:endParaRPr>
            </a:p>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and that it does not contain any </a:t>
              </a:r>
              <a:endParaRPr sz="1400">
                <a:solidFill>
                  <a:schemeClr val="dk2"/>
                </a:solidFill>
                <a:latin typeface="Times New Roman"/>
                <a:ea typeface="Times New Roman"/>
                <a:cs typeface="Times New Roman"/>
                <a:sym typeface="Times New Roman"/>
              </a:endParaRPr>
            </a:p>
            <a:p>
              <a:pPr indent="0" lvl="0" marL="0" marR="0" rtl="0" algn="l">
                <a:spcBef>
                  <a:spcPts val="0"/>
                </a:spcBef>
                <a:spcAft>
                  <a:spcPts val="0"/>
                </a:spcAft>
                <a:buNone/>
              </a:pPr>
              <a:r>
                <a:rPr lang="en-US" sz="1400">
                  <a:solidFill>
                    <a:schemeClr val="dk2"/>
                  </a:solidFill>
                  <a:latin typeface="Times New Roman"/>
                  <a:ea typeface="Times New Roman"/>
                  <a:cs typeface="Times New Roman"/>
                  <a:sym typeface="Times New Roman"/>
                </a:rPr>
                <a:t>join dependencies.</a:t>
              </a:r>
              <a:endParaRPr sz="1400">
                <a:solidFill>
                  <a:schemeClr val="dk2"/>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8000"/>
                                  </p:stCondLst>
                                  <p:childTnLst>
                                    <p:set>
                                      <p:cBhvr>
                                        <p:cTn dur="1" fill="hold">
                                          <p:stCondLst>
                                            <p:cond delay="0"/>
                                          </p:stCondLst>
                                        </p:cTn>
                                        <p:tgtEl>
                                          <p:spTgt spid="519"/>
                                        </p:tgtEl>
                                        <p:attrNameLst>
                                          <p:attrName>style.visibility</p:attrName>
                                        </p:attrNameLst>
                                      </p:cBhvr>
                                      <p:to>
                                        <p:strVal val="visible"/>
                                      </p:to>
                                    </p:set>
                                    <p:animEffect filter="fade" transition="in">
                                      <p:cBhvr>
                                        <p:cTn dur="2000"/>
                                        <p:tgtEl>
                                          <p:spTgt spid="519"/>
                                        </p:tgtEl>
                                      </p:cBhvr>
                                    </p:animEffect>
                                  </p:childTnLst>
                                </p:cTn>
                              </p:par>
                              <p:par>
                                <p:cTn fill="hold" nodeType="withEffect" presetClass="entr" presetID="10" presetSubtype="0">
                                  <p:stCondLst>
                                    <p:cond delay="11000"/>
                                  </p:stCondLst>
                                  <p:childTnLst>
                                    <p:set>
                                      <p:cBhvr>
                                        <p:cTn dur="1" fill="hold">
                                          <p:stCondLst>
                                            <p:cond delay="0"/>
                                          </p:stCondLst>
                                        </p:cTn>
                                        <p:tgtEl>
                                          <p:spTgt spid="522"/>
                                        </p:tgtEl>
                                        <p:attrNameLst>
                                          <p:attrName>style.visibility</p:attrName>
                                        </p:attrNameLst>
                                      </p:cBhvr>
                                      <p:to>
                                        <p:strVal val="visible"/>
                                      </p:to>
                                    </p:set>
                                    <p:animEffect filter="fade" transition="in">
                                      <p:cBhvr>
                                        <p:cTn dur="500"/>
                                        <p:tgtEl>
                                          <p:spTgt spid="522"/>
                                        </p:tgtEl>
                                      </p:cBhvr>
                                    </p:animEffect>
                                  </p:childTnLst>
                                </p:cTn>
                              </p:par>
                              <p:par>
                                <p:cTn fill="hold" nodeType="withEffect" presetClass="entr" presetID="10" presetSubtype="0">
                                  <p:stCondLst>
                                    <p:cond delay="12000"/>
                                  </p:stCondLst>
                                  <p:childTnLst>
                                    <p:set>
                                      <p:cBhvr>
                                        <p:cTn dur="1" fill="hold">
                                          <p:stCondLst>
                                            <p:cond delay="0"/>
                                          </p:stCondLst>
                                        </p:cTn>
                                        <p:tgtEl>
                                          <p:spTgt spid="559"/>
                                        </p:tgtEl>
                                        <p:attrNameLst>
                                          <p:attrName>style.visibility</p:attrName>
                                        </p:attrNameLst>
                                      </p:cBhvr>
                                      <p:to>
                                        <p:strVal val="visible"/>
                                      </p:to>
                                    </p:set>
                                    <p:animEffect filter="fade" transition="in">
                                      <p:cBhvr>
                                        <p:cTn dur="500"/>
                                        <p:tgtEl>
                                          <p:spTgt spid="559"/>
                                        </p:tgtEl>
                                      </p:cBhvr>
                                    </p:animEffect>
                                  </p:childTnLst>
                                </p:cTn>
                              </p:par>
                              <p:par>
                                <p:cTn fill="hold" nodeType="withEffect" presetClass="entr" presetID="10" presetSubtype="0">
                                  <p:stCondLst>
                                    <p:cond delay="20000"/>
                                  </p:stCondLst>
                                  <p:childTnLst>
                                    <p:set>
                                      <p:cBhvr>
                                        <p:cTn dur="1" fill="hold">
                                          <p:stCondLst>
                                            <p:cond delay="0"/>
                                          </p:stCondLst>
                                        </p:cTn>
                                        <p:tgtEl>
                                          <p:spTgt spid="526"/>
                                        </p:tgtEl>
                                        <p:attrNameLst>
                                          <p:attrName>style.visibility</p:attrName>
                                        </p:attrNameLst>
                                      </p:cBhvr>
                                      <p:to>
                                        <p:strVal val="visible"/>
                                      </p:to>
                                    </p:set>
                                    <p:animEffect filter="fade" transition="in">
                                      <p:cBhvr>
                                        <p:cTn dur="500"/>
                                        <p:tgtEl>
                                          <p:spTgt spid="526"/>
                                        </p:tgtEl>
                                      </p:cBhvr>
                                    </p:animEffect>
                                  </p:childTnLst>
                                </p:cTn>
                              </p:par>
                              <p:par>
                                <p:cTn fill="hold" nodeType="withEffect" presetClass="entr" presetID="10" presetSubtype="0">
                                  <p:stCondLst>
                                    <p:cond delay="21000"/>
                                  </p:stCondLst>
                                  <p:childTnLst>
                                    <p:set>
                                      <p:cBhvr>
                                        <p:cTn dur="1" fill="hold">
                                          <p:stCondLst>
                                            <p:cond delay="0"/>
                                          </p:stCondLst>
                                        </p:cTn>
                                        <p:tgtEl>
                                          <p:spTgt spid="562"/>
                                        </p:tgtEl>
                                        <p:attrNameLst>
                                          <p:attrName>style.visibility</p:attrName>
                                        </p:attrNameLst>
                                      </p:cBhvr>
                                      <p:to>
                                        <p:strVal val="visible"/>
                                      </p:to>
                                    </p:set>
                                    <p:animEffect filter="fade" transition="in">
                                      <p:cBhvr>
                                        <p:cTn dur="500"/>
                                        <p:tgtEl>
                                          <p:spTgt spid="562"/>
                                        </p:tgtEl>
                                      </p:cBhvr>
                                    </p:animEffect>
                                  </p:childTnLst>
                                </p:cTn>
                              </p:par>
                              <p:par>
                                <p:cTn fill="hold" nodeType="with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500"/>
                                        <p:tgtEl>
                                          <p:spTgt spid="533"/>
                                        </p:tgtEl>
                                      </p:cBhvr>
                                    </p:animEffect>
                                  </p:childTnLst>
                                </p:cTn>
                              </p:par>
                              <p:par>
                                <p:cTn fill="hold" nodeType="withEffect" presetClass="entr" presetID="10" presetSubtype="0">
                                  <p:stCondLst>
                                    <p:cond delay="1250"/>
                                  </p:stCondLst>
                                  <p:childTnLst>
                                    <p:set>
                                      <p:cBhvr>
                                        <p:cTn dur="1" fill="hold">
                                          <p:stCondLst>
                                            <p:cond delay="0"/>
                                          </p:stCondLst>
                                        </p:cTn>
                                        <p:tgtEl>
                                          <p:spTgt spid="565"/>
                                        </p:tgtEl>
                                        <p:attrNameLst>
                                          <p:attrName>style.visibility</p:attrName>
                                        </p:attrNameLst>
                                      </p:cBhvr>
                                      <p:to>
                                        <p:strVal val="visible"/>
                                      </p:to>
                                    </p:set>
                                    <p:animEffect filter="fade" transition="in">
                                      <p:cBhvr>
                                        <p:cTn dur="500"/>
                                        <p:tgtEl>
                                          <p:spTgt spid="565"/>
                                        </p:tgtEl>
                                      </p:cBhvr>
                                    </p:animEffect>
                                  </p:childTnLst>
                                </p:cTn>
                              </p:par>
                              <p:par>
                                <p:cTn fill="hold" nodeType="withEffect" presetClass="entr" presetID="10" presetSubtype="0">
                                  <p:stCondLst>
                                    <p:cond delay="10000"/>
                                  </p:stCondLst>
                                  <p:childTnLst>
                                    <p:set>
                                      <p:cBhvr>
                                        <p:cTn dur="1" fill="hold">
                                          <p:stCondLst>
                                            <p:cond delay="0"/>
                                          </p:stCondLst>
                                        </p:cTn>
                                        <p:tgtEl>
                                          <p:spTgt spid="540"/>
                                        </p:tgtEl>
                                        <p:attrNameLst>
                                          <p:attrName>style.visibility</p:attrName>
                                        </p:attrNameLst>
                                      </p:cBhvr>
                                      <p:to>
                                        <p:strVal val="visible"/>
                                      </p:to>
                                    </p:set>
                                    <p:animEffect filter="fade" transition="in">
                                      <p:cBhvr>
                                        <p:cTn dur="500"/>
                                        <p:tgtEl>
                                          <p:spTgt spid="540"/>
                                        </p:tgtEl>
                                      </p:cBhvr>
                                    </p:animEffect>
                                  </p:childTnLst>
                                </p:cTn>
                              </p:par>
                              <p:par>
                                <p:cTn fill="hold" nodeType="withEffect" presetClass="entr" presetID="10" presetSubtype="0">
                                  <p:stCondLst>
                                    <p:cond delay="11000"/>
                                  </p:stCondLst>
                                  <p:childTnLst>
                                    <p:set>
                                      <p:cBhvr>
                                        <p:cTn dur="1" fill="hold">
                                          <p:stCondLst>
                                            <p:cond delay="0"/>
                                          </p:stCondLst>
                                        </p:cTn>
                                        <p:tgtEl>
                                          <p:spTgt spid="568"/>
                                        </p:tgtEl>
                                        <p:attrNameLst>
                                          <p:attrName>style.visibility</p:attrName>
                                        </p:attrNameLst>
                                      </p:cBhvr>
                                      <p:to>
                                        <p:strVal val="visible"/>
                                      </p:to>
                                    </p:set>
                                    <p:animEffect filter="fade" transition="in">
                                      <p:cBhvr>
                                        <p:cTn dur="500"/>
                                        <p:tgtEl>
                                          <p:spTgt spid="568"/>
                                        </p:tgtEl>
                                      </p:cBhvr>
                                    </p:animEffect>
                                  </p:childTnLst>
                                </p:cTn>
                              </p:par>
                              <p:par>
                                <p:cTn fill="hold" nodeType="with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500"/>
                                        <p:tgtEl>
                                          <p:spTgt spid="547"/>
                                        </p:tgtEl>
                                      </p:cBhvr>
                                    </p:animEffect>
                                  </p:childTnLst>
                                </p:cTn>
                              </p:par>
                              <p:par>
                                <p:cTn fill="hold" nodeType="with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500"/>
                                        <p:tgtEl>
                                          <p:spTgt spid="571"/>
                                        </p:tgtEl>
                                      </p:cBhvr>
                                    </p:animEffect>
                                  </p:childTnLst>
                                </p:cTn>
                              </p:par>
                              <p:par>
                                <p:cTn fill="hold" nodeType="withEffect" presetClass="entr" presetID="10" presetSubtype="0">
                                  <p:stCondLst>
                                    <p:cond delay="750"/>
                                  </p:stCondLst>
                                  <p:childTnLst>
                                    <p:set>
                                      <p:cBhvr>
                                        <p:cTn dur="1" fill="hold">
                                          <p:stCondLst>
                                            <p:cond delay="0"/>
                                          </p:stCondLst>
                                        </p:cTn>
                                        <p:tgtEl>
                                          <p:spTgt spid="551"/>
                                        </p:tgtEl>
                                        <p:attrNameLst>
                                          <p:attrName>style.visibility</p:attrName>
                                        </p:attrNameLst>
                                      </p:cBhvr>
                                      <p:to>
                                        <p:strVal val="visible"/>
                                      </p:to>
                                    </p:set>
                                    <p:animEffect filter="fade" transition="in">
                                      <p:cBhvr>
                                        <p:cTn dur="500"/>
                                        <p:tgtEl>
                                          <p:spTgt spid="551"/>
                                        </p:tgtEl>
                                      </p:cBhvr>
                                    </p:animEffect>
                                  </p:childTnLst>
                                </p:cTn>
                              </p:par>
                              <p:par>
                                <p:cTn fill="hold" nodeType="withEffect" presetClass="entr" presetID="10" presetSubtype="0">
                                  <p:stCondLst>
                                    <p:cond delay="1250"/>
                                  </p:stCondLst>
                                  <p:childTnLst>
                                    <p:set>
                                      <p:cBhvr>
                                        <p:cTn dur="1" fill="hold">
                                          <p:stCondLst>
                                            <p:cond delay="0"/>
                                          </p:stCondLst>
                                        </p:cTn>
                                        <p:tgtEl>
                                          <p:spTgt spid="574"/>
                                        </p:tgtEl>
                                        <p:attrNameLst>
                                          <p:attrName>style.visibility</p:attrName>
                                        </p:attrNameLst>
                                      </p:cBhvr>
                                      <p:to>
                                        <p:strVal val="visible"/>
                                      </p:to>
                                    </p:set>
                                    <p:animEffect filter="fade" transition="in">
                                      <p:cBhvr>
                                        <p:cTn dur="500"/>
                                        <p:tgtEl>
                                          <p:spTgt spid="5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efault Theme">
  <a:themeElements>
    <a:clrScheme name="AI - Relationship Infographic - S2">
      <a:dk1>
        <a:srgbClr val="747A94"/>
      </a:dk1>
      <a:lt1>
        <a:srgbClr val="FFFFFF"/>
      </a:lt1>
      <a:dk2>
        <a:srgbClr val="111340"/>
      </a:dk2>
      <a:lt2>
        <a:srgbClr val="FFFFFF"/>
      </a:lt2>
      <a:accent1>
        <a:srgbClr val="277BA1"/>
      </a:accent1>
      <a:accent2>
        <a:srgbClr val="41A88C"/>
      </a:accent2>
      <a:accent3>
        <a:srgbClr val="8FBE6D"/>
      </a:accent3>
      <a:accent4>
        <a:srgbClr val="FAC54B"/>
      </a:accent4>
      <a:accent5>
        <a:srgbClr val="FC9F5B"/>
      </a:accent5>
      <a:accent6>
        <a:srgbClr val="C3C8CE"/>
      </a:accent6>
      <a:hlink>
        <a:srgbClr val="32A79F"/>
      </a:hlink>
      <a:folHlink>
        <a:srgbClr val="89E1D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2023-03-09T05:53:00Z</dcterms:created>
  <dc:creator>Windows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50527F123CF84085BDAA5528EBB9D2E2</vt:lpwstr>
  </property>
  <property fmtid="{D5CDD505-2E9C-101B-9397-08002B2CF9AE}" pid="3" name="KSOProductBuildVer">
    <vt:lpwstr>1033-11.2.0.11537</vt:lpwstr>
  </property>
</Properties>
</file>