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28A850-2357-474A-A525-83FD354EDF7F}">
  <a:tblStyle styleId="{6428A850-2357-474A-A525-83FD354ED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docs/4.0/layout/grid/" TargetMode="External"/><Relationship Id="rId4" Type="http://schemas.openxmlformats.org/officeDocument/2006/relationships/hyperlink" Target="https://www.w3schools.com/bootstrap4/bootstrap_grid_system.asp" TargetMode="External"/><Relationship Id="rId5" Type="http://schemas.openxmlformats.org/officeDocument/2006/relationships/hyperlink" Target="https://tutorialzine.com/2016/11/boostrap-4-regular-vs-flex-gri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40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r>
              <a:rPr lang="es"/>
              <a:t> Grid System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025" y="3173550"/>
            <a:ext cx="85206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Universidad Nacional de Costa Rica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Páginas Web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949" y="201163"/>
            <a:ext cx="4101925" cy="47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 de archivos Bootstrap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1400" y="1883400"/>
            <a:ext cx="5015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Estas referencias se pueden extraer de la nube:</a:t>
            </a:r>
            <a:endParaRPr sz="16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2360725"/>
            <a:ext cx="8541599" cy="720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1" type="body"/>
          </p:nvPr>
        </p:nvSpPr>
        <p:spPr>
          <a:xfrm>
            <a:off x="181400" y="3284000"/>
            <a:ext cx="8541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O se pueden descargar los archivos CSS y JS </a:t>
            </a:r>
            <a:r>
              <a:rPr lang="es" sz="1600"/>
              <a:t>compilados</a:t>
            </a:r>
            <a:r>
              <a:rPr lang="es" sz="1600"/>
              <a:t> de la página oficial de bootstrap y referenciarlos de manera local:</a:t>
            </a:r>
            <a:endParaRPr sz="1600"/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750" y="4414175"/>
            <a:ext cx="36385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750" y="4004600"/>
            <a:ext cx="42862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Responsive meta tag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54400" y="1849550"/>
            <a:ext cx="82221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Para garantizar una </a:t>
            </a:r>
            <a:r>
              <a:rPr lang="es"/>
              <a:t>renderización</a:t>
            </a:r>
            <a:r>
              <a:rPr lang="es"/>
              <a:t> correcta para todos los </a:t>
            </a:r>
            <a:r>
              <a:rPr lang="es"/>
              <a:t>dispositivos</a:t>
            </a:r>
            <a:r>
              <a:rPr lang="es"/>
              <a:t> es necesario incluir el siguiente meta tag al head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75" y="3207150"/>
            <a:ext cx="71818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Bootstrap 3 vs 4</a:t>
            </a:r>
            <a:endParaRPr/>
          </a:p>
        </p:txBody>
      </p:sp>
      <p:graphicFrame>
        <p:nvGraphicFramePr>
          <p:cNvPr id="150" name="Shape 15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{6428A850-2357-474A-A525-83FD354EDF7F}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Diferencias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Bootstrap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Boostrap 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Grid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flexbox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Grid Tiers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 grid tier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 grid tier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Source CSS 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r>
              <a:rPr lang="es"/>
              <a:t> Grid System vrs CSS Grid Layout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98250" y="1147075"/>
            <a:ext cx="42288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Cada </a:t>
            </a:r>
            <a:r>
              <a:rPr i="1"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debe estar dentro de su propio </a:t>
            </a:r>
            <a:r>
              <a:rPr i="1"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div</a:t>
            </a: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se deben agregar clases a los </a:t>
            </a:r>
            <a:r>
              <a:rPr i="1"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tags </a:t>
            </a: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 HTML  para especificar el </a:t>
            </a:r>
            <a:r>
              <a:rPr i="1"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layout, </a:t>
            </a: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simple HTML puede volverse complejo medida que el layout crece.</a:t>
            </a:r>
            <a:endParaRPr sz="1200"/>
          </a:p>
        </p:txBody>
      </p:sp>
      <p:sp>
        <p:nvSpPr>
          <p:cNvPr id="157" name="Shape 157"/>
          <p:cNvSpPr txBox="1"/>
          <p:nvPr/>
        </p:nvSpPr>
        <p:spPr>
          <a:xfrm>
            <a:off x="739225" y="677575"/>
            <a:ext cx="267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Bootstrap </a:t>
            </a:r>
            <a:r>
              <a:rPr b="1" lang="es" sz="1800"/>
              <a:t>Grid</a:t>
            </a:r>
            <a:r>
              <a:rPr b="1" lang="es" sz="1800"/>
              <a:t> System</a:t>
            </a:r>
            <a:endParaRPr b="1" sz="1800"/>
          </a:p>
        </p:txBody>
      </p:sp>
      <p:sp>
        <p:nvSpPr>
          <p:cNvPr id="158" name="Shape 158"/>
          <p:cNvSpPr txBox="1"/>
          <p:nvPr/>
        </p:nvSpPr>
        <p:spPr>
          <a:xfrm>
            <a:off x="5656025" y="677575"/>
            <a:ext cx="2024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CSS Grid Layout</a:t>
            </a:r>
            <a:endParaRPr b="1" sz="1800"/>
          </a:p>
        </p:txBody>
      </p:sp>
      <p:cxnSp>
        <p:nvCxnSpPr>
          <p:cNvPr id="159" name="Shape 159"/>
          <p:cNvCxnSpPr/>
          <p:nvPr/>
        </p:nvCxnSpPr>
        <p:spPr>
          <a:xfrm>
            <a:off x="4503225" y="838350"/>
            <a:ext cx="64200" cy="4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4553975" y="1147075"/>
            <a:ext cx="422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 HTML se puede mantener limpio ya que el diseño se maneja solamente en el archivo CSS.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CSS Grid Layout posee un sistema bidimensional, lo que significa que las columnas y las filas son controladas juntas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38" y="2259900"/>
            <a:ext cx="36290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62" y="4447999"/>
            <a:ext cx="3672375" cy="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491" y="2877038"/>
            <a:ext cx="2459846" cy="10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1388" y="2807575"/>
            <a:ext cx="1949437" cy="22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Grid System vrs CSS Grid Layout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98250" y="1070875"/>
            <a:ext cx="86202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 CSS Grid Layout se pueden crear la cantidad de columnas que sean necesarias, lo cual para Bootstrap es una limitante ya que trabaja con 12 columnas y muchas veces dependiendo de la manera en la que se quiera manejar, puede ser un inconveniente. 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304650" y="4281850"/>
            <a:ext cx="86202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CSS Grid permite mantener el HTML limpio sin ningún tipo de ajustes de diseño lo cual le debería pertenecer al CSS</a:t>
            </a:r>
            <a:endParaRPr b="1" sz="18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98" y="3100123"/>
            <a:ext cx="3549451" cy="46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488" y="2016313"/>
            <a:ext cx="3549472" cy="10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185" y="2016337"/>
            <a:ext cx="1679039" cy="9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115" y="3018275"/>
            <a:ext cx="1269175" cy="8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7838" y="2045625"/>
            <a:ext cx="27527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8621" y="3193552"/>
            <a:ext cx="2711177" cy="3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903525" y="2607800"/>
            <a:ext cx="84174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4800"/>
              <a:t>https://github.com/asvaaron/bootstrap-grid</a:t>
            </a:r>
            <a:endParaRPr b="1"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Bootstrap Grid System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W3 Schools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What's New in the Bootstrap 4 Grid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 System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Poderosos Mobile-first flexbox grid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Sistema de 12 columnas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5 niveles responsive por default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Variables SASS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Clases predefinidas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25" y="3186563"/>
            <a:ext cx="38481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Flexible Box Module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Conocido como Flexbox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 de diseño unidimensional (trata con el diseño de una dimensión a la vez ya sea columna o fila)</a:t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Método para ofrecer distribución del espacio entre los elementos</a:t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Poderosas capacidades de alineación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2049625"/>
            <a:ext cx="494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 system utiliza  contenedores, filas y columnas para la </a:t>
            </a:r>
            <a:r>
              <a:rPr lang="es"/>
              <a:t>alineación</a:t>
            </a:r>
            <a:r>
              <a:rPr lang="es"/>
              <a:t> de contenido.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Está</a:t>
            </a:r>
            <a:r>
              <a:rPr lang="es"/>
              <a:t> hecho con </a:t>
            </a:r>
            <a:r>
              <a:rPr b="1" lang="es"/>
              <a:t>flexbox</a:t>
            </a:r>
            <a:r>
              <a:rPr lang="es"/>
              <a:t> y es completamente responsive.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Bootstrap utiliza px para definir el ancho de los container y grid breakpoints.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8" y="947963"/>
            <a:ext cx="5805122" cy="379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337" y="452675"/>
            <a:ext cx="4311325" cy="42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4294967295" type="title"/>
          </p:nvPr>
        </p:nvSpPr>
        <p:spPr>
          <a:xfrm>
            <a:off x="3851238" y="4690825"/>
            <a:ext cx="14415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Grid classes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Altura de las columnas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32295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Las columnas tendrán la altura de la columna de mayor tamaño del conjunto.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50" y="2227175"/>
            <a:ext cx="5137800" cy="20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Alineamiento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3179700" cy="1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pueden utilizar clases a cualquier fila (row) las clases “justify-” para el alineamiento.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425" y="1800925"/>
            <a:ext cx="5187600" cy="322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 System rules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51600" y="1978651"/>
            <a:ext cx="84408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Las filas deben de estar dentro de un .container o .container-fluid 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Solo las columnas puede ser hijos inmediatos de las filas.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Las columnas se ajustan al sistema de 12 col.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Los anchos de las columnas son relativos al elemento padre.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