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40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101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9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474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461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566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173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443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093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913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977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F088-79B2-4315-BA92-5E95F17A0FE5}" type="datetimeFigureOut">
              <a:rPr lang="es-CR" smtClean="0"/>
              <a:t>15/03/2018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B26C-0DB5-4223-BD11-76C28055C9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888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2793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1</cp:revision>
  <dcterms:created xsi:type="dcterms:W3CDTF">2018-03-15T11:07:46Z</dcterms:created>
  <dcterms:modified xsi:type="dcterms:W3CDTF">2018-03-15T11:08:01Z</dcterms:modified>
</cp:coreProperties>
</file>