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C11663-2383-4AFA-B170-5AFF4A26D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2C0DF-5D1F-4087-AF09-1F90AD94C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B4EE9-0486-4867-B2E7-25DE584C3B99}" type="datetimeFigureOut">
              <a:rPr lang="en-US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C0A97-47EC-4638-8C11-DD473A1FEF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C5F0-B8F9-48C3-96E6-85E1F754C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C085-A725-4022-BD38-5A97225DC3F9}" type="slidenum">
              <a:t>‹#›</a:t>
            </a:fld>
            <a:endParaRPr lang="en-US"/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FDAF42B9-136F-4584-9B8F-E8C0E14F9C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F505A91F-668B-4164-B821-1AE7A95E3D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35BA77-8DE1-46EB-80B6-3EE6AF950DC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3/7/2021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17A42B5-A85B-4BA7-840D-786EF2C5B34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2BB9F10-0B0E-4F05-8BAF-44E22325C87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6BCEA5-A660-446A-8D8C-EB42F7BB5C55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636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705ACCB8-B7BC-4970-8C8D-A2D587EFEB2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348BDF-F217-4C1F-AF7E-7EDADB0D681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DBEB9C3-2694-4931-A948-90863C0E1D01}" type="datetime1">
              <a:rPr lang="en-US"/>
              <a:pPr lvl="0"/>
              <a:t>3/7/2021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4AC7BB10-A09B-471D-87B7-08F99BCDA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26F03F76-AA49-4F90-BCFC-8B843CB3171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71FAD19-B922-4C85-9A62-87EA227D76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1EE8A20-0DDC-4E39-A95C-C958CB3074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8967714-796F-46B5-B191-BDFCA706CA62}" type="slidenum"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8222-514C-412E-B285-909F7A6C5BC6}" type="datetimeFigureOut">
              <a:rPr lang="en-US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B45E6-9C78-4FA5-A1CB-7FD7C87124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0F08-CA0D-42CC-B935-058F42FA4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58E3C-E5C5-430F-964F-6364DE0A5C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8A9D-307B-48FF-9295-D95B688D6AF1}"/>
              </a:ext>
            </a:extLst>
          </p:cNvPr>
          <p:cNvSpPr txBox="1">
            <a:spLocks noGrp="1"/>
          </p:cNvSpPr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6892-66B9-4DC5-B7EE-41B8182997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D5FEC-8A00-4479-A80F-6EF34DF55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1BE67-301B-4133-94D9-0977D0A9D0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81E46-FA49-47AA-ADEA-A0C9CBF548E1}"/>
              </a:ext>
            </a:extLst>
          </p:cNvPr>
          <p:cNvSpPr txBox="1">
            <a:spLocks noGrp="1"/>
          </p:cNvSpPr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922E9-2FFD-4B18-8F2D-118BE1CD7F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CF716-6820-4077-86BC-E52EEC7DA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B3B97-DDCF-4D1F-A111-B6DB380B89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587F6-EDB4-44F7-83D3-D9403C48DC87}"/>
              </a:ext>
            </a:extLst>
          </p:cNvPr>
          <p:cNvSpPr txBox="1">
            <a:spLocks noGrp="1"/>
          </p:cNvSpPr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87CF9-B82A-4650-8059-FA278BE97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87707-9150-4239-B28D-F56181271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A59D0-2037-4D76-A839-3A023F48C3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 wrap="square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29AFE-7AC0-4C02-848C-23B640771E27}"/>
              </a:ext>
            </a:extLst>
          </p:cNvPr>
          <p:cNvSpPr txBox="1">
            <a:spLocks noGrp="1"/>
          </p:cNvSpPr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BFC3E0-DD54-4648-984E-920D6A6579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0.svg" /><Relationship Id="rId7" Type="http://schemas.openxmlformats.org/officeDocument/2006/relationships/image" Target="../media/image14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3.png" /><Relationship Id="rId11" Type="http://schemas.openxmlformats.org/officeDocument/2006/relationships/image" Target="../media/image18.svg" /><Relationship Id="rId5" Type="http://schemas.openxmlformats.org/officeDocument/2006/relationships/image" Target="../media/image12.svg" /><Relationship Id="rId10" Type="http://schemas.openxmlformats.org/officeDocument/2006/relationships/image" Target="../media/image17.png" /><Relationship Id="rId4" Type="http://schemas.openxmlformats.org/officeDocument/2006/relationships/image" Target="../media/image11.png" /><Relationship Id="rId9" Type="http://schemas.openxmlformats.org/officeDocument/2006/relationships/image" Target="../media/image16.svg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19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Relationship Id="rId9" Type="http://schemas.openxmlformats.org/officeDocument/2006/relationships/image" Target="../media/image20.sv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19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Relationship Id="rId9" Type="http://schemas.openxmlformats.org/officeDocument/2006/relationships/image" Target="../media/image20.svg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19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Relationship Id="rId9" Type="http://schemas.openxmlformats.org/officeDocument/2006/relationships/image" Target="../media/image20.sv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A53BF862-F867-433A-97F0-6B96711C0E26}"/>
              </a:ext>
            </a:extLst>
          </p:cNvPr>
          <p:cNvGrpSpPr/>
          <p:nvPr/>
        </p:nvGrpSpPr>
        <p:grpSpPr>
          <a:xfrm>
            <a:off x="0" y="-10826"/>
            <a:ext cx="9143999" cy="6515391"/>
            <a:chOff x="0" y="-10826"/>
            <a:chExt cx="9143999" cy="6515391"/>
          </a:xfrm>
        </p:grpSpPr>
        <p:pic>
          <p:nvPicPr>
            <p:cNvPr id="3" name="Graphic 10">
              <a:extLst>
                <a:ext uri="{FF2B5EF4-FFF2-40B4-BE49-F238E27FC236}">
                  <a16:creationId xmlns:a16="http://schemas.microsoft.com/office/drawing/2014/main" id="{94889E96-BE97-4C26-876C-94424E525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6"/>
              <a:ext cx="3429000" cy="318154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11">
              <a:extLst>
                <a:ext uri="{FF2B5EF4-FFF2-40B4-BE49-F238E27FC236}">
                  <a16:creationId xmlns:a16="http://schemas.microsoft.com/office/drawing/2014/main" id="{8A099D9B-222C-48B0-8924-014A707F6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3" y="-10826"/>
              <a:ext cx="7848596" cy="352224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12">
              <a:extLst>
                <a:ext uri="{FF2B5EF4-FFF2-40B4-BE49-F238E27FC236}">
                  <a16:creationId xmlns:a16="http://schemas.microsoft.com/office/drawing/2014/main" id="{6AC8B871-EEDA-415E-BA58-2A9AEB6A5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3" y="2232480"/>
              <a:ext cx="1282976" cy="110859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13">
              <a:extLst>
                <a:ext uri="{FF2B5EF4-FFF2-40B4-BE49-F238E27FC236}">
                  <a16:creationId xmlns:a16="http://schemas.microsoft.com/office/drawing/2014/main" id="{6A23DB68-C60E-4DEA-990D-B11814E61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962079"/>
              <a:ext cx="2757629" cy="354248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Graphic 14">
              <a:extLst>
                <a:ext uri="{FF2B5EF4-FFF2-40B4-BE49-F238E27FC236}">
                  <a16:creationId xmlns:a16="http://schemas.microsoft.com/office/drawing/2014/main" id="{CA5B9946-564A-4F98-82B7-72F6CD70A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2313166"/>
              <a:ext cx="2259134" cy="2895502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E00826A1-B32C-4CDF-A7D2-2EDC57179D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6596" y="1213335"/>
            <a:ext cx="5326855" cy="1425577"/>
          </a:xfrm>
        </p:spPr>
        <p:txBody>
          <a:bodyPr anchor="b"/>
          <a:lstStyle>
            <a:lvl1pPr algn="r">
              <a:defRPr sz="45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AA598D8-7D66-4DE5-8605-0F36B98AF5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3" y="3849669"/>
            <a:ext cx="3879058" cy="1234577"/>
          </a:xfrm>
        </p:spPr>
        <p:txBody>
          <a:bodyPr/>
          <a:lstStyle>
            <a:lvl1pPr marL="0" marR="36576" indent="0">
              <a:spcBef>
                <a:spcPts val="0"/>
              </a:spcBef>
              <a:buNone/>
              <a:defRPr>
                <a:solidFill>
                  <a:srgbClr val="5C5C5C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4F31DEE2-9B00-4537-922C-4D110997A4D6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2812255" y="6322006"/>
            <a:ext cx="57911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0" rIns="9144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fld id="{35B0E951-7D0E-4AE9-9B2A-3A98E394650D}" type="datetime1">
              <a:rPr lang="en-US"/>
              <a:pPr lvl="0"/>
              <a:t>3/7/2021</a:t>
            </a:fld>
            <a:endParaRPr 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5943D297-F7FD-4DF4-B7B2-5F9BDF2BD1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812255" y="5960059"/>
            <a:ext cx="5791196" cy="365129"/>
          </a:xfrm>
        </p:spPr>
        <p:txBody>
          <a:bodyPr tIns="0" bIns="0"/>
          <a:lstStyle>
            <a:lvl1pPr>
              <a:defRPr sz="1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01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3CF07961-3B87-4684-A885-E795D0BA75DE}"/>
              </a:ext>
            </a:extLst>
          </p:cNvPr>
          <p:cNvGrpSpPr/>
          <p:nvPr/>
        </p:nvGrpSpPr>
        <p:grpSpPr>
          <a:xfrm>
            <a:off x="5105396" y="3145"/>
            <a:ext cx="4038603" cy="1101851"/>
            <a:chOff x="5105396" y="3145"/>
            <a:chExt cx="4038603" cy="1101851"/>
          </a:xfrm>
        </p:grpSpPr>
        <p:pic>
          <p:nvPicPr>
            <p:cNvPr id="4" name="Graphic 17">
              <a:extLst>
                <a:ext uri="{FF2B5EF4-FFF2-40B4-BE49-F238E27FC236}">
                  <a16:creationId xmlns:a16="http://schemas.microsoft.com/office/drawing/2014/main" id="{0BD0889D-CA9B-43C8-9237-2EE45F1E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6059" y="3145"/>
              <a:ext cx="3897940" cy="75019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18">
              <a:extLst>
                <a:ext uri="{FF2B5EF4-FFF2-40B4-BE49-F238E27FC236}">
                  <a16:creationId xmlns:a16="http://schemas.microsoft.com/office/drawing/2014/main" id="{275A3EA4-0EEA-4E9B-A617-B73A4ABD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396" y="3145"/>
              <a:ext cx="1008080" cy="1101851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6" name="Graphic 20">
            <a:extLst>
              <a:ext uri="{FF2B5EF4-FFF2-40B4-BE49-F238E27FC236}">
                <a16:creationId xmlns:a16="http://schemas.microsoft.com/office/drawing/2014/main" id="{D384A6E8-14C7-4CE6-8AFF-0E98086A6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307177"/>
            <a:ext cx="1219196" cy="1550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c 26">
            <a:extLst>
              <a:ext uri="{FF2B5EF4-FFF2-40B4-BE49-F238E27FC236}">
                <a16:creationId xmlns:a16="http://schemas.microsoft.com/office/drawing/2014/main" id="{518254A6-1693-428D-A8AA-67A4B3ABB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459" y="4545317"/>
            <a:ext cx="1248457" cy="15703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2049F0-7BE8-4796-AADE-ED8CAC7B1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183880" y="173196"/>
            <a:ext cx="502920" cy="301752"/>
          </a:xfrm>
        </p:spPr>
        <p:txBody>
          <a:bodyPr/>
          <a:lstStyle>
            <a:lvl1pPr>
              <a:defRPr/>
            </a:lvl1pPr>
          </a:lstStyle>
          <a:p>
            <a:pPr lvl="0"/>
            <a:fld id="{9E90B0C5-0998-4766-AF43-68B5DE9DCC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73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BC01D290-6F61-471E-AEB4-C35D2B30AAA3}"/>
              </a:ext>
            </a:extLst>
          </p:cNvPr>
          <p:cNvGrpSpPr/>
          <p:nvPr/>
        </p:nvGrpSpPr>
        <p:grpSpPr>
          <a:xfrm>
            <a:off x="5105396" y="3145"/>
            <a:ext cx="4038603" cy="1101851"/>
            <a:chOff x="5105396" y="3145"/>
            <a:chExt cx="4038603" cy="1101851"/>
          </a:xfrm>
        </p:grpSpPr>
        <p:pic>
          <p:nvPicPr>
            <p:cNvPr id="3" name="Graphic 11">
              <a:extLst>
                <a:ext uri="{FF2B5EF4-FFF2-40B4-BE49-F238E27FC236}">
                  <a16:creationId xmlns:a16="http://schemas.microsoft.com/office/drawing/2014/main" id="{54E3D7FC-39E0-4323-AA52-326AD7960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6059" y="3145"/>
              <a:ext cx="3897940" cy="75019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12">
              <a:extLst>
                <a:ext uri="{FF2B5EF4-FFF2-40B4-BE49-F238E27FC236}">
                  <a16:creationId xmlns:a16="http://schemas.microsoft.com/office/drawing/2014/main" id="{D79681BE-EE6C-43DB-AA1F-9A9112CA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396" y="3145"/>
              <a:ext cx="1008080" cy="110185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1F1F510-0110-4F98-B390-D69AB92A9B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28" y="381195"/>
            <a:ext cx="4638678" cy="6759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01BFA3-E095-45CB-B4BD-3E653D2A4F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67403" y="174120"/>
            <a:ext cx="2212180" cy="3008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www.website.com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37C647B-F22E-4489-8F8C-C3EC7FA425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183880" y="173196"/>
            <a:ext cx="502920" cy="301752"/>
          </a:xfrm>
        </p:spPr>
        <p:txBody>
          <a:bodyPr/>
          <a:lstStyle>
            <a:lvl1pPr>
              <a:defRPr/>
            </a:lvl1pPr>
          </a:lstStyle>
          <a:p>
            <a:pPr lvl="0"/>
            <a:fld id="{067B5A45-6FFB-4DD8-A9CC-890E73DA85CD}" type="slidenum"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6E806E-E597-4C5A-B04E-7817B897874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7200" y="1425659"/>
            <a:ext cx="7726680" cy="571500"/>
          </a:xfrm>
        </p:spPr>
        <p:txBody>
          <a:bodyPr/>
          <a:lstStyle>
            <a:lvl1pPr marL="64008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6300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E40CDB28-2EF7-4227-8B26-0952E8C98ECC}"/>
              </a:ext>
            </a:extLst>
          </p:cNvPr>
          <p:cNvGrpSpPr/>
          <p:nvPr/>
        </p:nvGrpSpPr>
        <p:grpSpPr>
          <a:xfrm>
            <a:off x="5105396" y="3145"/>
            <a:ext cx="4038603" cy="1101851"/>
            <a:chOff x="5105396" y="3145"/>
            <a:chExt cx="4038603" cy="1101851"/>
          </a:xfrm>
        </p:grpSpPr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0F9E14A1-97FD-4367-8BCC-97A8503F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6059" y="3145"/>
              <a:ext cx="3897940" cy="75019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18">
              <a:extLst>
                <a:ext uri="{FF2B5EF4-FFF2-40B4-BE49-F238E27FC236}">
                  <a16:creationId xmlns:a16="http://schemas.microsoft.com/office/drawing/2014/main" id="{52FA26FA-FB20-43FA-AE47-4C0E55C24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396" y="3145"/>
              <a:ext cx="1008080" cy="1101851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7" name="Graphic 20">
            <a:extLst>
              <a:ext uri="{FF2B5EF4-FFF2-40B4-BE49-F238E27FC236}">
                <a16:creationId xmlns:a16="http://schemas.microsoft.com/office/drawing/2014/main" id="{60637162-778E-450B-A5A1-6FB42A41C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307177"/>
            <a:ext cx="1219196" cy="1550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phic 26">
            <a:extLst>
              <a:ext uri="{FF2B5EF4-FFF2-40B4-BE49-F238E27FC236}">
                <a16:creationId xmlns:a16="http://schemas.microsoft.com/office/drawing/2014/main" id="{CF41C1D5-2CB6-4E37-9077-DE001F24B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459" y="4545317"/>
            <a:ext cx="1248457" cy="15703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1E1CBE13-B96C-4DAD-BAD2-B68B88C83B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791196" y="173196"/>
            <a:ext cx="2355055" cy="3017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www.website.com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F538BFCF-B94A-499F-B08C-D79C52CC03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180066" y="173196"/>
            <a:ext cx="502920" cy="301752"/>
          </a:xfrm>
        </p:spPr>
        <p:txBody>
          <a:bodyPr/>
          <a:lstStyle>
            <a:lvl1pPr>
              <a:defRPr/>
            </a:lvl1pPr>
          </a:lstStyle>
          <a:p>
            <a:pPr lvl="0"/>
            <a:fld id="{8C8BCA64-C51C-4F3E-AC57-8BBEFB945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D26D5AD-D3C8-4A6A-BEB7-BF661260E6FE}"/>
              </a:ext>
            </a:extLst>
          </p:cNvPr>
          <p:cNvGrpSpPr/>
          <p:nvPr/>
        </p:nvGrpSpPr>
        <p:grpSpPr>
          <a:xfrm>
            <a:off x="5105396" y="3145"/>
            <a:ext cx="4038603" cy="1101851"/>
            <a:chOff x="5105396" y="3145"/>
            <a:chExt cx="4038603" cy="1101851"/>
          </a:xfrm>
        </p:grpSpPr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233453D7-B175-48CA-828E-E8A89D6EB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6059" y="3145"/>
              <a:ext cx="3897940" cy="75019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18">
              <a:extLst>
                <a:ext uri="{FF2B5EF4-FFF2-40B4-BE49-F238E27FC236}">
                  <a16:creationId xmlns:a16="http://schemas.microsoft.com/office/drawing/2014/main" id="{55865A32-D5D2-49AA-B9E8-05D8DD4B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5396" y="3145"/>
              <a:ext cx="1008080" cy="1101851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7" name="Graphic 20">
            <a:extLst>
              <a:ext uri="{FF2B5EF4-FFF2-40B4-BE49-F238E27FC236}">
                <a16:creationId xmlns:a16="http://schemas.microsoft.com/office/drawing/2014/main" id="{CF7300DE-57C4-4A39-8D3A-D3588B093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307177"/>
            <a:ext cx="1219196" cy="1550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phic 26">
            <a:extLst>
              <a:ext uri="{FF2B5EF4-FFF2-40B4-BE49-F238E27FC236}">
                <a16:creationId xmlns:a16="http://schemas.microsoft.com/office/drawing/2014/main" id="{0D8FBB77-A863-470C-A6E5-C2C5424F7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6459" y="4545317"/>
            <a:ext cx="1248457" cy="15703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0A70A4B6-397E-4064-A590-25AE54D3B6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67403" y="173196"/>
            <a:ext cx="2324194" cy="3017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www.website.com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ED7FD422-2B0A-4261-A8CC-3DD32AF41E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191597" y="173196"/>
            <a:ext cx="502920" cy="301752"/>
          </a:xfrm>
        </p:spPr>
        <p:txBody>
          <a:bodyPr/>
          <a:lstStyle>
            <a:lvl1pPr>
              <a:defRPr/>
            </a:lvl1pPr>
          </a:lstStyle>
          <a:p>
            <a:pPr lvl="0"/>
            <a:fld id="{C1F85314-FFB9-47A9-83F6-18833D7672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 /><Relationship Id="rId13" Type="http://schemas.openxmlformats.org/officeDocument/2006/relationships/image" Target="../media/image7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12" Type="http://schemas.openxmlformats.org/officeDocument/2006/relationships/image" Target="../media/image6.sv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sv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sv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C85551FB-86F6-48C9-BB5C-F99ED1B29B64}"/>
              </a:ext>
            </a:extLst>
          </p:cNvPr>
          <p:cNvGrpSpPr/>
          <p:nvPr/>
        </p:nvGrpSpPr>
        <p:grpSpPr>
          <a:xfrm>
            <a:off x="5105396" y="3145"/>
            <a:ext cx="4038603" cy="1101851"/>
            <a:chOff x="5105396" y="3145"/>
            <a:chExt cx="4038603" cy="1101851"/>
          </a:xfrm>
        </p:grpSpPr>
        <p:pic>
          <p:nvPicPr>
            <p:cNvPr id="3" name="Graphic 17">
              <a:extLst>
                <a:ext uri="{FF2B5EF4-FFF2-40B4-BE49-F238E27FC236}">
                  <a16:creationId xmlns:a16="http://schemas.microsoft.com/office/drawing/2014/main" id="{D5EBD159-57B7-47E1-8D87-370ACA79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46059" y="3145"/>
              <a:ext cx="3897940" cy="75019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18">
              <a:extLst>
                <a:ext uri="{FF2B5EF4-FFF2-40B4-BE49-F238E27FC236}">
                  <a16:creationId xmlns:a16="http://schemas.microsoft.com/office/drawing/2014/main" id="{5B93E337-D511-4194-A5B0-19A597B4B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05396" y="3145"/>
              <a:ext cx="1008080" cy="110185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" name="Title Placeholder 21">
            <a:extLst>
              <a:ext uri="{FF2B5EF4-FFF2-40B4-BE49-F238E27FC236}">
                <a16:creationId xmlns:a16="http://schemas.microsoft.com/office/drawing/2014/main" id="{DE3799C4-22A5-40E6-8D13-B0416BBFA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28" y="381195"/>
            <a:ext cx="4638678" cy="6759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F611209-AA59-456E-A10A-91B65516E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66842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9541568-4F56-4FD7-9074-47BDCCD6CA9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67403" y="174120"/>
            <a:ext cx="2212180" cy="3008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262626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www.website.com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1E9ED4DA-7E84-482C-B5FD-2155598CCDB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183880" y="1731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none" spc="0" baseline="0">
                <a:solidFill>
                  <a:srgbClr val="262626"/>
                </a:solidFill>
                <a:uFillTx/>
                <a:latin typeface="Arial"/>
              </a:defRPr>
            </a:lvl1pPr>
          </a:lstStyle>
          <a:p>
            <a:pPr lvl="0"/>
            <a:fld id="{23E1DC19-E781-42FC-8A81-659BC44665CD}" type="slidenum">
              <a:t>‹#›</a:t>
            </a:fld>
            <a:endParaRPr lang="en-US"/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id="{069B2FC7-5FF5-4FC6-8CCF-FFCA3E5BB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7"/>
            <a:ext cx="1219196" cy="15508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26">
            <a:extLst>
              <a:ext uri="{FF2B5EF4-FFF2-40B4-BE49-F238E27FC236}">
                <a16:creationId xmlns:a16="http://schemas.microsoft.com/office/drawing/2014/main" id="{D5B7425C-387C-472C-BC43-F1091F7FC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57" cy="157032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18288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solidFill>
            <a:srgbClr val="C94C25"/>
          </a:solidFill>
          <a:uFillTx/>
          <a:latin typeface="Segoe UI"/>
        </a:defRPr>
      </a:lvl1pPr>
    </p:titleStyle>
    <p:bodyStyle>
      <a:lvl1pPr marL="448056" marR="0" lvl="0" indent="-384048" algn="l" defTabSz="914400" rtl="0" fontAlgn="auto" hangingPunct="1">
        <a:lnSpc>
          <a:spcPct val="100000"/>
        </a:lnSpc>
        <a:spcBef>
          <a:spcPts val="700"/>
        </a:spcBef>
        <a:spcAft>
          <a:spcPts val="1000"/>
        </a:spcAft>
        <a:buClr>
          <a:srgbClr val="C94C25"/>
        </a:buClr>
        <a:buSzPct val="8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262626"/>
          </a:solidFill>
          <a:uFillTx/>
          <a:latin typeface="Arial"/>
        </a:defRPr>
      </a:lvl1pPr>
      <a:lvl2pPr marL="822960" marR="0" lvl="1" indent="-285750" algn="l" defTabSz="914400" rtl="0" fontAlgn="auto" hangingPunct="1">
        <a:lnSpc>
          <a:spcPct val="100000"/>
        </a:lnSpc>
        <a:spcBef>
          <a:spcPts val="600"/>
        </a:spcBef>
        <a:spcAft>
          <a:spcPts val="1000"/>
        </a:spcAft>
        <a:buClr>
          <a:srgbClr val="C94C25"/>
        </a:buClr>
        <a:buSzPct val="9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262626"/>
          </a:solidFill>
          <a:uFillTx/>
          <a:latin typeface="Arial"/>
        </a:defRPr>
      </a:lvl2pPr>
      <a:lvl3pPr marL="1106424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1000"/>
        </a:spcAft>
        <a:buClr>
          <a:srgbClr val="C94C25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262626"/>
          </a:solidFill>
          <a:uFillTx/>
          <a:latin typeface="Arial"/>
        </a:defRPr>
      </a:lvl3pPr>
      <a:lvl4pPr marL="1371600" marR="0" lvl="3" indent="-210312" algn="l" defTabSz="914400" rtl="0" fontAlgn="auto" hangingPunct="1">
        <a:lnSpc>
          <a:spcPct val="100000"/>
        </a:lnSpc>
        <a:spcBef>
          <a:spcPts val="400"/>
        </a:spcBef>
        <a:spcAft>
          <a:spcPts val="1000"/>
        </a:spcAft>
        <a:buClr>
          <a:srgbClr val="C94C25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262626"/>
          </a:solidFill>
          <a:uFillTx/>
          <a:latin typeface="Arial"/>
        </a:defRPr>
      </a:lvl4pPr>
      <a:lvl5pPr marL="1600200" marR="0" lvl="4" indent="-210312" algn="l" defTabSz="914400" rtl="0" fontAlgn="auto" hangingPunct="1">
        <a:lnSpc>
          <a:spcPct val="100000"/>
        </a:lnSpc>
        <a:spcBef>
          <a:spcPts val="400"/>
        </a:spcBef>
        <a:spcAft>
          <a:spcPts val="1000"/>
        </a:spcAft>
        <a:buClr>
          <a:srgbClr val="C94C25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262626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3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1BB79-6A49-4C6A-B2A7-DCFBDC228F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6596" y="1295403"/>
            <a:ext cx="5326855" cy="1425577"/>
          </a:xfrm>
        </p:spPr>
        <p:txBody>
          <a:bodyPr/>
          <a:lstStyle/>
          <a:p>
            <a:pPr lvl="0"/>
            <a:r>
              <a:rPr lang="en-US"/>
              <a:t>Typing Master </a:t>
            </a:r>
            <a:br>
              <a:rPr lang="en-US"/>
            </a:br>
            <a:r>
              <a:rPr lang="en-US"/>
              <a:t>Using python</a:t>
            </a:r>
            <a:endParaRPr lang="en-US" b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B7C98-143B-4E90-B6DE-401F4814E1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3886200"/>
            <a:ext cx="3879058" cy="1234577"/>
          </a:xfrm>
        </p:spPr>
        <p:txBody>
          <a:bodyPr/>
          <a:lstStyle/>
          <a:p>
            <a:pPr lvl="0" algn="r"/>
            <a:r>
              <a:rPr lang="en-US"/>
              <a:t>Ifron Biswas</a:t>
            </a:r>
            <a:br>
              <a:rPr lang="en-US"/>
            </a:br>
            <a:r>
              <a:rPr lang="en-US"/>
              <a:t>Registration ID:  17101043</a:t>
            </a:r>
            <a:br>
              <a:rPr lang="en-US"/>
            </a:br>
            <a:r>
              <a:rPr lang="en-US"/>
              <a:t>Md Razon</a:t>
            </a:r>
          </a:p>
          <a:p>
            <a:pPr lvl="0" algn="r"/>
            <a:r>
              <a:rPr lang="en-US"/>
              <a:t>Registration ID: 17101046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71C26-D204-407F-BF4E-D00DC3D30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5394"/>
            <a:ext cx="4876796" cy="7993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lvl="0"/>
            <a:r>
              <a:rPr lang="en-US" sz="3200"/>
              <a:t>What is Typing master ?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22E522C-2517-4097-B64C-A49A3D4619E6}"/>
              </a:ext>
            </a:extLst>
          </p:cNvPr>
          <p:cNvSpPr txBox="1">
            <a:spLocks noGrp="1"/>
          </p:cNvSpPr>
          <p:nvPr/>
        </p:nvSpPr>
        <p:spPr>
          <a:xfrm>
            <a:off x="8183880" y="173196"/>
            <a:ext cx="502920" cy="30175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334B04-746D-416F-B7AC-AC8B8143487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9114602-0D8F-4855-AD43-25D9471E5F19}"/>
              </a:ext>
            </a:extLst>
          </p:cNvPr>
          <p:cNvSpPr txBox="1"/>
          <p:nvPr/>
        </p:nvSpPr>
        <p:spPr>
          <a:xfrm>
            <a:off x="640080" y="1904996"/>
            <a:ext cx="5074920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A Typing master is a application where you can test 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your typing speed and can see 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WPM of yours.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AA9035D-0895-4010-B4DF-312EE49D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6" y="3733796"/>
            <a:ext cx="1568653" cy="19240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AACB-BB5A-4BFF-A8C8-D56B682EB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28" y="381195"/>
            <a:ext cx="4943475" cy="675924"/>
          </a:xfrm>
        </p:spPr>
        <p:txBody>
          <a:bodyPr/>
          <a:lstStyle/>
          <a:p>
            <a:pPr lvl="0"/>
            <a:r>
              <a:rPr lang="en-US" sz="3200"/>
              <a:t>Motivation behind this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7066A25-6677-4FD7-A99D-E90EEEB353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28" y="1904996"/>
            <a:ext cx="5781678" cy="2231940"/>
          </a:xfrm>
        </p:spPr>
        <p:txBody>
          <a:bodyPr/>
          <a:lstStyle/>
          <a:p>
            <a:pPr marL="349758" lvl="0" indent="-285750">
              <a:spcBef>
                <a:spcPts val="300"/>
              </a:spcBef>
            </a:pPr>
            <a:r>
              <a:rPr lang="en-US" sz="1400"/>
              <a:t>There are many available software to test WPM</a:t>
            </a:r>
            <a:br>
              <a:rPr lang="en-US" sz="1400"/>
            </a:br>
            <a:r>
              <a:rPr lang="en-US" sz="1400"/>
              <a:t>but a program is different </a:t>
            </a:r>
            <a:br>
              <a:rPr lang="en-US" sz="1400"/>
            </a:br>
            <a:r>
              <a:rPr lang="en-US" sz="1400"/>
              <a:t>So I decide to make TYPING MASTER program </a:t>
            </a:r>
            <a:br>
              <a:rPr lang="en-US" sz="1400"/>
            </a:br>
            <a:r>
              <a:rPr lang="en-US" sz="1400"/>
              <a:t>using PYTHON.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By using pyGame library it can be possible.</a:t>
            </a:r>
          </a:p>
          <a:p>
            <a:pPr marL="349758" lvl="0" indent="-285750">
              <a:spcBef>
                <a:spcPts val="300"/>
              </a:spcBef>
            </a:pPr>
            <a:endParaRPr lang="en-US" sz="140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C717E98-DF96-4EF9-9D4F-0603C0C5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3" y="3657600"/>
            <a:ext cx="5667240" cy="28748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179EFC1F-20A4-4041-A135-393D1DD14BD7}"/>
              </a:ext>
            </a:extLst>
          </p:cNvPr>
          <p:cNvSpPr txBox="1"/>
          <p:nvPr/>
        </p:nvSpPr>
        <p:spPr>
          <a:xfrm>
            <a:off x="533396" y="3657600"/>
            <a:ext cx="241559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Online website of type master.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4B54E90-FA1B-4F8C-AABA-BE8D4A28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279"/>
          <a:stretch>
            <a:fillRect/>
          </a:stretch>
        </p:blipFill>
        <p:spPr>
          <a:xfrm>
            <a:off x="6476996" y="1066803"/>
            <a:ext cx="2476496" cy="16763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8AA42C-7018-4B33-BF0F-F8084B618C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28" y="381195"/>
            <a:ext cx="5553078" cy="914198"/>
          </a:xfrm>
        </p:spPr>
        <p:txBody>
          <a:bodyPr/>
          <a:lstStyle/>
          <a:p>
            <a:pPr lvl="0"/>
            <a:r>
              <a:rPr lang="en-US" sz="3600"/>
              <a:t>Things available in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4019BB-476B-4178-9161-7FD5FAF0E94D}"/>
              </a:ext>
            </a:extLst>
          </p:cNvPr>
          <p:cNvSpPr txBox="1">
            <a:spLocks noGrp="1"/>
          </p:cNvSpPr>
          <p:nvPr/>
        </p:nvSpPr>
        <p:spPr>
          <a:xfrm>
            <a:off x="8183880" y="173196"/>
            <a:ext cx="502920" cy="30175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30E-FB23-43FB-A4E3-2FDB8FD2A62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03C95-439B-4390-A05D-1C6CE853F7EA}"/>
              </a:ext>
            </a:extLst>
          </p:cNvPr>
          <p:cNvSpPr txBox="1"/>
          <p:nvPr/>
        </p:nvSpPr>
        <p:spPr>
          <a:xfrm>
            <a:off x="990596" y="2362196"/>
            <a:ext cx="297613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Time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Words per minute typed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Accuracy percentage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B593D0C-5785-4A62-BCFD-8E38567FE1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2667003"/>
            <a:ext cx="4876796" cy="7993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lvl="0"/>
            <a:r>
              <a:rPr lang="en-US">
                <a:solidFill>
                  <a:srgbClr val="000000"/>
                </a:solidFill>
                <a:latin typeface="Bahnschrift SemiCondensed" pitchFamily="34"/>
              </a:rPr>
              <a:t>Thank You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A1B9BF0-DFDC-48D4-A236-B00E35EB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3" y="3466307"/>
            <a:ext cx="1904996" cy="19049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Project%20status%20report</Template>
  <TotalTime>0</TotalTime>
  <Words>54</Words>
  <Application>Microsoft Office PowerPoint</Application>
  <PresentationFormat>On-screen Show (4:3)</PresentationFormat>
  <Paragraphs>18</Paragraphs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Typing Master  Using python</vt:lpstr>
      <vt:lpstr>What is Typing master ?</vt:lpstr>
      <vt:lpstr>Motivation behind this </vt:lpstr>
      <vt:lpstr>Things available in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Master  Using python</dc:title>
  <dc:creator/>
  <cp:lastModifiedBy>8801772535925</cp:lastModifiedBy>
  <cp:revision>5</cp:revision>
  <dcterms:created xsi:type="dcterms:W3CDTF">2021-03-07T16:31:15Z</dcterms:created>
  <dcterms:modified xsi:type="dcterms:W3CDTF">2021-03-07T17:12:48Z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