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C0inJKN6Hq24P1yxblhtX7wMk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86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uristic-kilby-bf0e3e.netlify.ap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125" y="298652"/>
            <a:ext cx="7783750" cy="44368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reflection stA="10000" endPos="30000" dist="38100" dir="5400000" fadeDir="5400012" sy="-100000" algn="bl" rotWithShape="0"/>
          </a:effectLst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1602325" y="1553300"/>
            <a:ext cx="59478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rgbClr val="0582BA"/>
                </a:solidFill>
              </a:rPr>
              <a:t>WEB</a:t>
            </a:r>
            <a:r>
              <a:rPr lang="ja-JP" altLang="en-US" sz="4000" dirty="0">
                <a:solidFill>
                  <a:srgbClr val="0582BA"/>
                </a:solidFill>
              </a:rPr>
              <a:t>サイト制作</a:t>
            </a:r>
            <a:endParaRPr sz="4000" dirty="0">
              <a:solidFill>
                <a:srgbClr val="0582BA"/>
              </a:solidFill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1602325" y="2834125"/>
            <a:ext cx="59478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2200" dirty="0">
                <a:solidFill>
                  <a:srgbClr val="999999"/>
                </a:solidFill>
              </a:rPr>
              <a:t>&lt; </a:t>
            </a:r>
            <a:r>
              <a:rPr lang="en-US" altLang="ja" sz="2000" b="1" dirty="0" err="1">
                <a:solidFill>
                  <a:srgbClr val="0582BA"/>
                </a:solidFill>
              </a:rPr>
              <a:t>TechNext</a:t>
            </a:r>
            <a:r>
              <a:rPr lang="ja" sz="2200" dirty="0">
                <a:solidFill>
                  <a:srgbClr val="999999"/>
                </a:solidFill>
              </a:rPr>
              <a:t> /&gt;</a:t>
            </a:r>
            <a:endParaRPr sz="2200" dirty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7F2BAB3-94C7-4CCA-93CA-FEA8439B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81535"/>
            <a:ext cx="7322834" cy="485700"/>
          </a:xfrm>
          <a:prstGeom prst="rect">
            <a:avLst/>
          </a:prstGeom>
        </p:spPr>
      </p:pic>
      <p:sp>
        <p:nvSpPr>
          <p:cNvPr id="249" name="Google Shape;249;p11"/>
          <p:cNvSpPr/>
          <p:nvPr/>
        </p:nvSpPr>
        <p:spPr>
          <a:xfrm>
            <a:off x="0" y="0"/>
            <a:ext cx="9144000" cy="646500"/>
          </a:xfrm>
          <a:prstGeom prst="rect">
            <a:avLst/>
          </a:prstGeom>
          <a:solidFill>
            <a:srgbClr val="0582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&lt; </a:t>
            </a:r>
            <a:r>
              <a:rPr lang="ja" sz="2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footer編</a:t>
            </a:r>
            <a:r>
              <a:rPr lang="ja" sz="3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/&gt;</a:t>
            </a:r>
            <a:endParaRPr sz="31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p11"/>
          <p:cNvCxnSpPr/>
          <p:nvPr/>
        </p:nvCxnSpPr>
        <p:spPr>
          <a:xfrm>
            <a:off x="152400" y="1418225"/>
            <a:ext cx="6867600" cy="0"/>
          </a:xfrm>
          <a:prstGeom prst="straightConnector1">
            <a:avLst/>
          </a:prstGeom>
          <a:noFill/>
          <a:ln w="38100" cap="flat" cmpd="sng">
            <a:solidFill>
              <a:srgbClr val="E06666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251" name="Google Shape;251;p11"/>
          <p:cNvSpPr txBox="1"/>
          <p:nvPr/>
        </p:nvSpPr>
        <p:spPr>
          <a:xfrm>
            <a:off x="7210350" y="1139600"/>
            <a:ext cx="11241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 sz="2000" b="1" i="0" u="none" strike="noStrike" cap="non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1"/>
          <p:cNvCxnSpPr>
            <a:cxnSpLocks/>
          </p:cNvCxnSpPr>
          <p:nvPr/>
        </p:nvCxnSpPr>
        <p:spPr>
          <a:xfrm>
            <a:off x="3813817" y="1139600"/>
            <a:ext cx="1638300" cy="102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4" name="Google Shape;254;p11"/>
          <p:cNvSpPr txBox="1"/>
          <p:nvPr/>
        </p:nvSpPr>
        <p:spPr>
          <a:xfrm>
            <a:off x="5574600" y="1975058"/>
            <a:ext cx="900706" cy="38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テキスト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/>
          <p:nvPr/>
        </p:nvSpPr>
        <p:spPr>
          <a:xfrm>
            <a:off x="0" y="0"/>
            <a:ext cx="9144000" cy="646500"/>
          </a:xfrm>
          <a:prstGeom prst="rect">
            <a:avLst/>
          </a:prstGeom>
          <a:solidFill>
            <a:srgbClr val="0582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&lt; </a:t>
            </a:r>
            <a:r>
              <a:rPr lang="ja" sz="2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Webサイト制作</a:t>
            </a:r>
            <a:r>
              <a:rPr lang="ja" sz="3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/&gt;</a:t>
            </a:r>
            <a:endParaRPr sz="31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4572000" y="1186475"/>
            <a:ext cx="3996000" cy="3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ja" sz="2300" b="1" i="0" u="none" strike="noStrike" cap="non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Webサイト制作の流れ</a:t>
            </a:r>
            <a:endParaRPr sz="2300" b="1" i="0" u="none" strike="noStrike" cap="non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Arial"/>
              <a:buAutoNum type="arabicPeriod"/>
            </a:pPr>
            <a:r>
              <a:rPr lang="ja" sz="2000" b="0" i="0" u="none" strike="noStrike" cap="non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構成要素を把握する</a:t>
            </a:r>
            <a:endParaRPr sz="2000" b="0" i="0" u="none" strike="noStrike" cap="non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Arial"/>
              <a:buAutoNum type="alphaLcPeriod"/>
            </a:pPr>
            <a:r>
              <a:rPr lang="ja" sz="2000" b="0" i="0" u="none" strike="noStrike" cap="non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大枠から詳細</a:t>
            </a:r>
            <a:endParaRPr sz="2000" b="0" i="0" u="none" strike="noStrike" cap="non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Arial"/>
              <a:buAutoNum type="arabicPeriod"/>
            </a:pPr>
            <a:r>
              <a:rPr lang="ja" sz="2000" b="0" i="0" u="none" strike="noStrike" cap="non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Webサイト上部に位置してある要素から作成していく</a:t>
            </a:r>
            <a:endParaRPr sz="2000" b="0" i="0" u="none" strike="noStrike" cap="non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Arial"/>
              <a:buAutoNum type="alphaLcPeriod" startAt="2"/>
            </a:pPr>
            <a:r>
              <a:rPr lang="ja" sz="2000" b="0" i="0" u="none" strike="noStrike" cap="non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html（骨組み）を作成</a:t>
            </a:r>
            <a:endParaRPr sz="2000" b="0" i="0" u="none" strike="noStrike" cap="non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Arial"/>
              <a:buAutoNum type="alphaLcPeriod" startAt="2"/>
            </a:pPr>
            <a:r>
              <a:rPr lang="ja" sz="2000" b="0" i="0" u="none" strike="noStrike" cap="none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css（装飾）していく</a:t>
            </a:r>
            <a:endParaRPr sz="2000" b="0" i="0" u="none" strike="noStrike" cap="non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4572000" y="781050"/>
            <a:ext cx="37623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今回制作する制作物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図 2" descr="水, 男, ボート, ブルー が含まれている画像&#10;&#10;自動的に生成された説明">
            <a:extLst>
              <a:ext uri="{FF2B5EF4-FFF2-40B4-BE49-F238E27FC236}">
                <a16:creationId xmlns:a16="http://schemas.microsoft.com/office/drawing/2014/main" id="{62F82E85-D49E-42A7-8720-D43880E4A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6" y="868390"/>
            <a:ext cx="2741880" cy="1350376"/>
          </a:xfrm>
          <a:prstGeom prst="rect">
            <a:avLst/>
          </a:prstGeom>
        </p:spPr>
      </p:pic>
      <p:pic>
        <p:nvPicPr>
          <p:cNvPr id="5" name="図 4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B37DAE9F-3D4D-4E5B-B756-5F8543DBD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86" y="2218766"/>
            <a:ext cx="2741880" cy="2500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水, 男, ボート, ブルー が含まれている画像&#10;&#10;自動的に生成された説明">
            <a:extLst>
              <a:ext uri="{FF2B5EF4-FFF2-40B4-BE49-F238E27FC236}">
                <a16:creationId xmlns:a16="http://schemas.microsoft.com/office/drawing/2014/main" id="{B9B9786B-1ABA-4375-9F88-E192CF902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00" y="785674"/>
            <a:ext cx="2741880" cy="1350376"/>
          </a:xfrm>
          <a:prstGeom prst="rect">
            <a:avLst/>
          </a:prstGeom>
        </p:spPr>
      </p:pic>
      <p:pic>
        <p:nvPicPr>
          <p:cNvPr id="13" name="図 12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A68EF21E-CBF2-47DA-A140-5E38B6A29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00" y="2136050"/>
            <a:ext cx="2741880" cy="2500595"/>
          </a:xfrm>
          <a:prstGeom prst="rect">
            <a:avLst/>
          </a:prstGeom>
        </p:spPr>
      </p:pic>
      <p:sp>
        <p:nvSpPr>
          <p:cNvPr id="70" name="Google Shape;70;p3"/>
          <p:cNvSpPr/>
          <p:nvPr/>
        </p:nvSpPr>
        <p:spPr>
          <a:xfrm>
            <a:off x="0" y="0"/>
            <a:ext cx="9144000" cy="646500"/>
          </a:xfrm>
          <a:prstGeom prst="rect">
            <a:avLst/>
          </a:prstGeom>
          <a:solidFill>
            <a:srgbClr val="0582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&lt; </a:t>
            </a:r>
            <a:r>
              <a:rPr lang="ja" sz="2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Webサイト基本構成</a:t>
            </a:r>
            <a:r>
              <a:rPr lang="ja" sz="3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/&gt;</a:t>
            </a:r>
            <a:endParaRPr sz="31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3"/>
          <p:cNvCxnSpPr/>
          <p:nvPr/>
        </p:nvCxnSpPr>
        <p:spPr>
          <a:xfrm>
            <a:off x="648300" y="734018"/>
            <a:ext cx="5833500" cy="0"/>
          </a:xfrm>
          <a:prstGeom prst="straightConnector1">
            <a:avLst/>
          </a:prstGeom>
          <a:noFill/>
          <a:ln w="38100" cap="flat" cmpd="sng">
            <a:solidFill>
              <a:srgbClr val="E06666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74" name="Google Shape;74;p3"/>
          <p:cNvSpPr txBox="1"/>
          <p:nvPr/>
        </p:nvSpPr>
        <p:spPr>
          <a:xfrm>
            <a:off x="6650056" y="534518"/>
            <a:ext cx="11241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sz="2000" b="1" i="0" u="none" strike="noStrike" cap="none" dirty="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3"/>
          <p:cNvCxnSpPr/>
          <p:nvPr/>
        </p:nvCxnSpPr>
        <p:spPr>
          <a:xfrm>
            <a:off x="638700" y="950292"/>
            <a:ext cx="58431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76" name="Google Shape;76;p3"/>
          <p:cNvCxnSpPr/>
          <p:nvPr/>
        </p:nvCxnSpPr>
        <p:spPr>
          <a:xfrm>
            <a:off x="643500" y="4461068"/>
            <a:ext cx="58431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77" name="Google Shape;77;p3"/>
          <p:cNvSpPr txBox="1"/>
          <p:nvPr/>
        </p:nvSpPr>
        <p:spPr>
          <a:xfrm>
            <a:off x="6753150" y="2599700"/>
            <a:ext cx="11241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2000" b="1" i="0" u="none" strike="noStrike" cap="none" dirty="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3"/>
          <p:cNvCxnSpPr/>
          <p:nvPr/>
        </p:nvCxnSpPr>
        <p:spPr>
          <a:xfrm>
            <a:off x="648300" y="4707152"/>
            <a:ext cx="5833500" cy="0"/>
          </a:xfrm>
          <a:prstGeom prst="straightConnector1">
            <a:avLst/>
          </a:prstGeom>
          <a:noFill/>
          <a:ln w="38100" cap="flat" cmpd="sng">
            <a:solidFill>
              <a:srgbClr val="E06666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79" name="Google Shape;79;p3"/>
          <p:cNvSpPr txBox="1"/>
          <p:nvPr/>
        </p:nvSpPr>
        <p:spPr>
          <a:xfrm>
            <a:off x="6753150" y="4635275"/>
            <a:ext cx="11241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 sz="2000" b="1" i="0" u="none" strike="noStrike" cap="non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AC0182-D144-4C46-A381-D78C0892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1265420"/>
            <a:ext cx="6392982" cy="277029"/>
          </a:xfrm>
          <a:prstGeom prst="rect">
            <a:avLst/>
          </a:prstGeom>
        </p:spPr>
      </p:pic>
      <p:sp>
        <p:nvSpPr>
          <p:cNvPr id="84" name="Google Shape;84;p4"/>
          <p:cNvSpPr/>
          <p:nvPr/>
        </p:nvSpPr>
        <p:spPr>
          <a:xfrm>
            <a:off x="0" y="0"/>
            <a:ext cx="9144000" cy="646500"/>
          </a:xfrm>
          <a:prstGeom prst="rect">
            <a:avLst/>
          </a:prstGeom>
          <a:solidFill>
            <a:srgbClr val="0582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&lt; </a:t>
            </a:r>
            <a:r>
              <a:rPr lang="ja" sz="2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header編</a:t>
            </a:r>
            <a:r>
              <a:rPr lang="ja" sz="3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/&gt;</a:t>
            </a:r>
            <a:endParaRPr sz="31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4"/>
          <p:cNvCxnSpPr>
            <a:cxnSpLocks/>
          </p:cNvCxnSpPr>
          <p:nvPr/>
        </p:nvCxnSpPr>
        <p:spPr>
          <a:xfrm>
            <a:off x="123825" y="1176650"/>
            <a:ext cx="6392982" cy="0"/>
          </a:xfrm>
          <a:prstGeom prst="straightConnector1">
            <a:avLst/>
          </a:prstGeom>
          <a:noFill/>
          <a:ln w="38100" cap="flat" cmpd="sng">
            <a:solidFill>
              <a:srgbClr val="E06666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86" name="Google Shape;86;p4"/>
          <p:cNvSpPr txBox="1"/>
          <p:nvPr/>
        </p:nvSpPr>
        <p:spPr>
          <a:xfrm>
            <a:off x="6895800" y="1193450"/>
            <a:ext cx="11241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sz="2000" b="1" i="0" u="none" strike="noStrike" cap="non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4"/>
          <p:cNvCxnSpPr/>
          <p:nvPr/>
        </p:nvCxnSpPr>
        <p:spPr>
          <a:xfrm>
            <a:off x="66675" y="1171575"/>
            <a:ext cx="0" cy="523800"/>
          </a:xfrm>
          <a:prstGeom prst="straightConnector1">
            <a:avLst/>
          </a:prstGeom>
          <a:noFill/>
          <a:ln w="38100" cap="flat" cmpd="sng">
            <a:solidFill>
              <a:srgbClr val="E06666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89" name="Google Shape;89;p4"/>
          <p:cNvCxnSpPr>
            <a:cxnSpLocks/>
          </p:cNvCxnSpPr>
          <p:nvPr/>
        </p:nvCxnSpPr>
        <p:spPr>
          <a:xfrm flipV="1">
            <a:off x="123825" y="1687988"/>
            <a:ext cx="6405375" cy="7387"/>
          </a:xfrm>
          <a:prstGeom prst="straightConnector1">
            <a:avLst/>
          </a:prstGeom>
          <a:noFill/>
          <a:ln w="38100" cap="flat" cmpd="sng">
            <a:solidFill>
              <a:srgbClr val="E06666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90" name="Google Shape;90;p4"/>
          <p:cNvCxnSpPr/>
          <p:nvPr/>
        </p:nvCxnSpPr>
        <p:spPr>
          <a:xfrm>
            <a:off x="6529200" y="1193364"/>
            <a:ext cx="0" cy="523800"/>
          </a:xfrm>
          <a:prstGeom prst="straightConnector1">
            <a:avLst/>
          </a:prstGeom>
          <a:noFill/>
          <a:ln w="38100" cap="flat" cmpd="sng">
            <a:solidFill>
              <a:srgbClr val="E06666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91" name="Google Shape;91;p4"/>
          <p:cNvCxnSpPr>
            <a:endCxn id="86" idx="1"/>
          </p:cNvCxnSpPr>
          <p:nvPr/>
        </p:nvCxnSpPr>
        <p:spPr>
          <a:xfrm>
            <a:off x="6162600" y="1193450"/>
            <a:ext cx="733200" cy="1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92;p4"/>
          <p:cNvCxnSpPr>
            <a:cxnSpLocks/>
          </p:cNvCxnSpPr>
          <p:nvPr/>
        </p:nvCxnSpPr>
        <p:spPr>
          <a:xfrm>
            <a:off x="152400" y="1241000"/>
            <a:ext cx="795618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4"/>
          <p:cNvCxnSpPr>
            <a:cxnSpLocks/>
          </p:cNvCxnSpPr>
          <p:nvPr/>
        </p:nvCxnSpPr>
        <p:spPr>
          <a:xfrm>
            <a:off x="953136" y="1216850"/>
            <a:ext cx="0" cy="384175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4"/>
          <p:cNvCxnSpPr/>
          <p:nvPr/>
        </p:nvCxnSpPr>
        <p:spPr>
          <a:xfrm>
            <a:off x="166650" y="1224650"/>
            <a:ext cx="0" cy="33660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4"/>
          <p:cNvCxnSpPr>
            <a:cxnSpLocks/>
          </p:cNvCxnSpPr>
          <p:nvPr/>
        </p:nvCxnSpPr>
        <p:spPr>
          <a:xfrm>
            <a:off x="152400" y="1581200"/>
            <a:ext cx="795618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4"/>
          <p:cNvCxnSpPr/>
          <p:nvPr/>
        </p:nvCxnSpPr>
        <p:spPr>
          <a:xfrm>
            <a:off x="6529050" y="1255657"/>
            <a:ext cx="0" cy="33660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4"/>
          <p:cNvCxnSpPr/>
          <p:nvPr/>
        </p:nvCxnSpPr>
        <p:spPr>
          <a:xfrm>
            <a:off x="5481300" y="1569144"/>
            <a:ext cx="10479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4"/>
          <p:cNvCxnSpPr/>
          <p:nvPr/>
        </p:nvCxnSpPr>
        <p:spPr>
          <a:xfrm>
            <a:off x="5466975" y="1255644"/>
            <a:ext cx="0" cy="33660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4"/>
          <p:cNvCxnSpPr/>
          <p:nvPr/>
        </p:nvCxnSpPr>
        <p:spPr>
          <a:xfrm>
            <a:off x="5452725" y="1228944"/>
            <a:ext cx="10764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4"/>
          <p:cNvSpPr/>
          <p:nvPr/>
        </p:nvSpPr>
        <p:spPr>
          <a:xfrm>
            <a:off x="2514600" y="1905000"/>
            <a:ext cx="771600" cy="971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4057650" y="2149750"/>
            <a:ext cx="112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分解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266400" y="3086025"/>
            <a:ext cx="18387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header-left</a:t>
            </a:r>
            <a:endParaRPr sz="2000" b="1" i="0" u="none" strike="noStrike" cap="non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3123825" y="3086025"/>
            <a:ext cx="18387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header-right</a:t>
            </a:r>
            <a:endParaRPr sz="2000" b="1" i="0" u="none" strike="noStrike" cap="non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4"/>
          <p:cNvCxnSpPr>
            <a:endCxn id="102" idx="0"/>
          </p:cNvCxnSpPr>
          <p:nvPr/>
        </p:nvCxnSpPr>
        <p:spPr>
          <a:xfrm>
            <a:off x="400050" y="1601025"/>
            <a:ext cx="785700" cy="14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4"/>
          <p:cNvCxnSpPr/>
          <p:nvPr/>
        </p:nvCxnSpPr>
        <p:spPr>
          <a:xfrm flipH="1">
            <a:off x="4514700" y="1628775"/>
            <a:ext cx="1390800" cy="14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" name="Google Shape;106;p4"/>
          <p:cNvSpPr txBox="1"/>
          <p:nvPr/>
        </p:nvSpPr>
        <p:spPr>
          <a:xfrm>
            <a:off x="361800" y="3667125"/>
            <a:ext cx="25242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header-left中にロゴ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写真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imgタグ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3123825" y="3667125"/>
            <a:ext cx="25242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header-rightの中にリスト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ul, li</a:t>
            </a:r>
            <a:r>
              <a:rPr lang="ja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タグ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5791200" y="2438400"/>
            <a:ext cx="2719492" cy="523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5953200" y="2442600"/>
            <a:ext cx="27813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コードで書くと . .</a:t>
            </a:r>
            <a:r>
              <a:rPr lang="ja-JP" alt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？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78304636-6B93-4F87-BD2D-C5FE9F42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00" y="2188525"/>
            <a:ext cx="2800871" cy="2554395"/>
          </a:xfrm>
          <a:prstGeom prst="rect">
            <a:avLst/>
          </a:prstGeom>
        </p:spPr>
      </p:pic>
      <p:pic>
        <p:nvPicPr>
          <p:cNvPr id="13" name="図 12" descr="水, 男, ボート, ブルー が含まれている画像&#10;&#10;自動的に生成された説明">
            <a:extLst>
              <a:ext uri="{FF2B5EF4-FFF2-40B4-BE49-F238E27FC236}">
                <a16:creationId xmlns:a16="http://schemas.microsoft.com/office/drawing/2014/main" id="{64BC4682-F69F-46F0-9FD0-E42F3FC16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01" y="785674"/>
            <a:ext cx="2796070" cy="1377065"/>
          </a:xfrm>
          <a:prstGeom prst="rect">
            <a:avLst/>
          </a:prstGeom>
        </p:spPr>
      </p:pic>
      <p:sp>
        <p:nvSpPr>
          <p:cNvPr id="115" name="Google Shape;115;p5"/>
          <p:cNvSpPr/>
          <p:nvPr/>
        </p:nvSpPr>
        <p:spPr>
          <a:xfrm>
            <a:off x="0" y="0"/>
            <a:ext cx="9144000" cy="646500"/>
          </a:xfrm>
          <a:prstGeom prst="rect">
            <a:avLst/>
          </a:prstGeom>
          <a:solidFill>
            <a:srgbClr val="0582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&lt; </a:t>
            </a:r>
            <a:r>
              <a:rPr lang="ja" sz="2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main編</a:t>
            </a:r>
            <a:r>
              <a:rPr lang="ja" sz="3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/&gt;</a:t>
            </a:r>
            <a:endParaRPr sz="31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5"/>
          <p:cNvCxnSpPr/>
          <p:nvPr/>
        </p:nvCxnSpPr>
        <p:spPr>
          <a:xfrm>
            <a:off x="588314" y="821988"/>
            <a:ext cx="58431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117" name="Google Shape;117;p5"/>
          <p:cNvCxnSpPr/>
          <p:nvPr/>
        </p:nvCxnSpPr>
        <p:spPr>
          <a:xfrm>
            <a:off x="648300" y="4854550"/>
            <a:ext cx="58431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18" name="Google Shape;118;p5"/>
          <p:cNvSpPr txBox="1"/>
          <p:nvPr/>
        </p:nvSpPr>
        <p:spPr>
          <a:xfrm>
            <a:off x="6465032" y="578525"/>
            <a:ext cx="11241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2000" b="1" i="0" u="none" strike="noStrike" cap="none" dirty="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5"/>
          <p:cNvCxnSpPr/>
          <p:nvPr/>
        </p:nvCxnSpPr>
        <p:spPr>
          <a:xfrm>
            <a:off x="506201" y="3551500"/>
            <a:ext cx="5247600" cy="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22" name="Google Shape;122;p5"/>
          <p:cNvSpPr txBox="1"/>
          <p:nvPr/>
        </p:nvSpPr>
        <p:spPr>
          <a:xfrm>
            <a:off x="5962575" y="1900994"/>
            <a:ext cx="1990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section1</a:t>
            </a:r>
            <a:endParaRPr sz="2000" b="1" i="0" u="none" strike="noStrike" cap="none" dirty="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5753801" y="3265750"/>
            <a:ext cx="1990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section2</a:t>
            </a:r>
            <a:endParaRPr sz="2000" b="1" i="0" u="none" strike="noStrike" cap="none" dirty="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5"/>
          <p:cNvCxnSpPr/>
          <p:nvPr/>
        </p:nvCxnSpPr>
        <p:spPr>
          <a:xfrm>
            <a:off x="506201" y="4465162"/>
            <a:ext cx="5247600" cy="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25" name="Google Shape;125;p5"/>
          <p:cNvSpPr txBox="1"/>
          <p:nvPr/>
        </p:nvSpPr>
        <p:spPr>
          <a:xfrm>
            <a:off x="5753801" y="4171420"/>
            <a:ext cx="1990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section3</a:t>
            </a:r>
            <a:endParaRPr sz="2000" b="1" i="0" u="none" strike="noStrike" cap="none" dirty="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21;p5">
            <a:extLst>
              <a:ext uri="{FF2B5EF4-FFF2-40B4-BE49-F238E27FC236}">
                <a16:creationId xmlns:a16="http://schemas.microsoft.com/office/drawing/2014/main" id="{99CB4A1A-4289-4D0F-B310-CA9ED1987FA8}"/>
              </a:ext>
            </a:extLst>
          </p:cNvPr>
          <p:cNvCxnSpPr/>
          <p:nvPr/>
        </p:nvCxnSpPr>
        <p:spPr>
          <a:xfrm>
            <a:off x="714975" y="2204951"/>
            <a:ext cx="5247600" cy="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lgDash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水, 男, ボート, ブルー が含まれている画像&#10;&#10;自動的に生成された説明">
            <a:extLst>
              <a:ext uri="{FF2B5EF4-FFF2-40B4-BE49-F238E27FC236}">
                <a16:creationId xmlns:a16="http://schemas.microsoft.com/office/drawing/2014/main" id="{BAE1160A-CF98-439F-8B74-A2FB6E981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6" y="972292"/>
            <a:ext cx="6096528" cy="3002540"/>
          </a:xfrm>
          <a:prstGeom prst="rect">
            <a:avLst/>
          </a:prstGeom>
        </p:spPr>
      </p:pic>
      <p:sp>
        <p:nvSpPr>
          <p:cNvPr id="130" name="Google Shape;130;p6"/>
          <p:cNvSpPr/>
          <p:nvPr/>
        </p:nvSpPr>
        <p:spPr>
          <a:xfrm>
            <a:off x="0" y="0"/>
            <a:ext cx="9144000" cy="646500"/>
          </a:xfrm>
          <a:prstGeom prst="rect">
            <a:avLst/>
          </a:prstGeom>
          <a:solidFill>
            <a:srgbClr val="0582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&lt; </a:t>
            </a:r>
            <a:r>
              <a:rPr lang="ja" sz="2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main編 - section1</a:t>
            </a:r>
            <a:r>
              <a:rPr lang="ja" sz="3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/&gt;</a:t>
            </a:r>
            <a:endParaRPr sz="31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6"/>
          <p:cNvCxnSpPr/>
          <p:nvPr/>
        </p:nvCxnSpPr>
        <p:spPr>
          <a:xfrm>
            <a:off x="62250" y="1231419"/>
            <a:ext cx="58431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32" name="Google Shape;132;p6"/>
          <p:cNvSpPr txBox="1"/>
          <p:nvPr/>
        </p:nvSpPr>
        <p:spPr>
          <a:xfrm>
            <a:off x="6648375" y="667500"/>
            <a:ext cx="11241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2000" b="1" i="0" u="none" strike="noStrike" cap="none" dirty="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6"/>
          <p:cNvCxnSpPr/>
          <p:nvPr/>
        </p:nvCxnSpPr>
        <p:spPr>
          <a:xfrm>
            <a:off x="534075" y="3974832"/>
            <a:ext cx="5247600" cy="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35" name="Google Shape;135;p6"/>
          <p:cNvSpPr txBox="1"/>
          <p:nvPr/>
        </p:nvSpPr>
        <p:spPr>
          <a:xfrm>
            <a:off x="5781675" y="1338575"/>
            <a:ext cx="1990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section1</a:t>
            </a:r>
            <a:endParaRPr sz="2000" b="1" i="0" u="none" strike="noStrike" cap="non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6"/>
          <p:cNvCxnSpPr/>
          <p:nvPr/>
        </p:nvCxnSpPr>
        <p:spPr>
          <a:xfrm>
            <a:off x="534075" y="1306956"/>
            <a:ext cx="5247600" cy="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137" name="Google Shape;137;p6"/>
          <p:cNvCxnSpPr/>
          <p:nvPr/>
        </p:nvCxnSpPr>
        <p:spPr>
          <a:xfrm>
            <a:off x="1453088" y="2489938"/>
            <a:ext cx="3762000" cy="540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6"/>
          <p:cNvCxnSpPr/>
          <p:nvPr/>
        </p:nvCxnSpPr>
        <p:spPr>
          <a:xfrm>
            <a:off x="1324500" y="2749850"/>
            <a:ext cx="3762000" cy="540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6"/>
          <p:cNvCxnSpPr/>
          <p:nvPr/>
        </p:nvCxnSpPr>
        <p:spPr>
          <a:xfrm>
            <a:off x="5124450" y="2543175"/>
            <a:ext cx="1095300" cy="2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140;p6"/>
          <p:cNvSpPr txBox="1"/>
          <p:nvPr/>
        </p:nvSpPr>
        <p:spPr>
          <a:xfrm>
            <a:off x="6324600" y="2419350"/>
            <a:ext cx="1914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見出し → h1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6"/>
          <p:cNvCxnSpPr/>
          <p:nvPr/>
        </p:nvCxnSpPr>
        <p:spPr>
          <a:xfrm>
            <a:off x="2338725" y="3073519"/>
            <a:ext cx="1638300" cy="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6"/>
          <p:cNvCxnSpPr/>
          <p:nvPr/>
        </p:nvCxnSpPr>
        <p:spPr>
          <a:xfrm>
            <a:off x="2305050" y="2752538"/>
            <a:ext cx="1638300" cy="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6"/>
          <p:cNvCxnSpPr/>
          <p:nvPr/>
        </p:nvCxnSpPr>
        <p:spPr>
          <a:xfrm>
            <a:off x="3962400" y="3086100"/>
            <a:ext cx="2038200" cy="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4" name="Google Shape;144;p6"/>
          <p:cNvSpPr txBox="1"/>
          <p:nvPr/>
        </p:nvSpPr>
        <p:spPr>
          <a:xfrm>
            <a:off x="6324600" y="3038850"/>
            <a:ext cx="1914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j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j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ja-JP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サブタイトル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水, 男, ボート, ブルー が含まれている画像&#10;&#10;自動的に生成された説明">
            <a:extLst>
              <a:ext uri="{FF2B5EF4-FFF2-40B4-BE49-F238E27FC236}">
                <a16:creationId xmlns:a16="http://schemas.microsoft.com/office/drawing/2014/main" id="{B6E0E236-FE68-4986-8477-51EB02A7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6" y="1257281"/>
            <a:ext cx="6096528" cy="3002540"/>
          </a:xfrm>
          <a:prstGeom prst="rect">
            <a:avLst/>
          </a:prstGeom>
        </p:spPr>
      </p:pic>
      <p:sp>
        <p:nvSpPr>
          <p:cNvPr id="149" name="Google Shape;149;p7"/>
          <p:cNvSpPr/>
          <p:nvPr/>
        </p:nvSpPr>
        <p:spPr>
          <a:xfrm>
            <a:off x="0" y="0"/>
            <a:ext cx="9144000" cy="646500"/>
          </a:xfrm>
          <a:prstGeom prst="rect">
            <a:avLst/>
          </a:prstGeom>
          <a:solidFill>
            <a:srgbClr val="0582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&lt; </a:t>
            </a:r>
            <a:r>
              <a:rPr lang="ja" sz="2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main編 - section1</a:t>
            </a:r>
            <a:r>
              <a:rPr lang="ja" sz="31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/&gt;</a:t>
            </a:r>
            <a:endParaRPr sz="31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" name="Google Shape;150;p7"/>
          <p:cNvCxnSpPr/>
          <p:nvPr/>
        </p:nvCxnSpPr>
        <p:spPr>
          <a:xfrm>
            <a:off x="486714" y="1045500"/>
            <a:ext cx="58431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51" name="Google Shape;151;p7"/>
          <p:cNvSpPr txBox="1"/>
          <p:nvPr/>
        </p:nvSpPr>
        <p:spPr>
          <a:xfrm>
            <a:off x="3448425" y="589307"/>
            <a:ext cx="11241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2000" b="1" i="0" u="none" strike="noStrike" cap="none" dirty="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7"/>
          <p:cNvCxnSpPr/>
          <p:nvPr/>
        </p:nvCxnSpPr>
        <p:spPr>
          <a:xfrm>
            <a:off x="657750" y="4309400"/>
            <a:ext cx="5247600" cy="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54" name="Google Shape;154;p7"/>
          <p:cNvSpPr txBox="1"/>
          <p:nvPr/>
        </p:nvSpPr>
        <p:spPr>
          <a:xfrm>
            <a:off x="6329814" y="1129371"/>
            <a:ext cx="125410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section1</a:t>
            </a:r>
            <a:endParaRPr sz="2000" b="1" i="0" u="none" strike="noStrike" cap="none" dirty="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7"/>
          <p:cNvCxnSpPr/>
          <p:nvPr/>
        </p:nvCxnSpPr>
        <p:spPr>
          <a:xfrm>
            <a:off x="441056" y="1504287"/>
            <a:ext cx="5247600" cy="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/>
          <p:nvPr/>
        </p:nvCxnSpPr>
        <p:spPr>
          <a:xfrm>
            <a:off x="1324500" y="2786486"/>
            <a:ext cx="3762000" cy="540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7"/>
          <p:cNvCxnSpPr/>
          <p:nvPr/>
        </p:nvCxnSpPr>
        <p:spPr>
          <a:xfrm>
            <a:off x="1324500" y="3053166"/>
            <a:ext cx="3762000" cy="540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7"/>
          <p:cNvSpPr txBox="1"/>
          <p:nvPr/>
        </p:nvSpPr>
        <p:spPr>
          <a:xfrm>
            <a:off x="2962575" y="2283953"/>
            <a:ext cx="48585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endParaRPr sz="2000" b="1" i="0" u="none" strike="noStrike" cap="none" dirty="0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7"/>
          <p:cNvCxnSpPr/>
          <p:nvPr/>
        </p:nvCxnSpPr>
        <p:spPr>
          <a:xfrm>
            <a:off x="2305050" y="3373557"/>
            <a:ext cx="1638300" cy="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7"/>
          <p:cNvCxnSpPr/>
          <p:nvPr/>
        </p:nvCxnSpPr>
        <p:spPr>
          <a:xfrm>
            <a:off x="2305050" y="3109725"/>
            <a:ext cx="1638300" cy="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7"/>
          <p:cNvSpPr txBox="1"/>
          <p:nvPr/>
        </p:nvSpPr>
        <p:spPr>
          <a:xfrm>
            <a:off x="657750" y="2982166"/>
            <a:ext cx="19146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ja" sz="2000" b="1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2000" b="1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6770019" y="1989725"/>
            <a:ext cx="1957589" cy="669451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6744618" y="2049568"/>
            <a:ext cx="1856457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コードで書くと</a:t>
            </a:r>
            <a:r>
              <a:rPr lang="ja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</a:t>
            </a:r>
            <a:r>
              <a:rPr lang="en-US" altLang="ja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67A7CE71-3B41-4BBD-BD69-1D35771DF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0" y="646500"/>
            <a:ext cx="4763165" cy="4344006"/>
          </a:xfrm>
          <a:prstGeom prst="rect">
            <a:avLst/>
          </a:prstGeom>
        </p:spPr>
      </p:pic>
      <p:sp>
        <p:nvSpPr>
          <p:cNvPr id="169" name="Google Shape;169;p8"/>
          <p:cNvSpPr/>
          <p:nvPr/>
        </p:nvSpPr>
        <p:spPr>
          <a:xfrm>
            <a:off x="6820951" y="1790853"/>
            <a:ext cx="1990800" cy="1305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0" y="0"/>
            <a:ext cx="9144000" cy="646500"/>
          </a:xfrm>
          <a:prstGeom prst="rect">
            <a:avLst/>
          </a:prstGeom>
          <a:solidFill>
            <a:srgbClr val="0582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&lt; </a:t>
            </a:r>
            <a:r>
              <a:rPr lang="ja" sz="2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main編 - section2</a:t>
            </a: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/&gt;</a:t>
            </a:r>
            <a:endParaRPr sz="31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8"/>
          <p:cNvCxnSpPr/>
          <p:nvPr/>
        </p:nvCxnSpPr>
        <p:spPr>
          <a:xfrm>
            <a:off x="542260" y="712306"/>
            <a:ext cx="58431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172" name="Google Shape;172;p8"/>
          <p:cNvCxnSpPr/>
          <p:nvPr/>
        </p:nvCxnSpPr>
        <p:spPr>
          <a:xfrm>
            <a:off x="648300" y="4729032"/>
            <a:ext cx="58431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73" name="Google Shape;173;p8"/>
          <p:cNvSpPr txBox="1"/>
          <p:nvPr/>
        </p:nvSpPr>
        <p:spPr>
          <a:xfrm>
            <a:off x="6829275" y="505619"/>
            <a:ext cx="11241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2000" b="1" i="0" u="none" strike="noStrike" cap="none" dirty="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8"/>
          <p:cNvCxnSpPr/>
          <p:nvPr/>
        </p:nvCxnSpPr>
        <p:spPr>
          <a:xfrm>
            <a:off x="648300" y="1339625"/>
            <a:ext cx="5247600" cy="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76" name="Google Shape;176;p8"/>
          <p:cNvSpPr txBox="1"/>
          <p:nvPr/>
        </p:nvSpPr>
        <p:spPr>
          <a:xfrm>
            <a:off x="6067425" y="1199825"/>
            <a:ext cx="1990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section2</a:t>
            </a:r>
            <a:endParaRPr sz="2000" b="1" i="0" u="none" strike="noStrike" cap="non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8"/>
          <p:cNvCxnSpPr/>
          <p:nvPr/>
        </p:nvCxnSpPr>
        <p:spPr>
          <a:xfrm>
            <a:off x="648300" y="4658957"/>
            <a:ext cx="5247600" cy="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78" name="Google Shape;178;p8"/>
          <p:cNvSpPr txBox="1"/>
          <p:nvPr/>
        </p:nvSpPr>
        <p:spPr>
          <a:xfrm>
            <a:off x="5424525" y="2956724"/>
            <a:ext cx="1990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section3</a:t>
            </a:r>
            <a:endParaRPr sz="2000" b="1" i="0" u="none" strike="noStrike" cap="none" dirty="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8"/>
          <p:cNvCxnSpPr/>
          <p:nvPr/>
        </p:nvCxnSpPr>
        <p:spPr>
          <a:xfrm>
            <a:off x="471135" y="2878640"/>
            <a:ext cx="5247600" cy="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180" name="Google Shape;180;p8"/>
          <p:cNvCxnSpPr/>
          <p:nvPr/>
        </p:nvCxnSpPr>
        <p:spPr>
          <a:xfrm>
            <a:off x="2193714" y="958525"/>
            <a:ext cx="1619400" cy="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p8"/>
          <p:cNvCxnSpPr>
            <a:cxnSpLocks/>
          </p:cNvCxnSpPr>
          <p:nvPr/>
        </p:nvCxnSpPr>
        <p:spPr>
          <a:xfrm>
            <a:off x="3949615" y="1076140"/>
            <a:ext cx="256571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2" name="Google Shape;182;p8"/>
          <p:cNvSpPr txBox="1"/>
          <p:nvPr/>
        </p:nvSpPr>
        <p:spPr>
          <a:xfrm>
            <a:off x="6624525" y="865615"/>
            <a:ext cx="1809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見出し2 → h2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8"/>
          <p:cNvCxnSpPr/>
          <p:nvPr/>
        </p:nvCxnSpPr>
        <p:spPr>
          <a:xfrm>
            <a:off x="714975" y="1243215"/>
            <a:ext cx="4248000" cy="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8"/>
          <p:cNvCxnSpPr/>
          <p:nvPr/>
        </p:nvCxnSpPr>
        <p:spPr>
          <a:xfrm>
            <a:off x="648300" y="2798521"/>
            <a:ext cx="4238700" cy="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8"/>
          <p:cNvCxnSpPr>
            <a:cxnSpLocks/>
          </p:cNvCxnSpPr>
          <p:nvPr/>
        </p:nvCxnSpPr>
        <p:spPr>
          <a:xfrm>
            <a:off x="4830930" y="1253564"/>
            <a:ext cx="2109121" cy="678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8"/>
          <p:cNvSpPr txBox="1"/>
          <p:nvPr/>
        </p:nvSpPr>
        <p:spPr>
          <a:xfrm>
            <a:off x="6892426" y="1802061"/>
            <a:ext cx="18096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contentsボックス</a:t>
            </a:r>
            <a:r>
              <a:rPr lang="ja" sz="1400" b="1" i="0" u="none" strike="noStrike" cap="none" dirty="0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 i="0" u="none" strike="noStrike" cap="none" dirty="0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8"/>
          <p:cNvCxnSpPr>
            <a:cxnSpLocks/>
            <a:endCxn id="188" idx="1"/>
          </p:cNvCxnSpPr>
          <p:nvPr/>
        </p:nvCxnSpPr>
        <p:spPr>
          <a:xfrm>
            <a:off x="5134187" y="2124204"/>
            <a:ext cx="1805864" cy="1427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8" name="Google Shape;188;p8"/>
          <p:cNvSpPr txBox="1"/>
          <p:nvPr/>
        </p:nvSpPr>
        <p:spPr>
          <a:xfrm>
            <a:off x="6940051" y="2104941"/>
            <a:ext cx="1809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テキスト → 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6940051" y="2647866"/>
            <a:ext cx="1809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写真 → img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8"/>
          <p:cNvCxnSpPr>
            <a:cxnSpLocks/>
            <a:endCxn id="189" idx="1"/>
          </p:cNvCxnSpPr>
          <p:nvPr/>
        </p:nvCxnSpPr>
        <p:spPr>
          <a:xfrm>
            <a:off x="2612393" y="2343129"/>
            <a:ext cx="4327658" cy="4667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67A7CE71-3B41-4BBD-BD69-1D35771DF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0" y="646500"/>
            <a:ext cx="4763165" cy="4344006"/>
          </a:xfrm>
          <a:prstGeom prst="rect">
            <a:avLst/>
          </a:prstGeom>
        </p:spPr>
      </p:pic>
      <p:sp>
        <p:nvSpPr>
          <p:cNvPr id="169" name="Google Shape;169;p8"/>
          <p:cNvSpPr/>
          <p:nvPr/>
        </p:nvSpPr>
        <p:spPr>
          <a:xfrm>
            <a:off x="6820951" y="3321623"/>
            <a:ext cx="1990800" cy="1305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4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0" y="0"/>
            <a:ext cx="9144000" cy="646500"/>
          </a:xfrm>
          <a:prstGeom prst="rect">
            <a:avLst/>
          </a:prstGeom>
          <a:solidFill>
            <a:srgbClr val="0582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&lt; </a:t>
            </a:r>
            <a:r>
              <a:rPr lang="ja" sz="2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main編 - section2</a:t>
            </a:r>
            <a:r>
              <a:rPr lang="ja" sz="31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/&gt;</a:t>
            </a:r>
            <a:endParaRPr sz="31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8"/>
          <p:cNvCxnSpPr/>
          <p:nvPr/>
        </p:nvCxnSpPr>
        <p:spPr>
          <a:xfrm>
            <a:off x="542260" y="712306"/>
            <a:ext cx="58431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172" name="Google Shape;172;p8"/>
          <p:cNvCxnSpPr/>
          <p:nvPr/>
        </p:nvCxnSpPr>
        <p:spPr>
          <a:xfrm>
            <a:off x="648300" y="4729032"/>
            <a:ext cx="58431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73" name="Google Shape;173;p8"/>
          <p:cNvSpPr txBox="1"/>
          <p:nvPr/>
        </p:nvSpPr>
        <p:spPr>
          <a:xfrm>
            <a:off x="6829275" y="505619"/>
            <a:ext cx="11241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2000" b="1" i="0" u="none" strike="noStrike" cap="none" dirty="0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8"/>
          <p:cNvCxnSpPr/>
          <p:nvPr/>
        </p:nvCxnSpPr>
        <p:spPr>
          <a:xfrm>
            <a:off x="648300" y="1339625"/>
            <a:ext cx="5247600" cy="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76" name="Google Shape;176;p8"/>
          <p:cNvSpPr txBox="1"/>
          <p:nvPr/>
        </p:nvSpPr>
        <p:spPr>
          <a:xfrm>
            <a:off x="6067425" y="1199825"/>
            <a:ext cx="1990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section2</a:t>
            </a:r>
            <a:endParaRPr sz="2000" b="1" i="0" u="none" strike="noStrike" cap="non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8"/>
          <p:cNvCxnSpPr/>
          <p:nvPr/>
        </p:nvCxnSpPr>
        <p:spPr>
          <a:xfrm>
            <a:off x="648300" y="4658957"/>
            <a:ext cx="5247600" cy="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lgDashDot"/>
            <a:round/>
            <a:headEnd type="none" w="sm" len="sm"/>
            <a:tailEnd type="none" w="sm" len="sm"/>
          </a:ln>
        </p:spPr>
      </p:cxnSp>
      <p:sp>
        <p:nvSpPr>
          <p:cNvPr id="178" name="Google Shape;178;p8"/>
          <p:cNvSpPr txBox="1"/>
          <p:nvPr/>
        </p:nvSpPr>
        <p:spPr>
          <a:xfrm>
            <a:off x="5424525" y="2956724"/>
            <a:ext cx="1990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" sz="2000" b="1" i="0" u="none" strike="noStrike" cap="none" dirty="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section3</a:t>
            </a:r>
            <a:endParaRPr sz="2000" b="1" i="0" u="none" strike="noStrike" cap="none" dirty="0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8"/>
          <p:cNvCxnSpPr/>
          <p:nvPr/>
        </p:nvCxnSpPr>
        <p:spPr>
          <a:xfrm>
            <a:off x="471135" y="2878640"/>
            <a:ext cx="5247600" cy="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lgDashDot"/>
            <a:round/>
            <a:headEnd type="none" w="sm" len="sm"/>
            <a:tailEnd type="none" w="sm" len="sm"/>
          </a:ln>
        </p:spPr>
      </p:cxnSp>
      <p:cxnSp>
        <p:nvCxnSpPr>
          <p:cNvPr id="180" name="Google Shape;180;p8"/>
          <p:cNvCxnSpPr/>
          <p:nvPr/>
        </p:nvCxnSpPr>
        <p:spPr>
          <a:xfrm>
            <a:off x="2114142" y="3302856"/>
            <a:ext cx="1619400" cy="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p8"/>
          <p:cNvCxnSpPr>
            <a:cxnSpLocks/>
          </p:cNvCxnSpPr>
          <p:nvPr/>
        </p:nvCxnSpPr>
        <p:spPr>
          <a:xfrm>
            <a:off x="3747581" y="3060726"/>
            <a:ext cx="314484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2" name="Google Shape;182;p8"/>
          <p:cNvSpPr txBox="1"/>
          <p:nvPr/>
        </p:nvSpPr>
        <p:spPr>
          <a:xfrm>
            <a:off x="6940051" y="2856793"/>
            <a:ext cx="1809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見出し2 → h2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8"/>
          <p:cNvCxnSpPr/>
          <p:nvPr/>
        </p:nvCxnSpPr>
        <p:spPr>
          <a:xfrm>
            <a:off x="782436" y="3437775"/>
            <a:ext cx="4248000" cy="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8"/>
          <p:cNvCxnSpPr/>
          <p:nvPr/>
        </p:nvCxnSpPr>
        <p:spPr>
          <a:xfrm>
            <a:off x="648300" y="2798521"/>
            <a:ext cx="4238700" cy="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8"/>
          <p:cNvCxnSpPr>
            <a:cxnSpLocks/>
            <a:endCxn id="186" idx="1"/>
          </p:cNvCxnSpPr>
          <p:nvPr/>
        </p:nvCxnSpPr>
        <p:spPr>
          <a:xfrm>
            <a:off x="5134187" y="3440124"/>
            <a:ext cx="1758239" cy="168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8"/>
          <p:cNvSpPr txBox="1"/>
          <p:nvPr/>
        </p:nvSpPr>
        <p:spPr>
          <a:xfrm>
            <a:off x="6892426" y="3332831"/>
            <a:ext cx="18096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contentsボックス</a:t>
            </a:r>
            <a:r>
              <a:rPr lang="ja" sz="1400" b="1" i="0" u="none" strike="noStrike" cap="none" dirty="0">
                <a:solidFill>
                  <a:srgbClr val="EA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 i="0" u="none" strike="noStrike" cap="none" dirty="0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8"/>
          <p:cNvCxnSpPr>
            <a:cxnSpLocks/>
            <a:endCxn id="188" idx="1"/>
          </p:cNvCxnSpPr>
          <p:nvPr/>
        </p:nvCxnSpPr>
        <p:spPr>
          <a:xfrm flipV="1">
            <a:off x="3061547" y="3797711"/>
            <a:ext cx="3878504" cy="868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8" name="Google Shape;188;p8"/>
          <p:cNvSpPr txBox="1"/>
          <p:nvPr/>
        </p:nvSpPr>
        <p:spPr>
          <a:xfrm>
            <a:off x="6940051" y="3635711"/>
            <a:ext cx="1809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テキスト → 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6940051" y="4178636"/>
            <a:ext cx="18096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写真 → img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8"/>
          <p:cNvCxnSpPr>
            <a:cxnSpLocks/>
            <a:endCxn id="189" idx="1"/>
          </p:cNvCxnSpPr>
          <p:nvPr/>
        </p:nvCxnSpPr>
        <p:spPr>
          <a:xfrm>
            <a:off x="5134187" y="4067360"/>
            <a:ext cx="1805864" cy="2732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498973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201</Words>
  <Application>Microsoft Office PowerPoint</Application>
  <PresentationFormat>画面に合わせる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Roboto</vt:lpstr>
      <vt:lpstr>Arial</vt:lpstr>
      <vt:lpstr>Simple Light</vt:lpstr>
      <vt:lpstr>WEBサイト制作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WEBサイト制作</dc:title>
  <dc:creator>luis</dc:creator>
  <cp:lastModifiedBy>Heshiki Luis</cp:lastModifiedBy>
  <cp:revision>3</cp:revision>
  <dcterms:modified xsi:type="dcterms:W3CDTF">2022-04-14T09:17:38Z</dcterms:modified>
</cp:coreProperties>
</file>