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3.79.135.206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://www.yahoo.co.jp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3.png"/><Relationship Id="rId4" Type="http://schemas.openxmlformats.org/officeDocument/2006/relationships/image" Target="../media/image6.jp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0C1C6-059A-4393-8356-F8E5D9F7C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8000" dirty="0"/>
              <a:t>WEB</a:t>
            </a:r>
            <a:r>
              <a:rPr kumimoji="1" lang="ja-JP" altLang="en-US" sz="8000" dirty="0"/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F7256B-0379-4504-90DE-D4710E920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2800" dirty="0"/>
              <a:t>～　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の仕組みを理解してみよう　～</a:t>
            </a:r>
          </a:p>
        </p:txBody>
      </p:sp>
    </p:spTree>
    <p:extLst>
      <p:ext uri="{BB962C8B-B14F-4D97-AF65-F5344CB8AC3E}">
        <p14:creationId xmlns:p14="http://schemas.microsoft.com/office/powerpoint/2010/main" val="397984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サーバーとは</a:t>
            </a:r>
            <a:r>
              <a:rPr kumimoji="1" lang="ja-JP" altLang="en-US" sz="6000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リクエストを受け付けて</a:t>
            </a:r>
            <a:r>
              <a:rPr lang="ja-JP" altLang="en-US" sz="3600" b="0" spc="-260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スポ</a:t>
            </a:r>
            <a:r>
              <a:rPr lang="ja-JP" altLang="en-US" sz="3600" b="0" spc="-175" dirty="0">
                <a:latin typeface="ヒラギノ角ゴ Pro W3"/>
                <a:cs typeface="ヒラギノ角ゴ Pro W3"/>
              </a:rPr>
              <a:t>ン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スを返すアプリケーション、コンピュータ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237A28-D98D-4510-96E0-902137A6C427}"/>
              </a:ext>
            </a:extLst>
          </p:cNvPr>
          <p:cNvSpPr txBox="1"/>
          <p:nvPr/>
        </p:nvSpPr>
        <p:spPr>
          <a:xfrm>
            <a:off x="677334" y="3477435"/>
            <a:ext cx="8027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要するにリクエストを受けとる（パソコン）のこと！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840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70C0862-55B2-4FE1-9C07-3FAA1FDF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9" name="object 2">
            <a:extLst>
              <a:ext uri="{FF2B5EF4-FFF2-40B4-BE49-F238E27FC236}">
                <a16:creationId xmlns:a16="http://schemas.microsoft.com/office/drawing/2014/main" id="{CB52A997-D6A9-42CC-B0B1-4A5C9841700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47" y="31013"/>
            <a:ext cx="2706489" cy="2625294"/>
          </a:xfrm>
          <a:prstGeom prst="rect">
            <a:avLst/>
          </a:prstGeom>
        </p:spPr>
      </p:pic>
      <p:grpSp>
        <p:nvGrpSpPr>
          <p:cNvPr id="20" name="object 3">
            <a:extLst>
              <a:ext uri="{FF2B5EF4-FFF2-40B4-BE49-F238E27FC236}">
                <a16:creationId xmlns:a16="http://schemas.microsoft.com/office/drawing/2014/main" id="{F80FC516-6F3F-48E0-B69C-883D492E61F4}"/>
              </a:ext>
            </a:extLst>
          </p:cNvPr>
          <p:cNvGrpSpPr/>
          <p:nvPr/>
        </p:nvGrpSpPr>
        <p:grpSpPr>
          <a:xfrm>
            <a:off x="8940763" y="2379979"/>
            <a:ext cx="2707005" cy="2036445"/>
            <a:chOff x="9824973" y="3428555"/>
            <a:chExt cx="2707005" cy="2036445"/>
          </a:xfrm>
        </p:grpSpPr>
        <p:pic>
          <p:nvPicPr>
            <p:cNvPr id="21" name="object 4">
              <a:extLst>
                <a:ext uri="{FF2B5EF4-FFF2-40B4-BE49-F238E27FC236}">
                  <a16:creationId xmlns:a16="http://schemas.microsoft.com/office/drawing/2014/main" id="{9BB62641-1873-450F-A909-CB3CEB8F914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8539" y="3584246"/>
              <a:ext cx="2341484" cy="1465661"/>
            </a:xfrm>
            <a:prstGeom prst="rect">
              <a:avLst/>
            </a:prstGeom>
          </p:spPr>
        </p:pic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E981F48C-66F7-4CB0-B5D2-DEEE47425172}"/>
                </a:ext>
              </a:extLst>
            </p:cNvPr>
            <p:cNvSpPr/>
            <p:nvPr/>
          </p:nvSpPr>
          <p:spPr>
            <a:xfrm>
              <a:off x="9837673" y="3441255"/>
              <a:ext cx="2681605" cy="2011045"/>
            </a:xfrm>
            <a:custGeom>
              <a:avLst/>
              <a:gdLst/>
              <a:ahLst/>
              <a:cxnLst/>
              <a:rect l="l" t="t" r="r" b="b"/>
              <a:pathLst>
                <a:path w="2681604" h="2011045">
                  <a:moveTo>
                    <a:pt x="0" y="0"/>
                  </a:moveTo>
                  <a:lnTo>
                    <a:pt x="2681089" y="0"/>
                  </a:lnTo>
                  <a:lnTo>
                    <a:pt x="2681089" y="2010816"/>
                  </a:lnTo>
                  <a:lnTo>
                    <a:pt x="0" y="201081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6">
            <a:extLst>
              <a:ext uri="{FF2B5EF4-FFF2-40B4-BE49-F238E27FC236}">
                <a16:creationId xmlns:a16="http://schemas.microsoft.com/office/drawing/2014/main" id="{A04C348B-BCFA-4CBB-9895-6D1CB67CE34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74" y="3554115"/>
            <a:ext cx="3110802" cy="2911711"/>
          </a:xfrm>
          <a:prstGeom prst="rect">
            <a:avLst/>
          </a:prstGeom>
        </p:spPr>
      </p:pic>
      <p:grpSp>
        <p:nvGrpSpPr>
          <p:cNvPr id="24" name="object 7">
            <a:extLst>
              <a:ext uri="{FF2B5EF4-FFF2-40B4-BE49-F238E27FC236}">
                <a16:creationId xmlns:a16="http://schemas.microsoft.com/office/drawing/2014/main" id="{97BC8D4C-91E2-4CCB-914B-3D6BA3839E60}"/>
              </a:ext>
            </a:extLst>
          </p:cNvPr>
          <p:cNvGrpSpPr/>
          <p:nvPr/>
        </p:nvGrpSpPr>
        <p:grpSpPr>
          <a:xfrm>
            <a:off x="3270936" y="2446875"/>
            <a:ext cx="5132705" cy="1534160"/>
            <a:chOff x="4289011" y="2556368"/>
            <a:chExt cx="5132705" cy="1534160"/>
          </a:xfrm>
        </p:grpSpPr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9E13C64C-6ABD-49E1-AE38-D6F7D362F3C9}"/>
                </a:ext>
              </a:extLst>
            </p:cNvPr>
            <p:cNvSpPr/>
            <p:nvPr/>
          </p:nvSpPr>
          <p:spPr>
            <a:xfrm>
              <a:off x="4346161" y="2613518"/>
              <a:ext cx="4704080" cy="1278890"/>
            </a:xfrm>
            <a:custGeom>
              <a:avLst/>
              <a:gdLst/>
              <a:ahLst/>
              <a:cxnLst/>
              <a:rect l="l" t="t" r="r" b="b"/>
              <a:pathLst>
                <a:path w="4704080" h="1278889">
                  <a:moveTo>
                    <a:pt x="0" y="0"/>
                  </a:moveTo>
                  <a:lnTo>
                    <a:pt x="4648529" y="1263335"/>
                  </a:lnTo>
                  <a:lnTo>
                    <a:pt x="4703679" y="1278323"/>
                  </a:lnTo>
                </a:path>
              </a:pathLst>
            </a:custGeom>
            <a:ln w="114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265621D4-2A60-4609-9251-2724EE295452}"/>
                </a:ext>
              </a:extLst>
            </p:cNvPr>
            <p:cNvSpPr/>
            <p:nvPr/>
          </p:nvSpPr>
          <p:spPr>
            <a:xfrm>
              <a:off x="8936737" y="3663608"/>
              <a:ext cx="484505" cy="426720"/>
            </a:xfrm>
            <a:custGeom>
              <a:avLst/>
              <a:gdLst/>
              <a:ahLst/>
              <a:cxnLst/>
              <a:rect l="l" t="t" r="r" b="b"/>
              <a:pathLst>
                <a:path w="484504" h="426720">
                  <a:moveTo>
                    <a:pt x="115907" y="0"/>
                  </a:moveTo>
                  <a:lnTo>
                    <a:pt x="0" y="426490"/>
                  </a:lnTo>
                  <a:lnTo>
                    <a:pt x="484444" y="329152"/>
                  </a:lnTo>
                  <a:lnTo>
                    <a:pt x="115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10">
            <a:extLst>
              <a:ext uri="{FF2B5EF4-FFF2-40B4-BE49-F238E27FC236}">
                <a16:creationId xmlns:a16="http://schemas.microsoft.com/office/drawing/2014/main" id="{C9C86C83-246E-4579-A0C8-EAEDA35332D5}"/>
              </a:ext>
            </a:extLst>
          </p:cNvPr>
          <p:cNvGrpSpPr/>
          <p:nvPr/>
        </p:nvGrpSpPr>
        <p:grpSpPr>
          <a:xfrm>
            <a:off x="2893931" y="189835"/>
            <a:ext cx="9123533" cy="5423000"/>
            <a:chOff x="3796354" y="1377137"/>
            <a:chExt cx="9123533" cy="5423000"/>
          </a:xfrm>
        </p:grpSpPr>
        <p:sp>
          <p:nvSpPr>
            <p:cNvPr id="28" name="object 11">
              <a:extLst>
                <a:ext uri="{FF2B5EF4-FFF2-40B4-BE49-F238E27FC236}">
                  <a16:creationId xmlns:a16="http://schemas.microsoft.com/office/drawing/2014/main" id="{41C0C67F-DBA9-4E20-B5C7-744AE62618F4}"/>
                </a:ext>
              </a:extLst>
            </p:cNvPr>
            <p:cNvSpPr/>
            <p:nvPr/>
          </p:nvSpPr>
          <p:spPr>
            <a:xfrm rot="769337">
              <a:off x="4368015" y="4814993"/>
              <a:ext cx="4773295" cy="1342390"/>
            </a:xfrm>
            <a:custGeom>
              <a:avLst/>
              <a:gdLst/>
              <a:ahLst/>
              <a:cxnLst/>
              <a:rect l="l" t="t" r="r" b="b"/>
              <a:pathLst>
                <a:path w="4773295" h="1342390">
                  <a:moveTo>
                    <a:pt x="4772867" y="0"/>
                  </a:moveTo>
                  <a:lnTo>
                    <a:pt x="55016" y="1326445"/>
                  </a:lnTo>
                  <a:lnTo>
                    <a:pt x="0" y="1341913"/>
                  </a:lnTo>
                </a:path>
              </a:pathLst>
            </a:custGeom>
            <a:ln w="114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3D530EE9-A80A-45CC-89CE-66D0B0DF75C5}"/>
                </a:ext>
              </a:extLst>
            </p:cNvPr>
            <p:cNvSpPr/>
            <p:nvPr/>
          </p:nvSpPr>
          <p:spPr>
            <a:xfrm rot="648744">
              <a:off x="3796354" y="5632372"/>
              <a:ext cx="3870960" cy="1167765"/>
            </a:xfrm>
            <a:custGeom>
              <a:avLst/>
              <a:gdLst/>
              <a:ahLst/>
              <a:cxnLst/>
              <a:rect l="l" t="t" r="r" b="b"/>
              <a:pathLst>
                <a:path w="3870959" h="1167765">
                  <a:moveTo>
                    <a:pt x="485279" y="425462"/>
                  </a:moveTo>
                  <a:lnTo>
                    <a:pt x="365658" y="0"/>
                  </a:lnTo>
                  <a:lnTo>
                    <a:pt x="0" y="332359"/>
                  </a:lnTo>
                  <a:lnTo>
                    <a:pt x="485279" y="425462"/>
                  </a:lnTo>
                  <a:close/>
                </a:path>
                <a:path w="3870959" h="1167765">
                  <a:moveTo>
                    <a:pt x="3159099" y="314325"/>
                  </a:moveTo>
                  <a:lnTo>
                    <a:pt x="3124797" y="271703"/>
                  </a:lnTo>
                  <a:lnTo>
                    <a:pt x="3011335" y="177927"/>
                  </a:lnTo>
                  <a:lnTo>
                    <a:pt x="2802852" y="84150"/>
                  </a:lnTo>
                  <a:lnTo>
                    <a:pt x="2483510" y="41529"/>
                  </a:lnTo>
                  <a:lnTo>
                    <a:pt x="2483510" y="948867"/>
                  </a:lnTo>
                  <a:lnTo>
                    <a:pt x="2580411" y="951649"/>
                  </a:lnTo>
                  <a:lnTo>
                    <a:pt x="2668587" y="959497"/>
                  </a:lnTo>
                  <a:lnTo>
                    <a:pt x="2748369" y="971600"/>
                  </a:lnTo>
                  <a:lnTo>
                    <a:pt x="2820035" y="987209"/>
                  </a:lnTo>
                  <a:lnTo>
                    <a:pt x="2883890" y="1005547"/>
                  </a:lnTo>
                  <a:lnTo>
                    <a:pt x="2940240" y="1025817"/>
                  </a:lnTo>
                  <a:lnTo>
                    <a:pt x="2989376" y="1047254"/>
                  </a:lnTo>
                  <a:lnTo>
                    <a:pt x="3031604" y="1069073"/>
                  </a:lnTo>
                  <a:lnTo>
                    <a:pt x="3067227" y="1090510"/>
                  </a:lnTo>
                  <a:lnTo>
                    <a:pt x="3119869" y="1129118"/>
                  </a:lnTo>
                  <a:lnTo>
                    <a:pt x="3149689" y="1156843"/>
                  </a:lnTo>
                  <a:lnTo>
                    <a:pt x="3159099" y="1167460"/>
                  </a:lnTo>
                  <a:lnTo>
                    <a:pt x="3159099" y="314325"/>
                  </a:lnTo>
                  <a:close/>
                </a:path>
                <a:path w="3870959" h="1167765">
                  <a:moveTo>
                    <a:pt x="3870464" y="41529"/>
                  </a:moveTo>
                  <a:lnTo>
                    <a:pt x="3551123" y="84150"/>
                  </a:lnTo>
                  <a:lnTo>
                    <a:pt x="3342640" y="177927"/>
                  </a:lnTo>
                  <a:lnTo>
                    <a:pt x="3229178" y="271703"/>
                  </a:lnTo>
                  <a:lnTo>
                    <a:pt x="3194888" y="314325"/>
                  </a:lnTo>
                  <a:lnTo>
                    <a:pt x="3194888" y="1167460"/>
                  </a:lnTo>
                  <a:lnTo>
                    <a:pt x="3197187" y="1164678"/>
                  </a:lnTo>
                  <a:lnTo>
                    <a:pt x="3204286" y="1156843"/>
                  </a:lnTo>
                  <a:lnTo>
                    <a:pt x="3234105" y="1129118"/>
                  </a:lnTo>
                  <a:lnTo>
                    <a:pt x="3286747" y="1090510"/>
                  </a:lnTo>
                  <a:lnTo>
                    <a:pt x="3322370" y="1069073"/>
                  </a:lnTo>
                  <a:lnTo>
                    <a:pt x="3364611" y="1047254"/>
                  </a:lnTo>
                  <a:lnTo>
                    <a:pt x="3413747" y="1025817"/>
                  </a:lnTo>
                  <a:lnTo>
                    <a:pt x="3470097" y="1005547"/>
                  </a:lnTo>
                  <a:lnTo>
                    <a:pt x="3533952" y="987209"/>
                  </a:lnTo>
                  <a:lnTo>
                    <a:pt x="3605619" y="971600"/>
                  </a:lnTo>
                  <a:lnTo>
                    <a:pt x="3685387" y="959497"/>
                  </a:lnTo>
                  <a:lnTo>
                    <a:pt x="3773576" y="951649"/>
                  </a:lnTo>
                  <a:lnTo>
                    <a:pt x="3870464" y="948867"/>
                  </a:lnTo>
                  <a:lnTo>
                    <a:pt x="3870464" y="41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13">
              <a:extLst>
                <a:ext uri="{FF2B5EF4-FFF2-40B4-BE49-F238E27FC236}">
                  <a16:creationId xmlns:a16="http://schemas.microsoft.com/office/drawing/2014/main" id="{8735CFA1-7761-479B-A229-9B6D8D0A7B4F}"/>
                </a:ext>
              </a:extLst>
            </p:cNvPr>
            <p:cNvSpPr/>
            <p:nvPr/>
          </p:nvSpPr>
          <p:spPr>
            <a:xfrm>
              <a:off x="9311183" y="2965380"/>
              <a:ext cx="3608704" cy="2935605"/>
            </a:xfrm>
            <a:custGeom>
              <a:avLst/>
              <a:gdLst/>
              <a:ahLst/>
              <a:cxnLst/>
              <a:rect l="l" t="t" r="r" b="b"/>
              <a:pathLst>
                <a:path w="3608704" h="2935604">
                  <a:moveTo>
                    <a:pt x="3079767" y="429883"/>
                  </a:moveTo>
                  <a:lnTo>
                    <a:pt x="3118183" y="462088"/>
                  </a:lnTo>
                  <a:lnTo>
                    <a:pt x="3155150" y="494999"/>
                  </a:lnTo>
                  <a:lnTo>
                    <a:pt x="3190667" y="528588"/>
                  </a:lnTo>
                  <a:lnTo>
                    <a:pt x="3224734" y="562829"/>
                  </a:lnTo>
                  <a:lnTo>
                    <a:pt x="3257352" y="597694"/>
                  </a:lnTo>
                  <a:lnTo>
                    <a:pt x="3288520" y="633156"/>
                  </a:lnTo>
                  <a:lnTo>
                    <a:pt x="3318238" y="669187"/>
                  </a:lnTo>
                  <a:lnTo>
                    <a:pt x="3346506" y="705762"/>
                  </a:lnTo>
                  <a:lnTo>
                    <a:pt x="3373325" y="742852"/>
                  </a:lnTo>
                  <a:lnTo>
                    <a:pt x="3398694" y="780431"/>
                  </a:lnTo>
                  <a:lnTo>
                    <a:pt x="3422614" y="818471"/>
                  </a:lnTo>
                  <a:lnTo>
                    <a:pt x="3445084" y="856945"/>
                  </a:lnTo>
                  <a:lnTo>
                    <a:pt x="3466104" y="895827"/>
                  </a:lnTo>
                  <a:lnTo>
                    <a:pt x="3485674" y="935088"/>
                  </a:lnTo>
                  <a:lnTo>
                    <a:pt x="3503795" y="974703"/>
                  </a:lnTo>
                  <a:lnTo>
                    <a:pt x="3520466" y="1014642"/>
                  </a:lnTo>
                  <a:lnTo>
                    <a:pt x="3535688" y="1054881"/>
                  </a:lnTo>
                  <a:lnTo>
                    <a:pt x="3549460" y="1095391"/>
                  </a:lnTo>
                  <a:lnTo>
                    <a:pt x="3561782" y="1136145"/>
                  </a:lnTo>
                  <a:lnTo>
                    <a:pt x="3572655" y="1177116"/>
                  </a:lnTo>
                  <a:lnTo>
                    <a:pt x="3582077" y="1218277"/>
                  </a:lnTo>
                  <a:lnTo>
                    <a:pt x="3590051" y="1259601"/>
                  </a:lnTo>
                  <a:lnTo>
                    <a:pt x="3596574" y="1301061"/>
                  </a:lnTo>
                  <a:lnTo>
                    <a:pt x="3601648" y="1342629"/>
                  </a:lnTo>
                  <a:lnTo>
                    <a:pt x="3605272" y="1384279"/>
                  </a:lnTo>
                  <a:lnTo>
                    <a:pt x="3607447" y="1425983"/>
                  </a:lnTo>
                  <a:lnTo>
                    <a:pt x="3608171" y="1467714"/>
                  </a:lnTo>
                  <a:lnTo>
                    <a:pt x="3607447" y="1509445"/>
                  </a:lnTo>
                  <a:lnTo>
                    <a:pt x="3605272" y="1551149"/>
                  </a:lnTo>
                  <a:lnTo>
                    <a:pt x="3601648" y="1592799"/>
                  </a:lnTo>
                  <a:lnTo>
                    <a:pt x="3596574" y="1634367"/>
                  </a:lnTo>
                  <a:lnTo>
                    <a:pt x="3590051" y="1675827"/>
                  </a:lnTo>
                  <a:lnTo>
                    <a:pt x="3582077" y="1717151"/>
                  </a:lnTo>
                  <a:lnTo>
                    <a:pt x="3572655" y="1758312"/>
                  </a:lnTo>
                  <a:lnTo>
                    <a:pt x="3561782" y="1799284"/>
                  </a:lnTo>
                  <a:lnTo>
                    <a:pt x="3549460" y="1840038"/>
                  </a:lnTo>
                  <a:lnTo>
                    <a:pt x="3535688" y="1880548"/>
                  </a:lnTo>
                  <a:lnTo>
                    <a:pt x="3520466" y="1920786"/>
                  </a:lnTo>
                  <a:lnTo>
                    <a:pt x="3503795" y="1960726"/>
                  </a:lnTo>
                  <a:lnTo>
                    <a:pt x="3485674" y="2000340"/>
                  </a:lnTo>
                  <a:lnTo>
                    <a:pt x="3466104" y="2039602"/>
                  </a:lnTo>
                  <a:lnTo>
                    <a:pt x="3445084" y="2078483"/>
                  </a:lnTo>
                  <a:lnTo>
                    <a:pt x="3422614" y="2116958"/>
                  </a:lnTo>
                  <a:lnTo>
                    <a:pt x="3398694" y="2154998"/>
                  </a:lnTo>
                  <a:lnTo>
                    <a:pt x="3373325" y="2192576"/>
                  </a:lnTo>
                  <a:lnTo>
                    <a:pt x="3346506" y="2229667"/>
                  </a:lnTo>
                  <a:lnTo>
                    <a:pt x="3318238" y="2266241"/>
                  </a:lnTo>
                  <a:lnTo>
                    <a:pt x="3288520" y="2302273"/>
                  </a:lnTo>
                  <a:lnTo>
                    <a:pt x="3257352" y="2337735"/>
                  </a:lnTo>
                  <a:lnTo>
                    <a:pt x="3224734" y="2372600"/>
                  </a:lnTo>
                  <a:lnTo>
                    <a:pt x="3190667" y="2406841"/>
                  </a:lnTo>
                  <a:lnTo>
                    <a:pt x="3155150" y="2440430"/>
                  </a:lnTo>
                  <a:lnTo>
                    <a:pt x="3118183" y="2473341"/>
                  </a:lnTo>
                  <a:lnTo>
                    <a:pt x="3079767" y="2505546"/>
                  </a:lnTo>
                  <a:lnTo>
                    <a:pt x="3042940" y="2534682"/>
                  </a:lnTo>
                  <a:lnTo>
                    <a:pt x="3005358" y="2562795"/>
                  </a:lnTo>
                  <a:lnTo>
                    <a:pt x="2967050" y="2589887"/>
                  </a:lnTo>
                  <a:lnTo>
                    <a:pt x="2928041" y="2615956"/>
                  </a:lnTo>
                  <a:lnTo>
                    <a:pt x="2888360" y="2641003"/>
                  </a:lnTo>
                  <a:lnTo>
                    <a:pt x="2848033" y="2665027"/>
                  </a:lnTo>
                  <a:lnTo>
                    <a:pt x="2807086" y="2688029"/>
                  </a:lnTo>
                  <a:lnTo>
                    <a:pt x="2765547" y="2710009"/>
                  </a:lnTo>
                  <a:lnTo>
                    <a:pt x="2723442" y="2730967"/>
                  </a:lnTo>
                  <a:lnTo>
                    <a:pt x="2680799" y="2750902"/>
                  </a:lnTo>
                  <a:lnTo>
                    <a:pt x="2637645" y="2769815"/>
                  </a:lnTo>
                  <a:lnTo>
                    <a:pt x="2594006" y="2787705"/>
                  </a:lnTo>
                  <a:lnTo>
                    <a:pt x="2549909" y="2804573"/>
                  </a:lnTo>
                  <a:lnTo>
                    <a:pt x="2505382" y="2820419"/>
                  </a:lnTo>
                  <a:lnTo>
                    <a:pt x="2460450" y="2835243"/>
                  </a:lnTo>
                  <a:lnTo>
                    <a:pt x="2415142" y="2849044"/>
                  </a:lnTo>
                  <a:lnTo>
                    <a:pt x="2369484" y="2861823"/>
                  </a:lnTo>
                  <a:lnTo>
                    <a:pt x="2323503" y="2873580"/>
                  </a:lnTo>
                  <a:lnTo>
                    <a:pt x="2277225" y="2884314"/>
                  </a:lnTo>
                  <a:lnTo>
                    <a:pt x="2230678" y="2894026"/>
                  </a:lnTo>
                  <a:lnTo>
                    <a:pt x="2183889" y="2902716"/>
                  </a:lnTo>
                  <a:lnTo>
                    <a:pt x="2136885" y="2910383"/>
                  </a:lnTo>
                  <a:lnTo>
                    <a:pt x="2089692" y="2917028"/>
                  </a:lnTo>
                  <a:lnTo>
                    <a:pt x="2042338" y="2922651"/>
                  </a:lnTo>
                  <a:lnTo>
                    <a:pt x="1994849" y="2927251"/>
                  </a:lnTo>
                  <a:lnTo>
                    <a:pt x="1947252" y="2930829"/>
                  </a:lnTo>
                  <a:lnTo>
                    <a:pt x="1899575" y="2933385"/>
                  </a:lnTo>
                  <a:lnTo>
                    <a:pt x="1851844" y="2934919"/>
                  </a:lnTo>
                  <a:lnTo>
                    <a:pt x="1804085" y="2935430"/>
                  </a:lnTo>
                  <a:lnTo>
                    <a:pt x="1756327" y="2934919"/>
                  </a:lnTo>
                  <a:lnTo>
                    <a:pt x="1708596" y="2933385"/>
                  </a:lnTo>
                  <a:lnTo>
                    <a:pt x="1660919" y="2930829"/>
                  </a:lnTo>
                  <a:lnTo>
                    <a:pt x="1613322" y="2927251"/>
                  </a:lnTo>
                  <a:lnTo>
                    <a:pt x="1565833" y="2922651"/>
                  </a:lnTo>
                  <a:lnTo>
                    <a:pt x="1518479" y="2917028"/>
                  </a:lnTo>
                  <a:lnTo>
                    <a:pt x="1471286" y="2910383"/>
                  </a:lnTo>
                  <a:lnTo>
                    <a:pt x="1424281" y="2902716"/>
                  </a:lnTo>
                  <a:lnTo>
                    <a:pt x="1377492" y="2894026"/>
                  </a:lnTo>
                  <a:lnTo>
                    <a:pt x="1330946" y="2884314"/>
                  </a:lnTo>
                  <a:lnTo>
                    <a:pt x="1284668" y="2873580"/>
                  </a:lnTo>
                  <a:lnTo>
                    <a:pt x="1238687" y="2861823"/>
                  </a:lnTo>
                  <a:lnTo>
                    <a:pt x="1193029" y="2849044"/>
                  </a:lnTo>
                  <a:lnTo>
                    <a:pt x="1147721" y="2835243"/>
                  </a:lnTo>
                  <a:lnTo>
                    <a:pt x="1102789" y="2820419"/>
                  </a:lnTo>
                  <a:lnTo>
                    <a:pt x="1058262" y="2804573"/>
                  </a:lnTo>
                  <a:lnTo>
                    <a:pt x="1014165" y="2787705"/>
                  </a:lnTo>
                  <a:lnTo>
                    <a:pt x="970526" y="2769815"/>
                  </a:lnTo>
                  <a:lnTo>
                    <a:pt x="927372" y="2750902"/>
                  </a:lnTo>
                  <a:lnTo>
                    <a:pt x="884729" y="2730967"/>
                  </a:lnTo>
                  <a:lnTo>
                    <a:pt x="842624" y="2710009"/>
                  </a:lnTo>
                  <a:lnTo>
                    <a:pt x="801085" y="2688029"/>
                  </a:lnTo>
                  <a:lnTo>
                    <a:pt x="760139" y="2665027"/>
                  </a:lnTo>
                  <a:lnTo>
                    <a:pt x="719811" y="2641003"/>
                  </a:lnTo>
                  <a:lnTo>
                    <a:pt x="680130" y="2615956"/>
                  </a:lnTo>
                  <a:lnTo>
                    <a:pt x="641121" y="2589887"/>
                  </a:lnTo>
                  <a:lnTo>
                    <a:pt x="602813" y="2562795"/>
                  </a:lnTo>
                  <a:lnTo>
                    <a:pt x="565232" y="2534682"/>
                  </a:lnTo>
                  <a:lnTo>
                    <a:pt x="528404" y="2505546"/>
                  </a:lnTo>
                  <a:lnTo>
                    <a:pt x="489988" y="2473341"/>
                  </a:lnTo>
                  <a:lnTo>
                    <a:pt x="453021" y="2440430"/>
                  </a:lnTo>
                  <a:lnTo>
                    <a:pt x="417504" y="2406841"/>
                  </a:lnTo>
                  <a:lnTo>
                    <a:pt x="383437" y="2372600"/>
                  </a:lnTo>
                  <a:lnTo>
                    <a:pt x="350820" y="2337735"/>
                  </a:lnTo>
                  <a:lnTo>
                    <a:pt x="319652" y="2302273"/>
                  </a:lnTo>
                  <a:lnTo>
                    <a:pt x="289933" y="2266241"/>
                  </a:lnTo>
                  <a:lnTo>
                    <a:pt x="261665" y="2229667"/>
                  </a:lnTo>
                  <a:lnTo>
                    <a:pt x="234846" y="2192576"/>
                  </a:lnTo>
                  <a:lnTo>
                    <a:pt x="209477" y="2154998"/>
                  </a:lnTo>
                  <a:lnTo>
                    <a:pt x="185557" y="2116958"/>
                  </a:lnTo>
                  <a:lnTo>
                    <a:pt x="163087" y="2078483"/>
                  </a:lnTo>
                  <a:lnTo>
                    <a:pt x="142067" y="2039602"/>
                  </a:lnTo>
                  <a:lnTo>
                    <a:pt x="122497" y="2000340"/>
                  </a:lnTo>
                  <a:lnTo>
                    <a:pt x="104376" y="1960726"/>
                  </a:lnTo>
                  <a:lnTo>
                    <a:pt x="87704" y="1920786"/>
                  </a:lnTo>
                  <a:lnTo>
                    <a:pt x="72483" y="1880548"/>
                  </a:lnTo>
                  <a:lnTo>
                    <a:pt x="58711" y="1840038"/>
                  </a:lnTo>
                  <a:lnTo>
                    <a:pt x="46389" y="1799284"/>
                  </a:lnTo>
                  <a:lnTo>
                    <a:pt x="35516" y="1758312"/>
                  </a:lnTo>
                  <a:lnTo>
                    <a:pt x="26094" y="1717151"/>
                  </a:lnTo>
                  <a:lnTo>
                    <a:pt x="18120" y="1675827"/>
                  </a:lnTo>
                  <a:lnTo>
                    <a:pt x="11597" y="1634367"/>
                  </a:lnTo>
                  <a:lnTo>
                    <a:pt x="6523" y="1592799"/>
                  </a:lnTo>
                  <a:lnTo>
                    <a:pt x="2899" y="1551149"/>
                  </a:lnTo>
                  <a:lnTo>
                    <a:pt x="724" y="1509445"/>
                  </a:lnTo>
                  <a:lnTo>
                    <a:pt x="0" y="1467714"/>
                  </a:lnTo>
                  <a:lnTo>
                    <a:pt x="724" y="1425983"/>
                  </a:lnTo>
                  <a:lnTo>
                    <a:pt x="2899" y="1384279"/>
                  </a:lnTo>
                  <a:lnTo>
                    <a:pt x="6523" y="1342629"/>
                  </a:lnTo>
                  <a:lnTo>
                    <a:pt x="11597" y="1301061"/>
                  </a:lnTo>
                  <a:lnTo>
                    <a:pt x="18120" y="1259601"/>
                  </a:lnTo>
                  <a:lnTo>
                    <a:pt x="26094" y="1218277"/>
                  </a:lnTo>
                  <a:lnTo>
                    <a:pt x="35516" y="1177116"/>
                  </a:lnTo>
                  <a:lnTo>
                    <a:pt x="46389" y="1136145"/>
                  </a:lnTo>
                  <a:lnTo>
                    <a:pt x="58711" y="1095391"/>
                  </a:lnTo>
                  <a:lnTo>
                    <a:pt x="72483" y="1054881"/>
                  </a:lnTo>
                  <a:lnTo>
                    <a:pt x="87704" y="1014642"/>
                  </a:lnTo>
                  <a:lnTo>
                    <a:pt x="104376" y="974703"/>
                  </a:lnTo>
                  <a:lnTo>
                    <a:pt x="122497" y="935088"/>
                  </a:lnTo>
                  <a:lnTo>
                    <a:pt x="142067" y="895827"/>
                  </a:lnTo>
                  <a:lnTo>
                    <a:pt x="163087" y="856945"/>
                  </a:lnTo>
                  <a:lnTo>
                    <a:pt x="185557" y="818471"/>
                  </a:lnTo>
                  <a:lnTo>
                    <a:pt x="209477" y="780431"/>
                  </a:lnTo>
                  <a:lnTo>
                    <a:pt x="234846" y="742852"/>
                  </a:lnTo>
                  <a:lnTo>
                    <a:pt x="261665" y="705762"/>
                  </a:lnTo>
                  <a:lnTo>
                    <a:pt x="289933" y="669187"/>
                  </a:lnTo>
                  <a:lnTo>
                    <a:pt x="319652" y="633156"/>
                  </a:lnTo>
                  <a:lnTo>
                    <a:pt x="350820" y="597694"/>
                  </a:lnTo>
                  <a:lnTo>
                    <a:pt x="383437" y="562829"/>
                  </a:lnTo>
                  <a:lnTo>
                    <a:pt x="417504" y="528588"/>
                  </a:lnTo>
                  <a:lnTo>
                    <a:pt x="453021" y="494999"/>
                  </a:lnTo>
                  <a:lnTo>
                    <a:pt x="489988" y="462088"/>
                  </a:lnTo>
                  <a:lnTo>
                    <a:pt x="528404" y="429883"/>
                  </a:lnTo>
                  <a:lnTo>
                    <a:pt x="565232" y="400747"/>
                  </a:lnTo>
                  <a:lnTo>
                    <a:pt x="602813" y="372634"/>
                  </a:lnTo>
                  <a:lnTo>
                    <a:pt x="641121" y="345542"/>
                  </a:lnTo>
                  <a:lnTo>
                    <a:pt x="680130" y="319473"/>
                  </a:lnTo>
                  <a:lnTo>
                    <a:pt x="719811" y="294426"/>
                  </a:lnTo>
                  <a:lnTo>
                    <a:pt x="760139" y="270402"/>
                  </a:lnTo>
                  <a:lnTo>
                    <a:pt x="801085" y="247400"/>
                  </a:lnTo>
                  <a:lnTo>
                    <a:pt x="842624" y="225420"/>
                  </a:lnTo>
                  <a:lnTo>
                    <a:pt x="884729" y="204463"/>
                  </a:lnTo>
                  <a:lnTo>
                    <a:pt x="927372" y="184528"/>
                  </a:lnTo>
                  <a:lnTo>
                    <a:pt x="970526" y="165615"/>
                  </a:lnTo>
                  <a:lnTo>
                    <a:pt x="1014165" y="147724"/>
                  </a:lnTo>
                  <a:lnTo>
                    <a:pt x="1058262" y="130856"/>
                  </a:lnTo>
                  <a:lnTo>
                    <a:pt x="1102789" y="115010"/>
                  </a:lnTo>
                  <a:lnTo>
                    <a:pt x="1147721" y="100186"/>
                  </a:lnTo>
                  <a:lnTo>
                    <a:pt x="1193029" y="86385"/>
                  </a:lnTo>
                  <a:lnTo>
                    <a:pt x="1238687" y="73606"/>
                  </a:lnTo>
                  <a:lnTo>
                    <a:pt x="1284668" y="61850"/>
                  </a:lnTo>
                  <a:lnTo>
                    <a:pt x="1330946" y="51115"/>
                  </a:lnTo>
                  <a:lnTo>
                    <a:pt x="1377492" y="41403"/>
                  </a:lnTo>
                  <a:lnTo>
                    <a:pt x="1424281" y="32714"/>
                  </a:lnTo>
                  <a:lnTo>
                    <a:pt x="1471286" y="25046"/>
                  </a:lnTo>
                  <a:lnTo>
                    <a:pt x="1518479" y="18401"/>
                  </a:lnTo>
                  <a:lnTo>
                    <a:pt x="1565833" y="12778"/>
                  </a:lnTo>
                  <a:lnTo>
                    <a:pt x="1613322" y="8178"/>
                  </a:lnTo>
                  <a:lnTo>
                    <a:pt x="1660919" y="4600"/>
                  </a:lnTo>
                  <a:lnTo>
                    <a:pt x="1708596" y="2044"/>
                  </a:lnTo>
                  <a:lnTo>
                    <a:pt x="1756327" y="511"/>
                  </a:lnTo>
                  <a:lnTo>
                    <a:pt x="1804085" y="0"/>
                  </a:lnTo>
                  <a:lnTo>
                    <a:pt x="1851844" y="511"/>
                  </a:lnTo>
                  <a:lnTo>
                    <a:pt x="1899575" y="2044"/>
                  </a:lnTo>
                  <a:lnTo>
                    <a:pt x="1947252" y="4600"/>
                  </a:lnTo>
                  <a:lnTo>
                    <a:pt x="1994849" y="8178"/>
                  </a:lnTo>
                  <a:lnTo>
                    <a:pt x="2042338" y="12778"/>
                  </a:lnTo>
                  <a:lnTo>
                    <a:pt x="2089692" y="18401"/>
                  </a:lnTo>
                  <a:lnTo>
                    <a:pt x="2136885" y="25046"/>
                  </a:lnTo>
                  <a:lnTo>
                    <a:pt x="2183889" y="32714"/>
                  </a:lnTo>
                  <a:lnTo>
                    <a:pt x="2230678" y="41403"/>
                  </a:lnTo>
                  <a:lnTo>
                    <a:pt x="2277225" y="51115"/>
                  </a:lnTo>
                  <a:lnTo>
                    <a:pt x="2323503" y="61850"/>
                  </a:lnTo>
                  <a:lnTo>
                    <a:pt x="2369484" y="73606"/>
                  </a:lnTo>
                  <a:lnTo>
                    <a:pt x="2415142" y="86385"/>
                  </a:lnTo>
                  <a:lnTo>
                    <a:pt x="2460450" y="100186"/>
                  </a:lnTo>
                  <a:lnTo>
                    <a:pt x="2505382" y="115010"/>
                  </a:lnTo>
                  <a:lnTo>
                    <a:pt x="2549909" y="130856"/>
                  </a:lnTo>
                  <a:lnTo>
                    <a:pt x="2594006" y="147724"/>
                  </a:lnTo>
                  <a:lnTo>
                    <a:pt x="2637645" y="165615"/>
                  </a:lnTo>
                  <a:lnTo>
                    <a:pt x="2680799" y="184528"/>
                  </a:lnTo>
                  <a:lnTo>
                    <a:pt x="2723442" y="204463"/>
                  </a:lnTo>
                  <a:lnTo>
                    <a:pt x="2765547" y="225420"/>
                  </a:lnTo>
                  <a:lnTo>
                    <a:pt x="2807086" y="247400"/>
                  </a:lnTo>
                  <a:lnTo>
                    <a:pt x="2848033" y="270402"/>
                  </a:lnTo>
                  <a:lnTo>
                    <a:pt x="2888360" y="294426"/>
                  </a:lnTo>
                  <a:lnTo>
                    <a:pt x="2928041" y="319473"/>
                  </a:lnTo>
                  <a:lnTo>
                    <a:pt x="2967050" y="345542"/>
                  </a:lnTo>
                  <a:lnTo>
                    <a:pt x="3005358" y="372634"/>
                  </a:lnTo>
                  <a:lnTo>
                    <a:pt x="3042940" y="400747"/>
                  </a:lnTo>
                  <a:lnTo>
                    <a:pt x="3079767" y="429883"/>
                  </a:lnTo>
                  <a:close/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4">
              <a:extLst>
                <a:ext uri="{FF2B5EF4-FFF2-40B4-BE49-F238E27FC236}">
                  <a16:creationId xmlns:a16="http://schemas.microsoft.com/office/drawing/2014/main" id="{50972A9B-618E-4692-A5A0-A168D15D8C0B}"/>
                </a:ext>
              </a:extLst>
            </p:cNvPr>
            <p:cNvSpPr/>
            <p:nvPr/>
          </p:nvSpPr>
          <p:spPr>
            <a:xfrm>
              <a:off x="7458989" y="1377137"/>
              <a:ext cx="2300061" cy="1735974"/>
            </a:xfrm>
            <a:custGeom>
              <a:avLst/>
              <a:gdLst/>
              <a:ahLst/>
              <a:cxnLst/>
              <a:rect l="l" t="t" r="r" b="b"/>
              <a:pathLst>
                <a:path w="3221990" h="2282190">
                  <a:moveTo>
                    <a:pt x="1610916" y="0"/>
                  </a:moveTo>
                  <a:lnTo>
                    <a:pt x="1549126" y="602"/>
                  </a:lnTo>
                  <a:lnTo>
                    <a:pt x="1487925" y="2395"/>
                  </a:lnTo>
                  <a:lnTo>
                    <a:pt x="1427353" y="5357"/>
                  </a:lnTo>
                  <a:lnTo>
                    <a:pt x="1367453" y="9467"/>
                  </a:lnTo>
                  <a:lnTo>
                    <a:pt x="1308267" y="14702"/>
                  </a:lnTo>
                  <a:lnTo>
                    <a:pt x="1249835" y="21042"/>
                  </a:lnTo>
                  <a:lnTo>
                    <a:pt x="1192201" y="28464"/>
                  </a:lnTo>
                  <a:lnTo>
                    <a:pt x="1135405" y="36947"/>
                  </a:lnTo>
                  <a:lnTo>
                    <a:pt x="1079490" y="46469"/>
                  </a:lnTo>
                  <a:lnTo>
                    <a:pt x="1024496" y="57009"/>
                  </a:lnTo>
                  <a:lnTo>
                    <a:pt x="970466" y="68545"/>
                  </a:lnTo>
                  <a:lnTo>
                    <a:pt x="917442" y="81056"/>
                  </a:lnTo>
                  <a:lnTo>
                    <a:pt x="865464" y="94519"/>
                  </a:lnTo>
                  <a:lnTo>
                    <a:pt x="814576" y="108914"/>
                  </a:lnTo>
                  <a:lnTo>
                    <a:pt x="764818" y="124218"/>
                  </a:lnTo>
                  <a:lnTo>
                    <a:pt x="716233" y="140410"/>
                  </a:lnTo>
                  <a:lnTo>
                    <a:pt x="668861" y="157468"/>
                  </a:lnTo>
                  <a:lnTo>
                    <a:pt x="622745" y="175371"/>
                  </a:lnTo>
                  <a:lnTo>
                    <a:pt x="577927" y="194097"/>
                  </a:lnTo>
                  <a:lnTo>
                    <a:pt x="534448" y="213624"/>
                  </a:lnTo>
                  <a:lnTo>
                    <a:pt x="492350" y="233932"/>
                  </a:lnTo>
                  <a:lnTo>
                    <a:pt x="451674" y="254997"/>
                  </a:lnTo>
                  <a:lnTo>
                    <a:pt x="412463" y="276800"/>
                  </a:lnTo>
                  <a:lnTo>
                    <a:pt x="374758" y="299317"/>
                  </a:lnTo>
                  <a:lnTo>
                    <a:pt x="338601" y="322527"/>
                  </a:lnTo>
                  <a:lnTo>
                    <a:pt x="304033" y="346409"/>
                  </a:lnTo>
                  <a:lnTo>
                    <a:pt x="271096" y="370942"/>
                  </a:lnTo>
                  <a:lnTo>
                    <a:pt x="239833" y="396103"/>
                  </a:lnTo>
                  <a:lnTo>
                    <a:pt x="210284" y="421870"/>
                  </a:lnTo>
                  <a:lnTo>
                    <a:pt x="182491" y="448223"/>
                  </a:lnTo>
                  <a:lnTo>
                    <a:pt x="132342" y="502598"/>
                  </a:lnTo>
                  <a:lnTo>
                    <a:pt x="89719" y="559055"/>
                  </a:lnTo>
                  <a:lnTo>
                    <a:pt x="54955" y="617420"/>
                  </a:lnTo>
                  <a:lnTo>
                    <a:pt x="28386" y="677521"/>
                  </a:lnTo>
                  <a:lnTo>
                    <a:pt x="10344" y="739184"/>
                  </a:lnTo>
                  <a:lnTo>
                    <a:pt x="1163" y="802237"/>
                  </a:lnTo>
                  <a:lnTo>
                    <a:pt x="0" y="834231"/>
                  </a:lnTo>
                  <a:lnTo>
                    <a:pt x="1300" y="868033"/>
                  </a:lnTo>
                  <a:lnTo>
                    <a:pt x="11555" y="934572"/>
                  </a:lnTo>
                  <a:lnTo>
                    <a:pt x="31685" y="999524"/>
                  </a:lnTo>
                  <a:lnTo>
                    <a:pt x="61297" y="1062685"/>
                  </a:lnTo>
                  <a:lnTo>
                    <a:pt x="99994" y="1123855"/>
                  </a:lnTo>
                  <a:lnTo>
                    <a:pt x="147381" y="1182832"/>
                  </a:lnTo>
                  <a:lnTo>
                    <a:pt x="174210" y="1211435"/>
                  </a:lnTo>
                  <a:lnTo>
                    <a:pt x="203063" y="1239413"/>
                  </a:lnTo>
                  <a:lnTo>
                    <a:pt x="233891" y="1266743"/>
                  </a:lnTo>
                  <a:lnTo>
                    <a:pt x="266645" y="1293398"/>
                  </a:lnTo>
                  <a:lnTo>
                    <a:pt x="301274" y="1319354"/>
                  </a:lnTo>
                  <a:lnTo>
                    <a:pt x="337731" y="1344584"/>
                  </a:lnTo>
                  <a:lnTo>
                    <a:pt x="375965" y="1369065"/>
                  </a:lnTo>
                  <a:lnTo>
                    <a:pt x="415926" y="1392770"/>
                  </a:lnTo>
                  <a:lnTo>
                    <a:pt x="457566" y="1415675"/>
                  </a:lnTo>
                  <a:lnTo>
                    <a:pt x="500835" y="1437754"/>
                  </a:lnTo>
                  <a:lnTo>
                    <a:pt x="545684" y="1458982"/>
                  </a:lnTo>
                  <a:lnTo>
                    <a:pt x="592063" y="1479334"/>
                  </a:lnTo>
                  <a:lnTo>
                    <a:pt x="639923" y="1498785"/>
                  </a:lnTo>
                  <a:lnTo>
                    <a:pt x="689214" y="1517309"/>
                  </a:lnTo>
                  <a:lnTo>
                    <a:pt x="739888" y="1534881"/>
                  </a:lnTo>
                  <a:lnTo>
                    <a:pt x="791894" y="1551476"/>
                  </a:lnTo>
                  <a:lnTo>
                    <a:pt x="845183" y="1567069"/>
                  </a:lnTo>
                  <a:lnTo>
                    <a:pt x="899706" y="1581635"/>
                  </a:lnTo>
                  <a:lnTo>
                    <a:pt x="955413" y="1595148"/>
                  </a:lnTo>
                  <a:lnTo>
                    <a:pt x="1012256" y="1607582"/>
                  </a:lnTo>
                  <a:lnTo>
                    <a:pt x="1070184" y="1618914"/>
                  </a:lnTo>
                  <a:lnTo>
                    <a:pt x="1129148" y="1629118"/>
                  </a:lnTo>
                  <a:lnTo>
                    <a:pt x="1189099" y="1638167"/>
                  </a:lnTo>
                  <a:lnTo>
                    <a:pt x="1249987" y="1646038"/>
                  </a:lnTo>
                  <a:lnTo>
                    <a:pt x="1311763" y="1652705"/>
                  </a:lnTo>
                  <a:lnTo>
                    <a:pt x="1374378" y="1658143"/>
                  </a:lnTo>
                  <a:lnTo>
                    <a:pt x="1813718" y="2281633"/>
                  </a:lnTo>
                  <a:lnTo>
                    <a:pt x="2037953" y="1637902"/>
                  </a:lnTo>
                  <a:lnTo>
                    <a:pt x="2099455" y="1628466"/>
                  </a:lnTo>
                  <a:lnTo>
                    <a:pt x="2159910" y="1617814"/>
                  </a:lnTo>
                  <a:lnTo>
                    <a:pt x="2219265" y="1605973"/>
                  </a:lnTo>
                  <a:lnTo>
                    <a:pt x="2277465" y="1592971"/>
                  </a:lnTo>
                  <a:lnTo>
                    <a:pt x="2334457" y="1578836"/>
                  </a:lnTo>
                  <a:lnTo>
                    <a:pt x="2390187" y="1563595"/>
                  </a:lnTo>
                  <a:lnTo>
                    <a:pt x="2444602" y="1547274"/>
                  </a:lnTo>
                  <a:lnTo>
                    <a:pt x="2497648" y="1529903"/>
                  </a:lnTo>
                  <a:lnTo>
                    <a:pt x="2549271" y="1511508"/>
                  </a:lnTo>
                  <a:lnTo>
                    <a:pt x="2599417" y="1492116"/>
                  </a:lnTo>
                  <a:lnTo>
                    <a:pt x="2648033" y="1471756"/>
                  </a:lnTo>
                  <a:lnTo>
                    <a:pt x="2695066" y="1450454"/>
                  </a:lnTo>
                  <a:lnTo>
                    <a:pt x="2740461" y="1428237"/>
                  </a:lnTo>
                  <a:lnTo>
                    <a:pt x="2784165" y="1405135"/>
                  </a:lnTo>
                  <a:lnTo>
                    <a:pt x="2826124" y="1381173"/>
                  </a:lnTo>
                  <a:lnTo>
                    <a:pt x="2866285" y="1356379"/>
                  </a:lnTo>
                  <a:lnTo>
                    <a:pt x="2904593" y="1330782"/>
                  </a:lnTo>
                  <a:lnTo>
                    <a:pt x="2940996" y="1304407"/>
                  </a:lnTo>
                  <a:lnTo>
                    <a:pt x="2975439" y="1277283"/>
                  </a:lnTo>
                  <a:lnTo>
                    <a:pt x="3007869" y="1249437"/>
                  </a:lnTo>
                  <a:lnTo>
                    <a:pt x="3038232" y="1220897"/>
                  </a:lnTo>
                  <a:lnTo>
                    <a:pt x="3066474" y="1191689"/>
                  </a:lnTo>
                  <a:lnTo>
                    <a:pt x="3092542" y="1161842"/>
                  </a:lnTo>
                  <a:lnTo>
                    <a:pt x="3116382" y="1131383"/>
                  </a:lnTo>
                  <a:lnTo>
                    <a:pt x="3157164" y="1068738"/>
                  </a:lnTo>
                  <a:lnTo>
                    <a:pt x="3188390" y="1003973"/>
                  </a:lnTo>
                  <a:lnTo>
                    <a:pt x="3209631" y="937309"/>
                  </a:lnTo>
                  <a:lnTo>
                    <a:pt x="3220457" y="868964"/>
                  </a:lnTo>
                  <a:lnTo>
                    <a:pt x="3221831" y="834231"/>
                  </a:lnTo>
                  <a:lnTo>
                    <a:pt x="3220667" y="802237"/>
                  </a:lnTo>
                  <a:lnTo>
                    <a:pt x="3211487" y="739184"/>
                  </a:lnTo>
                  <a:lnTo>
                    <a:pt x="3193444" y="677521"/>
                  </a:lnTo>
                  <a:lnTo>
                    <a:pt x="3166875" y="617420"/>
                  </a:lnTo>
                  <a:lnTo>
                    <a:pt x="3132112" y="559055"/>
                  </a:lnTo>
                  <a:lnTo>
                    <a:pt x="3089489" y="502598"/>
                  </a:lnTo>
                  <a:lnTo>
                    <a:pt x="3039340" y="448223"/>
                  </a:lnTo>
                  <a:lnTo>
                    <a:pt x="3011547" y="421870"/>
                  </a:lnTo>
                  <a:lnTo>
                    <a:pt x="2981998" y="396103"/>
                  </a:lnTo>
                  <a:lnTo>
                    <a:pt x="2950734" y="370942"/>
                  </a:lnTo>
                  <a:lnTo>
                    <a:pt x="2917798" y="346409"/>
                  </a:lnTo>
                  <a:lnTo>
                    <a:pt x="2883230" y="322527"/>
                  </a:lnTo>
                  <a:lnTo>
                    <a:pt x="2847073" y="299317"/>
                  </a:lnTo>
                  <a:lnTo>
                    <a:pt x="2809368" y="276800"/>
                  </a:lnTo>
                  <a:lnTo>
                    <a:pt x="2770157" y="254997"/>
                  </a:lnTo>
                  <a:lnTo>
                    <a:pt x="2729481" y="233932"/>
                  </a:lnTo>
                  <a:lnTo>
                    <a:pt x="2687383" y="213624"/>
                  </a:lnTo>
                  <a:lnTo>
                    <a:pt x="2643904" y="194097"/>
                  </a:lnTo>
                  <a:lnTo>
                    <a:pt x="2599086" y="175371"/>
                  </a:lnTo>
                  <a:lnTo>
                    <a:pt x="2552970" y="157468"/>
                  </a:lnTo>
                  <a:lnTo>
                    <a:pt x="2505599" y="140410"/>
                  </a:lnTo>
                  <a:lnTo>
                    <a:pt x="2457013" y="124218"/>
                  </a:lnTo>
                  <a:lnTo>
                    <a:pt x="2407255" y="108914"/>
                  </a:lnTo>
                  <a:lnTo>
                    <a:pt x="2356367" y="94519"/>
                  </a:lnTo>
                  <a:lnTo>
                    <a:pt x="2304390" y="81056"/>
                  </a:lnTo>
                  <a:lnTo>
                    <a:pt x="2251365" y="68545"/>
                  </a:lnTo>
                  <a:lnTo>
                    <a:pt x="2197335" y="57009"/>
                  </a:lnTo>
                  <a:lnTo>
                    <a:pt x="2142342" y="46469"/>
                  </a:lnTo>
                  <a:lnTo>
                    <a:pt x="2086426" y="36947"/>
                  </a:lnTo>
                  <a:lnTo>
                    <a:pt x="2029630" y="28464"/>
                  </a:lnTo>
                  <a:lnTo>
                    <a:pt x="1971996" y="21042"/>
                  </a:lnTo>
                  <a:lnTo>
                    <a:pt x="1913565" y="14702"/>
                  </a:lnTo>
                  <a:lnTo>
                    <a:pt x="1854378" y="9467"/>
                  </a:lnTo>
                  <a:lnTo>
                    <a:pt x="1794478" y="5357"/>
                  </a:lnTo>
                  <a:lnTo>
                    <a:pt x="1733907" y="2395"/>
                  </a:lnTo>
                  <a:lnTo>
                    <a:pt x="1672705" y="602"/>
                  </a:lnTo>
                  <a:lnTo>
                    <a:pt x="161091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5">
            <a:extLst>
              <a:ext uri="{FF2B5EF4-FFF2-40B4-BE49-F238E27FC236}">
                <a16:creationId xmlns:a16="http://schemas.microsoft.com/office/drawing/2014/main" id="{9C93EF6D-0AE4-4C6D-A3C4-6DF801BF0C61}"/>
              </a:ext>
            </a:extLst>
          </p:cNvPr>
          <p:cNvSpPr txBox="1">
            <a:spLocks/>
          </p:cNvSpPr>
          <p:nvPr/>
        </p:nvSpPr>
        <p:spPr>
          <a:xfrm>
            <a:off x="4326563" y="2172839"/>
            <a:ext cx="3950970" cy="4978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ja-JP" altLang="en-US" sz="3100" dirty="0"/>
              <a:t>本の商品が見た</a:t>
            </a:r>
            <a:r>
              <a:rPr lang="ja-JP" altLang="en-US" sz="3100" spc="-95" dirty="0"/>
              <a:t>い</a:t>
            </a:r>
            <a:r>
              <a:rPr lang="ja-JP" altLang="en-US" sz="3100" dirty="0"/>
              <a:t>です</a:t>
            </a: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E43AE2BC-B5F0-4966-9541-C562A5901D1A}"/>
              </a:ext>
            </a:extLst>
          </p:cNvPr>
          <p:cNvSpPr txBox="1"/>
          <p:nvPr/>
        </p:nvSpPr>
        <p:spPr>
          <a:xfrm>
            <a:off x="6876470" y="447651"/>
            <a:ext cx="1864118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サ</a:t>
            </a:r>
            <a:r>
              <a:rPr sz="3800" b="0" spc="-114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ー</a:t>
            </a:r>
            <a:r>
              <a:rPr sz="3800" b="0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バ</a:t>
            </a:r>
            <a:endParaRPr sz="3800" dirty="0">
              <a:latin typeface="ヒラギノ角ゴ Pro W3"/>
              <a:cs typeface="ヒラギノ角ゴ Pro W3"/>
            </a:endParaRPr>
          </a:p>
        </p:txBody>
      </p:sp>
      <p:grpSp>
        <p:nvGrpSpPr>
          <p:cNvPr id="34" name="object 17">
            <a:extLst>
              <a:ext uri="{FF2B5EF4-FFF2-40B4-BE49-F238E27FC236}">
                <a16:creationId xmlns:a16="http://schemas.microsoft.com/office/drawing/2014/main" id="{BC215482-FA43-4D4B-B5F4-E5EA7705DC36}"/>
              </a:ext>
            </a:extLst>
          </p:cNvPr>
          <p:cNvGrpSpPr/>
          <p:nvPr/>
        </p:nvGrpSpPr>
        <p:grpSpPr>
          <a:xfrm>
            <a:off x="4613130" y="4310829"/>
            <a:ext cx="7129290" cy="2313635"/>
            <a:chOff x="6146095" y="6168984"/>
            <a:chExt cx="7129290" cy="2313635"/>
          </a:xfrm>
        </p:grpSpPr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09C01105-BA8B-4B82-BF48-645BBCB7374D}"/>
                </a:ext>
              </a:extLst>
            </p:cNvPr>
            <p:cNvSpPr/>
            <p:nvPr/>
          </p:nvSpPr>
          <p:spPr>
            <a:xfrm>
              <a:off x="6146095" y="6168984"/>
              <a:ext cx="2655570" cy="1718310"/>
            </a:xfrm>
            <a:custGeom>
              <a:avLst/>
              <a:gdLst/>
              <a:ahLst/>
              <a:cxnLst/>
              <a:rect l="l" t="t" r="r" b="b"/>
              <a:pathLst>
                <a:path w="2655570" h="1718309">
                  <a:moveTo>
                    <a:pt x="2266454" y="251448"/>
                  </a:moveTo>
                  <a:lnTo>
                    <a:pt x="2309632" y="280703"/>
                  </a:lnTo>
                  <a:lnTo>
                    <a:pt x="2350270" y="310920"/>
                  </a:lnTo>
                  <a:lnTo>
                    <a:pt x="2388368" y="342042"/>
                  </a:lnTo>
                  <a:lnTo>
                    <a:pt x="2423926" y="374009"/>
                  </a:lnTo>
                  <a:lnTo>
                    <a:pt x="2456944" y="406764"/>
                  </a:lnTo>
                  <a:lnTo>
                    <a:pt x="2487423" y="440248"/>
                  </a:lnTo>
                  <a:lnTo>
                    <a:pt x="2515361" y="474403"/>
                  </a:lnTo>
                  <a:lnTo>
                    <a:pt x="2540760" y="509171"/>
                  </a:lnTo>
                  <a:lnTo>
                    <a:pt x="2563619" y="544492"/>
                  </a:lnTo>
                  <a:lnTo>
                    <a:pt x="2583938" y="580310"/>
                  </a:lnTo>
                  <a:lnTo>
                    <a:pt x="2601717" y="616565"/>
                  </a:lnTo>
                  <a:lnTo>
                    <a:pt x="2616956" y="653199"/>
                  </a:lnTo>
                  <a:lnTo>
                    <a:pt x="2629655" y="690155"/>
                  </a:lnTo>
                  <a:lnTo>
                    <a:pt x="2639815" y="727372"/>
                  </a:lnTo>
                  <a:lnTo>
                    <a:pt x="2647434" y="764794"/>
                  </a:lnTo>
                  <a:lnTo>
                    <a:pt x="2655054" y="840017"/>
                  </a:lnTo>
                  <a:lnTo>
                    <a:pt x="2655054" y="877701"/>
                  </a:lnTo>
                  <a:lnTo>
                    <a:pt x="2647434" y="952924"/>
                  </a:lnTo>
                  <a:lnTo>
                    <a:pt x="2639815" y="990346"/>
                  </a:lnTo>
                  <a:lnTo>
                    <a:pt x="2629655" y="1027564"/>
                  </a:lnTo>
                  <a:lnTo>
                    <a:pt x="2616956" y="1064519"/>
                  </a:lnTo>
                  <a:lnTo>
                    <a:pt x="2601717" y="1101153"/>
                  </a:lnTo>
                  <a:lnTo>
                    <a:pt x="2583938" y="1137409"/>
                  </a:lnTo>
                  <a:lnTo>
                    <a:pt x="2563619" y="1173226"/>
                  </a:lnTo>
                  <a:lnTo>
                    <a:pt x="2540760" y="1208548"/>
                  </a:lnTo>
                  <a:lnTo>
                    <a:pt x="2515361" y="1243315"/>
                  </a:lnTo>
                  <a:lnTo>
                    <a:pt x="2487423" y="1277470"/>
                  </a:lnTo>
                  <a:lnTo>
                    <a:pt x="2456944" y="1310955"/>
                  </a:lnTo>
                  <a:lnTo>
                    <a:pt x="2423926" y="1343710"/>
                  </a:lnTo>
                  <a:lnTo>
                    <a:pt x="2388368" y="1375677"/>
                  </a:lnTo>
                  <a:lnTo>
                    <a:pt x="2350270" y="1406798"/>
                  </a:lnTo>
                  <a:lnTo>
                    <a:pt x="2309632" y="1437016"/>
                  </a:lnTo>
                  <a:lnTo>
                    <a:pt x="2266454" y="1466271"/>
                  </a:lnTo>
                  <a:lnTo>
                    <a:pt x="2227946" y="1490218"/>
                  </a:lnTo>
                  <a:lnTo>
                    <a:pt x="2188343" y="1512968"/>
                  </a:lnTo>
                  <a:lnTo>
                    <a:pt x="2147703" y="1534521"/>
                  </a:lnTo>
                  <a:lnTo>
                    <a:pt x="2106080" y="1554876"/>
                  </a:lnTo>
                  <a:lnTo>
                    <a:pt x="2063533" y="1574034"/>
                  </a:lnTo>
                  <a:lnTo>
                    <a:pt x="2020116" y="1591995"/>
                  </a:lnTo>
                  <a:lnTo>
                    <a:pt x="1975885" y="1608758"/>
                  </a:lnTo>
                  <a:lnTo>
                    <a:pt x="1930897" y="1624324"/>
                  </a:lnTo>
                  <a:lnTo>
                    <a:pt x="1885208" y="1638692"/>
                  </a:lnTo>
                  <a:lnTo>
                    <a:pt x="1838874" y="1651863"/>
                  </a:lnTo>
                  <a:lnTo>
                    <a:pt x="1791950" y="1663837"/>
                  </a:lnTo>
                  <a:lnTo>
                    <a:pt x="1744494" y="1674614"/>
                  </a:lnTo>
                  <a:lnTo>
                    <a:pt x="1696561" y="1684193"/>
                  </a:lnTo>
                  <a:lnTo>
                    <a:pt x="1648207" y="1692574"/>
                  </a:lnTo>
                  <a:lnTo>
                    <a:pt x="1599489" y="1699758"/>
                  </a:lnTo>
                  <a:lnTo>
                    <a:pt x="1550462" y="1705745"/>
                  </a:lnTo>
                  <a:lnTo>
                    <a:pt x="1501183" y="1710535"/>
                  </a:lnTo>
                  <a:lnTo>
                    <a:pt x="1451707" y="1714127"/>
                  </a:lnTo>
                  <a:lnTo>
                    <a:pt x="1402091" y="1716522"/>
                  </a:lnTo>
                  <a:lnTo>
                    <a:pt x="1352391" y="1717719"/>
                  </a:lnTo>
                  <a:lnTo>
                    <a:pt x="1302663" y="1717719"/>
                  </a:lnTo>
                  <a:lnTo>
                    <a:pt x="1252962" y="1716522"/>
                  </a:lnTo>
                  <a:lnTo>
                    <a:pt x="1203347" y="1714127"/>
                  </a:lnTo>
                  <a:lnTo>
                    <a:pt x="1153871" y="1710535"/>
                  </a:lnTo>
                  <a:lnTo>
                    <a:pt x="1104591" y="1705745"/>
                  </a:lnTo>
                  <a:lnTo>
                    <a:pt x="1055564" y="1699758"/>
                  </a:lnTo>
                  <a:lnTo>
                    <a:pt x="1006846" y="1692574"/>
                  </a:lnTo>
                  <a:lnTo>
                    <a:pt x="958492" y="1684193"/>
                  </a:lnTo>
                  <a:lnTo>
                    <a:pt x="910559" y="1674614"/>
                  </a:lnTo>
                  <a:lnTo>
                    <a:pt x="863103" y="1663837"/>
                  </a:lnTo>
                  <a:lnTo>
                    <a:pt x="816180" y="1651863"/>
                  </a:lnTo>
                  <a:lnTo>
                    <a:pt x="769845" y="1638692"/>
                  </a:lnTo>
                  <a:lnTo>
                    <a:pt x="724156" y="1624324"/>
                  </a:lnTo>
                  <a:lnTo>
                    <a:pt x="679168" y="1608758"/>
                  </a:lnTo>
                  <a:lnTo>
                    <a:pt x="634938" y="1591995"/>
                  </a:lnTo>
                  <a:lnTo>
                    <a:pt x="591520" y="1574034"/>
                  </a:lnTo>
                  <a:lnTo>
                    <a:pt x="548973" y="1554876"/>
                  </a:lnTo>
                  <a:lnTo>
                    <a:pt x="507351" y="1534521"/>
                  </a:lnTo>
                  <a:lnTo>
                    <a:pt x="466710" y="1512968"/>
                  </a:lnTo>
                  <a:lnTo>
                    <a:pt x="427107" y="1490218"/>
                  </a:lnTo>
                  <a:lnTo>
                    <a:pt x="388599" y="1466271"/>
                  </a:lnTo>
                  <a:lnTo>
                    <a:pt x="345421" y="1437016"/>
                  </a:lnTo>
                  <a:lnTo>
                    <a:pt x="304783" y="1406798"/>
                  </a:lnTo>
                  <a:lnTo>
                    <a:pt x="266685" y="1375677"/>
                  </a:lnTo>
                  <a:lnTo>
                    <a:pt x="231127" y="1343710"/>
                  </a:lnTo>
                  <a:lnTo>
                    <a:pt x="198109" y="1310955"/>
                  </a:lnTo>
                  <a:lnTo>
                    <a:pt x="167631" y="1277470"/>
                  </a:lnTo>
                  <a:lnTo>
                    <a:pt x="139692" y="1243315"/>
                  </a:lnTo>
                  <a:lnTo>
                    <a:pt x="114293" y="1208548"/>
                  </a:lnTo>
                  <a:lnTo>
                    <a:pt x="91435" y="1173226"/>
                  </a:lnTo>
                  <a:lnTo>
                    <a:pt x="71116" y="1137409"/>
                  </a:lnTo>
                  <a:lnTo>
                    <a:pt x="53337" y="1101153"/>
                  </a:lnTo>
                  <a:lnTo>
                    <a:pt x="38097" y="1064519"/>
                  </a:lnTo>
                  <a:lnTo>
                    <a:pt x="25398" y="1027564"/>
                  </a:lnTo>
                  <a:lnTo>
                    <a:pt x="15239" y="990346"/>
                  </a:lnTo>
                  <a:lnTo>
                    <a:pt x="7619" y="952924"/>
                  </a:lnTo>
                  <a:lnTo>
                    <a:pt x="0" y="877701"/>
                  </a:lnTo>
                  <a:lnTo>
                    <a:pt x="0" y="840017"/>
                  </a:lnTo>
                  <a:lnTo>
                    <a:pt x="7619" y="764794"/>
                  </a:lnTo>
                  <a:lnTo>
                    <a:pt x="15239" y="727372"/>
                  </a:lnTo>
                  <a:lnTo>
                    <a:pt x="25398" y="690155"/>
                  </a:lnTo>
                  <a:lnTo>
                    <a:pt x="38097" y="653199"/>
                  </a:lnTo>
                  <a:lnTo>
                    <a:pt x="53337" y="616565"/>
                  </a:lnTo>
                  <a:lnTo>
                    <a:pt x="71116" y="580310"/>
                  </a:lnTo>
                  <a:lnTo>
                    <a:pt x="91435" y="544492"/>
                  </a:lnTo>
                  <a:lnTo>
                    <a:pt x="114293" y="509171"/>
                  </a:lnTo>
                  <a:lnTo>
                    <a:pt x="139692" y="474403"/>
                  </a:lnTo>
                  <a:lnTo>
                    <a:pt x="167631" y="440248"/>
                  </a:lnTo>
                  <a:lnTo>
                    <a:pt x="198109" y="406764"/>
                  </a:lnTo>
                  <a:lnTo>
                    <a:pt x="231127" y="374009"/>
                  </a:lnTo>
                  <a:lnTo>
                    <a:pt x="266685" y="342042"/>
                  </a:lnTo>
                  <a:lnTo>
                    <a:pt x="304783" y="310920"/>
                  </a:lnTo>
                  <a:lnTo>
                    <a:pt x="345421" y="280703"/>
                  </a:lnTo>
                  <a:lnTo>
                    <a:pt x="388599" y="251448"/>
                  </a:lnTo>
                  <a:lnTo>
                    <a:pt x="427107" y="227500"/>
                  </a:lnTo>
                  <a:lnTo>
                    <a:pt x="466710" y="204750"/>
                  </a:lnTo>
                  <a:lnTo>
                    <a:pt x="507351" y="183198"/>
                  </a:lnTo>
                  <a:lnTo>
                    <a:pt x="548973" y="162842"/>
                  </a:lnTo>
                  <a:lnTo>
                    <a:pt x="591520" y="143684"/>
                  </a:lnTo>
                  <a:lnTo>
                    <a:pt x="634938" y="125724"/>
                  </a:lnTo>
                  <a:lnTo>
                    <a:pt x="679168" y="108960"/>
                  </a:lnTo>
                  <a:lnTo>
                    <a:pt x="724156" y="93395"/>
                  </a:lnTo>
                  <a:lnTo>
                    <a:pt x="769845" y="79026"/>
                  </a:lnTo>
                  <a:lnTo>
                    <a:pt x="816180" y="65855"/>
                  </a:lnTo>
                  <a:lnTo>
                    <a:pt x="863103" y="53881"/>
                  </a:lnTo>
                  <a:lnTo>
                    <a:pt x="910559" y="43105"/>
                  </a:lnTo>
                  <a:lnTo>
                    <a:pt x="958492" y="33526"/>
                  </a:lnTo>
                  <a:lnTo>
                    <a:pt x="1006846" y="25144"/>
                  </a:lnTo>
                  <a:lnTo>
                    <a:pt x="1055564" y="17960"/>
                  </a:lnTo>
                  <a:lnTo>
                    <a:pt x="1104591" y="11973"/>
                  </a:lnTo>
                  <a:lnTo>
                    <a:pt x="1153871" y="7184"/>
                  </a:lnTo>
                  <a:lnTo>
                    <a:pt x="1203347" y="3592"/>
                  </a:lnTo>
                  <a:lnTo>
                    <a:pt x="1252962" y="1197"/>
                  </a:lnTo>
                  <a:lnTo>
                    <a:pt x="1302663" y="0"/>
                  </a:lnTo>
                  <a:lnTo>
                    <a:pt x="1352391" y="0"/>
                  </a:lnTo>
                  <a:lnTo>
                    <a:pt x="1402091" y="1197"/>
                  </a:lnTo>
                  <a:lnTo>
                    <a:pt x="1451707" y="3592"/>
                  </a:lnTo>
                  <a:lnTo>
                    <a:pt x="1501183" y="7184"/>
                  </a:lnTo>
                  <a:lnTo>
                    <a:pt x="1550462" y="11973"/>
                  </a:lnTo>
                  <a:lnTo>
                    <a:pt x="1599489" y="17960"/>
                  </a:lnTo>
                  <a:lnTo>
                    <a:pt x="1648207" y="25144"/>
                  </a:lnTo>
                  <a:lnTo>
                    <a:pt x="1696561" y="33526"/>
                  </a:lnTo>
                  <a:lnTo>
                    <a:pt x="1744494" y="43105"/>
                  </a:lnTo>
                  <a:lnTo>
                    <a:pt x="1791950" y="53881"/>
                  </a:lnTo>
                  <a:lnTo>
                    <a:pt x="1838874" y="65855"/>
                  </a:lnTo>
                  <a:lnTo>
                    <a:pt x="1885208" y="79026"/>
                  </a:lnTo>
                  <a:lnTo>
                    <a:pt x="1930897" y="93395"/>
                  </a:lnTo>
                  <a:lnTo>
                    <a:pt x="1975885" y="108960"/>
                  </a:lnTo>
                  <a:lnTo>
                    <a:pt x="2020116" y="125724"/>
                  </a:lnTo>
                  <a:lnTo>
                    <a:pt x="2063533" y="143684"/>
                  </a:lnTo>
                  <a:lnTo>
                    <a:pt x="2106080" y="162842"/>
                  </a:lnTo>
                  <a:lnTo>
                    <a:pt x="2147703" y="183198"/>
                  </a:lnTo>
                  <a:lnTo>
                    <a:pt x="2188343" y="204750"/>
                  </a:lnTo>
                  <a:lnTo>
                    <a:pt x="2227946" y="227500"/>
                  </a:lnTo>
                  <a:lnTo>
                    <a:pt x="2266454" y="251448"/>
                  </a:lnTo>
                  <a:close/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9">
              <a:extLst>
                <a:ext uri="{FF2B5EF4-FFF2-40B4-BE49-F238E27FC236}">
                  <a16:creationId xmlns:a16="http://schemas.microsoft.com/office/drawing/2014/main" id="{300518E0-6D7A-441E-B64F-6EF526CE4BBF}"/>
                </a:ext>
              </a:extLst>
            </p:cNvPr>
            <p:cNvSpPr/>
            <p:nvPr/>
          </p:nvSpPr>
          <p:spPr>
            <a:xfrm>
              <a:off x="8571305" y="6933833"/>
              <a:ext cx="4704080" cy="1548786"/>
            </a:xfrm>
            <a:custGeom>
              <a:avLst/>
              <a:gdLst/>
              <a:ahLst/>
              <a:cxnLst/>
              <a:rect l="l" t="t" r="r" b="b"/>
              <a:pathLst>
                <a:path w="4085590" h="1971675">
                  <a:moveTo>
                    <a:pt x="218281" y="0"/>
                  </a:moveTo>
                  <a:lnTo>
                    <a:pt x="630633" y="535781"/>
                  </a:lnTo>
                  <a:lnTo>
                    <a:pt x="570595" y="560256"/>
                  </a:lnTo>
                  <a:lnTo>
                    <a:pt x="513057" y="585717"/>
                  </a:lnTo>
                  <a:lnTo>
                    <a:pt x="458105" y="612130"/>
                  </a:lnTo>
                  <a:lnTo>
                    <a:pt x="405824" y="639462"/>
                  </a:lnTo>
                  <a:lnTo>
                    <a:pt x="356299" y="667681"/>
                  </a:lnTo>
                  <a:lnTo>
                    <a:pt x="309615" y="696754"/>
                  </a:lnTo>
                  <a:lnTo>
                    <a:pt x="265857" y="726648"/>
                  </a:lnTo>
                  <a:lnTo>
                    <a:pt x="225111" y="757330"/>
                  </a:lnTo>
                  <a:lnTo>
                    <a:pt x="187461" y="788767"/>
                  </a:lnTo>
                  <a:lnTo>
                    <a:pt x="152992" y="820927"/>
                  </a:lnTo>
                  <a:lnTo>
                    <a:pt x="121791" y="853775"/>
                  </a:lnTo>
                  <a:lnTo>
                    <a:pt x="93941" y="887281"/>
                  </a:lnTo>
                  <a:lnTo>
                    <a:pt x="69529" y="921410"/>
                  </a:lnTo>
                  <a:lnTo>
                    <a:pt x="48638" y="956130"/>
                  </a:lnTo>
                  <a:lnTo>
                    <a:pt x="31355" y="991408"/>
                  </a:lnTo>
                  <a:lnTo>
                    <a:pt x="17765" y="1027212"/>
                  </a:lnTo>
                  <a:lnTo>
                    <a:pt x="2002" y="1100262"/>
                  </a:lnTo>
                  <a:lnTo>
                    <a:pt x="0" y="1137444"/>
                  </a:lnTo>
                  <a:lnTo>
                    <a:pt x="1049" y="1164438"/>
                  </a:lnTo>
                  <a:lnTo>
                    <a:pt x="9348" y="1217769"/>
                  </a:lnTo>
                  <a:lnTo>
                    <a:pt x="25703" y="1270138"/>
                  </a:lnTo>
                  <a:lnTo>
                    <a:pt x="49861" y="1321441"/>
                  </a:lnTo>
                  <a:lnTo>
                    <a:pt x="81567" y="1371576"/>
                  </a:lnTo>
                  <a:lnTo>
                    <a:pt x="120570" y="1420438"/>
                  </a:lnTo>
                  <a:lnTo>
                    <a:pt x="166614" y="1467924"/>
                  </a:lnTo>
                  <a:lnTo>
                    <a:pt x="219448" y="1513931"/>
                  </a:lnTo>
                  <a:lnTo>
                    <a:pt x="278816" y="1558356"/>
                  </a:lnTo>
                  <a:lnTo>
                    <a:pt x="310871" y="1579943"/>
                  </a:lnTo>
                  <a:lnTo>
                    <a:pt x="344466" y="1601095"/>
                  </a:lnTo>
                  <a:lnTo>
                    <a:pt x="379567" y="1621800"/>
                  </a:lnTo>
                  <a:lnTo>
                    <a:pt x="416144" y="1642045"/>
                  </a:lnTo>
                  <a:lnTo>
                    <a:pt x="454164" y="1661817"/>
                  </a:lnTo>
                  <a:lnTo>
                    <a:pt x="493597" y="1681102"/>
                  </a:lnTo>
                  <a:lnTo>
                    <a:pt x="534409" y="1699889"/>
                  </a:lnTo>
                  <a:lnTo>
                    <a:pt x="576571" y="1718163"/>
                  </a:lnTo>
                  <a:lnTo>
                    <a:pt x="620049" y="1735913"/>
                  </a:lnTo>
                  <a:lnTo>
                    <a:pt x="664812" y="1753125"/>
                  </a:lnTo>
                  <a:lnTo>
                    <a:pt x="710829" y="1769786"/>
                  </a:lnTo>
                  <a:lnTo>
                    <a:pt x="758068" y="1785884"/>
                  </a:lnTo>
                  <a:lnTo>
                    <a:pt x="806497" y="1801405"/>
                  </a:lnTo>
                  <a:lnTo>
                    <a:pt x="856084" y="1816337"/>
                  </a:lnTo>
                  <a:lnTo>
                    <a:pt x="906799" y="1830666"/>
                  </a:lnTo>
                  <a:lnTo>
                    <a:pt x="958608" y="1844380"/>
                  </a:lnTo>
                  <a:lnTo>
                    <a:pt x="1011481" y="1857465"/>
                  </a:lnTo>
                  <a:lnTo>
                    <a:pt x="1065385" y="1869910"/>
                  </a:lnTo>
                  <a:lnTo>
                    <a:pt x="1120290" y="1881700"/>
                  </a:lnTo>
                  <a:lnTo>
                    <a:pt x="1176163" y="1892824"/>
                  </a:lnTo>
                  <a:lnTo>
                    <a:pt x="1232972" y="1903267"/>
                  </a:lnTo>
                  <a:lnTo>
                    <a:pt x="1290687" y="1913018"/>
                  </a:lnTo>
                  <a:lnTo>
                    <a:pt x="1349275" y="1922063"/>
                  </a:lnTo>
                  <a:lnTo>
                    <a:pt x="1408705" y="1930389"/>
                  </a:lnTo>
                  <a:lnTo>
                    <a:pt x="1468944" y="1937983"/>
                  </a:lnTo>
                  <a:lnTo>
                    <a:pt x="1529962" y="1944833"/>
                  </a:lnTo>
                  <a:lnTo>
                    <a:pt x="1591726" y="1950926"/>
                  </a:lnTo>
                  <a:lnTo>
                    <a:pt x="1654205" y="1956248"/>
                  </a:lnTo>
                  <a:lnTo>
                    <a:pt x="1717368" y="1960786"/>
                  </a:lnTo>
                  <a:lnTo>
                    <a:pt x="1781182" y="1964529"/>
                  </a:lnTo>
                  <a:lnTo>
                    <a:pt x="1845615" y="1967462"/>
                  </a:lnTo>
                  <a:lnTo>
                    <a:pt x="1910637" y="1969574"/>
                  </a:lnTo>
                  <a:lnTo>
                    <a:pt x="1976215" y="1970850"/>
                  </a:lnTo>
                  <a:lnTo>
                    <a:pt x="2042318" y="1971278"/>
                  </a:lnTo>
                  <a:lnTo>
                    <a:pt x="2108422" y="1970850"/>
                  </a:lnTo>
                  <a:lnTo>
                    <a:pt x="2174001" y="1969574"/>
                  </a:lnTo>
                  <a:lnTo>
                    <a:pt x="2239025" y="1967462"/>
                  </a:lnTo>
                  <a:lnTo>
                    <a:pt x="2303462" y="1964529"/>
                  </a:lnTo>
                  <a:lnTo>
                    <a:pt x="2367280" y="1960786"/>
                  </a:lnTo>
                  <a:lnTo>
                    <a:pt x="2430446" y="1956248"/>
                  </a:lnTo>
                  <a:lnTo>
                    <a:pt x="2492931" y="1950926"/>
                  </a:lnTo>
                  <a:lnTo>
                    <a:pt x="2554701" y="1944833"/>
                  </a:lnTo>
                  <a:lnTo>
                    <a:pt x="2615725" y="1937983"/>
                  </a:lnTo>
                  <a:lnTo>
                    <a:pt x="2675972" y="1930389"/>
                  </a:lnTo>
                  <a:lnTo>
                    <a:pt x="2735409" y="1922063"/>
                  </a:lnTo>
                  <a:lnTo>
                    <a:pt x="2794005" y="1913018"/>
                  </a:lnTo>
                  <a:lnTo>
                    <a:pt x="2851728" y="1903267"/>
                  </a:lnTo>
                  <a:lnTo>
                    <a:pt x="2908547" y="1892824"/>
                  </a:lnTo>
                  <a:lnTo>
                    <a:pt x="2964429" y="1881700"/>
                  </a:lnTo>
                  <a:lnTo>
                    <a:pt x="3019344" y="1869910"/>
                  </a:lnTo>
                  <a:lnTo>
                    <a:pt x="3073258" y="1857465"/>
                  </a:lnTo>
                  <a:lnTo>
                    <a:pt x="3126142" y="1844380"/>
                  </a:lnTo>
                  <a:lnTo>
                    <a:pt x="3177962" y="1830666"/>
                  </a:lnTo>
                  <a:lnTo>
                    <a:pt x="3228687" y="1816337"/>
                  </a:lnTo>
                  <a:lnTo>
                    <a:pt x="3278286" y="1801405"/>
                  </a:lnTo>
                  <a:lnTo>
                    <a:pt x="3326726" y="1785884"/>
                  </a:lnTo>
                  <a:lnTo>
                    <a:pt x="3373977" y="1769786"/>
                  </a:lnTo>
                  <a:lnTo>
                    <a:pt x="3420005" y="1753125"/>
                  </a:lnTo>
                  <a:lnTo>
                    <a:pt x="3464780" y="1735913"/>
                  </a:lnTo>
                  <a:lnTo>
                    <a:pt x="3508270" y="1718163"/>
                  </a:lnTo>
                  <a:lnTo>
                    <a:pt x="3550443" y="1699889"/>
                  </a:lnTo>
                  <a:lnTo>
                    <a:pt x="3591267" y="1681102"/>
                  </a:lnTo>
                  <a:lnTo>
                    <a:pt x="3630711" y="1661817"/>
                  </a:lnTo>
                  <a:lnTo>
                    <a:pt x="3668743" y="1642045"/>
                  </a:lnTo>
                  <a:lnTo>
                    <a:pt x="3705331" y="1621800"/>
                  </a:lnTo>
                  <a:lnTo>
                    <a:pt x="3740443" y="1601095"/>
                  </a:lnTo>
                  <a:lnTo>
                    <a:pt x="3774048" y="1579943"/>
                  </a:lnTo>
                  <a:lnTo>
                    <a:pt x="3806114" y="1558356"/>
                  </a:lnTo>
                  <a:lnTo>
                    <a:pt x="3865503" y="1513931"/>
                  </a:lnTo>
                  <a:lnTo>
                    <a:pt x="3918354" y="1467924"/>
                  </a:lnTo>
                  <a:lnTo>
                    <a:pt x="3964416" y="1420438"/>
                  </a:lnTo>
                  <a:lnTo>
                    <a:pt x="4003433" y="1371576"/>
                  </a:lnTo>
                  <a:lnTo>
                    <a:pt x="4035152" y="1321441"/>
                  </a:lnTo>
                  <a:lnTo>
                    <a:pt x="4059319" y="1270138"/>
                  </a:lnTo>
                  <a:lnTo>
                    <a:pt x="4075681" y="1217769"/>
                  </a:lnTo>
                  <a:lnTo>
                    <a:pt x="4083984" y="1164438"/>
                  </a:lnTo>
                  <a:lnTo>
                    <a:pt x="4085033" y="1137444"/>
                  </a:lnTo>
                  <a:lnTo>
                    <a:pt x="4083984" y="1110449"/>
                  </a:lnTo>
                  <a:lnTo>
                    <a:pt x="4075681" y="1057115"/>
                  </a:lnTo>
                  <a:lnTo>
                    <a:pt x="4059319" y="1004739"/>
                  </a:lnTo>
                  <a:lnTo>
                    <a:pt x="4035152" y="953426"/>
                  </a:lnTo>
                  <a:lnTo>
                    <a:pt x="4003433" y="903279"/>
                  </a:lnTo>
                  <a:lnTo>
                    <a:pt x="3964416" y="854402"/>
                  </a:lnTo>
                  <a:lnTo>
                    <a:pt x="3918354" y="806899"/>
                  </a:lnTo>
                  <a:lnTo>
                    <a:pt x="3865503" y="760873"/>
                  </a:lnTo>
                  <a:lnTo>
                    <a:pt x="3806114" y="716428"/>
                  </a:lnTo>
                  <a:lnTo>
                    <a:pt x="3774048" y="694831"/>
                  </a:lnTo>
                  <a:lnTo>
                    <a:pt x="3740443" y="673668"/>
                  </a:lnTo>
                  <a:lnTo>
                    <a:pt x="3705331" y="652952"/>
                  </a:lnTo>
                  <a:lnTo>
                    <a:pt x="3668743" y="632696"/>
                  </a:lnTo>
                  <a:lnTo>
                    <a:pt x="3630711" y="612913"/>
                  </a:lnTo>
                  <a:lnTo>
                    <a:pt x="3591267" y="593616"/>
                  </a:lnTo>
                  <a:lnTo>
                    <a:pt x="3550443" y="574818"/>
                  </a:lnTo>
                  <a:lnTo>
                    <a:pt x="3508270" y="556531"/>
                  </a:lnTo>
                  <a:lnTo>
                    <a:pt x="3464780" y="538770"/>
                  </a:lnTo>
                  <a:lnTo>
                    <a:pt x="3420005" y="521546"/>
                  </a:lnTo>
                  <a:lnTo>
                    <a:pt x="3373977" y="504873"/>
                  </a:lnTo>
                  <a:lnTo>
                    <a:pt x="3326726" y="488764"/>
                  </a:lnTo>
                  <a:lnTo>
                    <a:pt x="3278286" y="473232"/>
                  </a:lnTo>
                  <a:lnTo>
                    <a:pt x="3228687" y="458289"/>
                  </a:lnTo>
                  <a:lnTo>
                    <a:pt x="3177962" y="443949"/>
                  </a:lnTo>
                  <a:lnTo>
                    <a:pt x="3126142" y="430224"/>
                  </a:lnTo>
                  <a:lnTo>
                    <a:pt x="3073258" y="417128"/>
                  </a:lnTo>
                  <a:lnTo>
                    <a:pt x="3019344" y="404673"/>
                  </a:lnTo>
                  <a:lnTo>
                    <a:pt x="2964429" y="392873"/>
                  </a:lnTo>
                  <a:lnTo>
                    <a:pt x="2908547" y="381740"/>
                  </a:lnTo>
                  <a:lnTo>
                    <a:pt x="2851728" y="371287"/>
                  </a:lnTo>
                  <a:lnTo>
                    <a:pt x="2794005" y="361528"/>
                  </a:lnTo>
                  <a:lnTo>
                    <a:pt x="2735409" y="352475"/>
                  </a:lnTo>
                  <a:lnTo>
                    <a:pt x="2675972" y="344141"/>
                  </a:lnTo>
                  <a:lnTo>
                    <a:pt x="2615725" y="336540"/>
                  </a:lnTo>
                  <a:lnTo>
                    <a:pt x="2554701" y="329683"/>
                  </a:lnTo>
                  <a:lnTo>
                    <a:pt x="2492931" y="323585"/>
                  </a:lnTo>
                  <a:lnTo>
                    <a:pt x="2430446" y="318258"/>
                  </a:lnTo>
                  <a:lnTo>
                    <a:pt x="2367280" y="313714"/>
                  </a:lnTo>
                  <a:lnTo>
                    <a:pt x="2343882" y="312341"/>
                  </a:lnTo>
                  <a:lnTo>
                    <a:pt x="1754981" y="312341"/>
                  </a:lnTo>
                  <a:lnTo>
                    <a:pt x="218281" y="0"/>
                  </a:lnTo>
                  <a:close/>
                </a:path>
                <a:path w="4085590" h="1971675">
                  <a:moveTo>
                    <a:pt x="2042318" y="303212"/>
                  </a:moveTo>
                  <a:lnTo>
                    <a:pt x="1993608" y="303511"/>
                  </a:lnTo>
                  <a:lnTo>
                    <a:pt x="1945271" y="304372"/>
                  </a:lnTo>
                  <a:lnTo>
                    <a:pt x="1849582" y="307561"/>
                  </a:lnTo>
                  <a:lnTo>
                    <a:pt x="1754981" y="312341"/>
                  </a:lnTo>
                  <a:lnTo>
                    <a:pt x="2343882" y="312341"/>
                  </a:lnTo>
                  <a:lnTo>
                    <a:pt x="2303462" y="309968"/>
                  </a:lnTo>
                  <a:lnTo>
                    <a:pt x="2239025" y="307032"/>
                  </a:lnTo>
                  <a:lnTo>
                    <a:pt x="2174001" y="304918"/>
                  </a:lnTo>
                  <a:lnTo>
                    <a:pt x="2108422" y="303641"/>
                  </a:lnTo>
                  <a:lnTo>
                    <a:pt x="2042318" y="303212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20">
            <a:extLst>
              <a:ext uri="{FF2B5EF4-FFF2-40B4-BE49-F238E27FC236}">
                <a16:creationId xmlns:a16="http://schemas.microsoft.com/office/drawing/2014/main" id="{DDAA2A2E-598D-4FE8-8107-B7B662DED83E}"/>
              </a:ext>
            </a:extLst>
          </p:cNvPr>
          <p:cNvSpPr txBox="1"/>
          <p:nvPr/>
        </p:nvSpPr>
        <p:spPr>
          <a:xfrm>
            <a:off x="8160914" y="5655562"/>
            <a:ext cx="23952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spc="-229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レ</a:t>
            </a:r>
            <a:r>
              <a:rPr sz="3800" b="0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スポ</a:t>
            </a:r>
            <a:r>
              <a:rPr sz="3800" b="0" spc="-114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ン</a:t>
            </a:r>
            <a:r>
              <a:rPr sz="3800" b="0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ス</a:t>
            </a:r>
            <a:endParaRPr sz="38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7373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030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サーバーの種類</a:t>
            </a:r>
            <a:endParaRPr kumimoji="1" lang="ja-JP" altLang="en-US" sz="60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7899CF8-539E-4A00-B87D-7F28A37EFA12}"/>
              </a:ext>
            </a:extLst>
          </p:cNvPr>
          <p:cNvSpPr/>
          <p:nvPr/>
        </p:nvSpPr>
        <p:spPr>
          <a:xfrm>
            <a:off x="3962400" y="1524000"/>
            <a:ext cx="3155576" cy="285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E861A2E-A7F2-4017-9D7E-6BC5A9398FFD}"/>
              </a:ext>
            </a:extLst>
          </p:cNvPr>
          <p:cNvSpPr/>
          <p:nvPr/>
        </p:nvSpPr>
        <p:spPr>
          <a:xfrm>
            <a:off x="740089" y="3765178"/>
            <a:ext cx="3155576" cy="285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09967A-6AB4-426F-A51F-A1673323163B}"/>
              </a:ext>
            </a:extLst>
          </p:cNvPr>
          <p:cNvSpPr/>
          <p:nvPr/>
        </p:nvSpPr>
        <p:spPr>
          <a:xfrm>
            <a:off x="6772849" y="3756212"/>
            <a:ext cx="3155576" cy="285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AB88D6-EDB2-43E9-862C-2A90C2D769A1}"/>
              </a:ext>
            </a:extLst>
          </p:cNvPr>
          <p:cNvSpPr txBox="1"/>
          <p:nvPr/>
        </p:nvSpPr>
        <p:spPr>
          <a:xfrm>
            <a:off x="4174194" y="2549278"/>
            <a:ext cx="27319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WEB</a:t>
            </a:r>
            <a:r>
              <a:rPr kumimoji="1" lang="ja-JP" altLang="en-US" sz="2800" dirty="0"/>
              <a:t>サーバー</a:t>
            </a:r>
            <a:endParaRPr kumimoji="1" lang="en-US" altLang="ja-JP" sz="2800" dirty="0"/>
          </a:p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ページや画像を返す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412F6-3A5C-4D55-9E74-4C6F274700E5}"/>
              </a:ext>
            </a:extLst>
          </p:cNvPr>
          <p:cNvSpPr txBox="1"/>
          <p:nvPr/>
        </p:nvSpPr>
        <p:spPr>
          <a:xfrm>
            <a:off x="796680" y="4551181"/>
            <a:ext cx="30423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アプリケーション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サーバー</a:t>
            </a:r>
            <a:endParaRPr kumimoji="1" lang="en-US" altLang="ja-JP" sz="2800" dirty="0"/>
          </a:p>
          <a:p>
            <a:pPr algn="ctr"/>
            <a:r>
              <a:rPr kumimoji="1" lang="ja-JP" altLang="en-US" dirty="0"/>
              <a:t>リクエストに応じて内容が変化するページを返す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F3B740-3B18-4BA3-B376-D12646EF7876}"/>
              </a:ext>
            </a:extLst>
          </p:cNvPr>
          <p:cNvSpPr txBox="1"/>
          <p:nvPr/>
        </p:nvSpPr>
        <p:spPr>
          <a:xfrm>
            <a:off x="6886031" y="4465476"/>
            <a:ext cx="30423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データベース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サーバー</a:t>
            </a:r>
            <a:endParaRPr kumimoji="1" lang="en-US" altLang="ja-JP" sz="2800" dirty="0"/>
          </a:p>
          <a:p>
            <a:pPr algn="ctr"/>
            <a:r>
              <a:rPr kumimoji="1" lang="ja-JP" altLang="en-US" dirty="0"/>
              <a:t>データを保存したり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取り出したりする</a:t>
            </a:r>
          </a:p>
        </p:txBody>
      </p:sp>
    </p:spTree>
    <p:extLst>
      <p:ext uri="{BB962C8B-B14F-4D97-AF65-F5344CB8AC3E}">
        <p14:creationId xmlns:p14="http://schemas.microsoft.com/office/powerpoint/2010/main" val="97348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3" y="175077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サーバーの協調</a:t>
            </a:r>
            <a:endParaRPr kumimoji="1" lang="ja-JP" altLang="en-US" sz="6000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9A9AF38E-E7A4-44BD-B9DA-FD1B719E12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97" y="2515449"/>
            <a:ext cx="1520170" cy="1208536"/>
          </a:xfrm>
          <a:prstGeom prst="rect">
            <a:avLst/>
          </a:prstGeom>
        </p:spPr>
      </p:pic>
      <p:pic>
        <p:nvPicPr>
          <p:cNvPr id="12" name="object 3">
            <a:extLst>
              <a:ext uri="{FF2B5EF4-FFF2-40B4-BE49-F238E27FC236}">
                <a16:creationId xmlns:a16="http://schemas.microsoft.com/office/drawing/2014/main" id="{6995C44B-FD4B-4CA8-9B92-5812F6333A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5940" y="2315254"/>
            <a:ext cx="1725387" cy="1608924"/>
          </a:xfrm>
          <a:prstGeom prst="rect">
            <a:avLst/>
          </a:prstGeom>
        </p:spPr>
      </p:pic>
      <p:pic>
        <p:nvPicPr>
          <p:cNvPr id="13" name="object 4">
            <a:extLst>
              <a:ext uri="{FF2B5EF4-FFF2-40B4-BE49-F238E27FC236}">
                <a16:creationId xmlns:a16="http://schemas.microsoft.com/office/drawing/2014/main" id="{30824487-4911-4AA5-A0EC-4CFABECEEE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1990" y="2315254"/>
            <a:ext cx="1725387" cy="1608924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E72DD0C2-06BD-4CAE-BC0C-DC5AFA0ACF96}"/>
              </a:ext>
            </a:extLst>
          </p:cNvPr>
          <p:cNvSpPr/>
          <p:nvPr/>
        </p:nvSpPr>
        <p:spPr>
          <a:xfrm>
            <a:off x="7506310" y="2416443"/>
            <a:ext cx="2782570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2113567" y="0"/>
                </a:moveTo>
                <a:lnTo>
                  <a:pt x="2113567" y="209265"/>
                </a:lnTo>
                <a:lnTo>
                  <a:pt x="0" y="209265"/>
                </a:lnTo>
                <a:lnTo>
                  <a:pt x="0" y="406222"/>
                </a:lnTo>
                <a:lnTo>
                  <a:pt x="2113567" y="406222"/>
                </a:lnTo>
                <a:lnTo>
                  <a:pt x="2113567" y="615488"/>
                </a:lnTo>
                <a:lnTo>
                  <a:pt x="2782394" y="307743"/>
                </a:lnTo>
                <a:lnTo>
                  <a:pt x="2113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6C4BDF95-CE73-4328-94FE-A4F08DC121E1}"/>
              </a:ext>
            </a:extLst>
          </p:cNvPr>
          <p:cNvSpPr/>
          <p:nvPr/>
        </p:nvSpPr>
        <p:spPr>
          <a:xfrm>
            <a:off x="1963528" y="2416443"/>
            <a:ext cx="2782570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2113568" y="0"/>
                </a:moveTo>
                <a:lnTo>
                  <a:pt x="2113568" y="209265"/>
                </a:lnTo>
                <a:lnTo>
                  <a:pt x="0" y="209265"/>
                </a:lnTo>
                <a:lnTo>
                  <a:pt x="0" y="406222"/>
                </a:lnTo>
                <a:lnTo>
                  <a:pt x="2113568" y="406222"/>
                </a:lnTo>
                <a:lnTo>
                  <a:pt x="2113568" y="615488"/>
                </a:lnTo>
                <a:lnTo>
                  <a:pt x="2782394" y="307743"/>
                </a:lnTo>
                <a:lnTo>
                  <a:pt x="211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9DF6D502-45AF-4719-8155-2AB1140382D6}"/>
              </a:ext>
            </a:extLst>
          </p:cNvPr>
          <p:cNvSpPr/>
          <p:nvPr/>
        </p:nvSpPr>
        <p:spPr>
          <a:xfrm>
            <a:off x="7506310" y="3048391"/>
            <a:ext cx="2782570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668826" y="0"/>
                </a:moveTo>
                <a:lnTo>
                  <a:pt x="0" y="307743"/>
                </a:lnTo>
                <a:lnTo>
                  <a:pt x="668826" y="615487"/>
                </a:lnTo>
                <a:lnTo>
                  <a:pt x="668826" y="406222"/>
                </a:lnTo>
                <a:lnTo>
                  <a:pt x="2782394" y="406222"/>
                </a:lnTo>
                <a:lnTo>
                  <a:pt x="2782394" y="209265"/>
                </a:lnTo>
                <a:lnTo>
                  <a:pt x="668826" y="209265"/>
                </a:lnTo>
                <a:lnTo>
                  <a:pt x="668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F063CF10-24B2-4084-A4D8-3753C1627EE3}"/>
              </a:ext>
            </a:extLst>
          </p:cNvPr>
          <p:cNvSpPr/>
          <p:nvPr/>
        </p:nvSpPr>
        <p:spPr>
          <a:xfrm>
            <a:off x="1802162" y="3175391"/>
            <a:ext cx="2782570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668827" y="0"/>
                </a:moveTo>
                <a:lnTo>
                  <a:pt x="0" y="307743"/>
                </a:lnTo>
                <a:lnTo>
                  <a:pt x="668827" y="615487"/>
                </a:lnTo>
                <a:lnTo>
                  <a:pt x="668827" y="406222"/>
                </a:lnTo>
                <a:lnTo>
                  <a:pt x="2782394" y="406222"/>
                </a:lnTo>
                <a:lnTo>
                  <a:pt x="2782394" y="209265"/>
                </a:lnTo>
                <a:lnTo>
                  <a:pt x="668827" y="209265"/>
                </a:lnTo>
                <a:lnTo>
                  <a:pt x="668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AE456038-2ACF-4A4F-9075-72215D9563DB}"/>
              </a:ext>
            </a:extLst>
          </p:cNvPr>
          <p:cNvSpPr txBox="1"/>
          <p:nvPr/>
        </p:nvSpPr>
        <p:spPr>
          <a:xfrm>
            <a:off x="1835523" y="1900517"/>
            <a:ext cx="2811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0" dirty="0">
                <a:latin typeface="ヒラギノ角ゴ Pro W3"/>
                <a:cs typeface="ヒラギノ角ゴ Pro W3"/>
              </a:rPr>
              <a:t>車の商品が見た</a:t>
            </a:r>
            <a:r>
              <a:rPr sz="2200" b="0" spc="-70" dirty="0">
                <a:latin typeface="ヒラギノ角ゴ Pro W3"/>
                <a:cs typeface="ヒラギノ角ゴ Pro W3"/>
              </a:rPr>
              <a:t>い</a:t>
            </a:r>
            <a:r>
              <a:rPr sz="2200" b="0" dirty="0">
                <a:latin typeface="ヒラギノ角ゴ Pro W3"/>
                <a:cs typeface="ヒラギノ角ゴ Pro W3"/>
              </a:rPr>
              <a:t>です</a:t>
            </a:r>
            <a:endParaRPr sz="2200" dirty="0">
              <a:latin typeface="ヒラギノ角ゴ Pro W3"/>
              <a:cs typeface="ヒラギノ角ゴ Pro W3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E15AC225-CDBA-439F-89C5-0EDFBDD56B12}"/>
              </a:ext>
            </a:extLst>
          </p:cNvPr>
          <p:cNvSpPr txBox="1"/>
          <p:nvPr/>
        </p:nvSpPr>
        <p:spPr>
          <a:xfrm>
            <a:off x="7583394" y="1900517"/>
            <a:ext cx="2260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0" dirty="0">
                <a:latin typeface="ヒラギノ角ゴ Pro W3"/>
                <a:cs typeface="ヒラギノ角ゴ Pro W3"/>
              </a:rPr>
              <a:t>車の一覧ください</a:t>
            </a:r>
            <a:endParaRPr sz="2200" dirty="0">
              <a:latin typeface="ヒラギノ角ゴ Pro W3"/>
              <a:cs typeface="ヒラギノ角ゴ Pro W3"/>
            </a:endParaRPr>
          </a:p>
        </p:txBody>
      </p:sp>
      <p:pic>
        <p:nvPicPr>
          <p:cNvPr id="20" name="object 11">
            <a:extLst>
              <a:ext uri="{FF2B5EF4-FFF2-40B4-BE49-F238E27FC236}">
                <a16:creationId xmlns:a16="http://schemas.microsoft.com/office/drawing/2014/main" id="{57AD4DA8-68B1-4435-AC4D-5725F5736BC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7691" y="4221210"/>
            <a:ext cx="1725387" cy="2163495"/>
          </a:xfrm>
          <a:prstGeom prst="rect">
            <a:avLst/>
          </a:prstGeom>
        </p:spPr>
      </p:pic>
      <p:sp>
        <p:nvSpPr>
          <p:cNvPr id="21" name="object 12">
            <a:extLst>
              <a:ext uri="{FF2B5EF4-FFF2-40B4-BE49-F238E27FC236}">
                <a16:creationId xmlns:a16="http://schemas.microsoft.com/office/drawing/2014/main" id="{503ABD2C-22CA-43F3-8E58-686CC84350A2}"/>
              </a:ext>
            </a:extLst>
          </p:cNvPr>
          <p:cNvSpPr/>
          <p:nvPr/>
        </p:nvSpPr>
        <p:spPr>
          <a:xfrm>
            <a:off x="8257911" y="4959240"/>
            <a:ext cx="1530350" cy="563880"/>
          </a:xfrm>
          <a:custGeom>
            <a:avLst/>
            <a:gdLst/>
            <a:ahLst/>
            <a:cxnLst/>
            <a:rect l="l" t="t" r="r" b="b"/>
            <a:pathLst>
              <a:path w="1530350" h="563879">
                <a:moveTo>
                  <a:pt x="294648" y="323429"/>
                </a:moveTo>
                <a:lnTo>
                  <a:pt x="247868" y="332870"/>
                </a:lnTo>
                <a:lnTo>
                  <a:pt x="209674" y="358617"/>
                </a:lnTo>
                <a:lnTo>
                  <a:pt x="183927" y="396811"/>
                </a:lnTo>
                <a:lnTo>
                  <a:pt x="174486" y="443591"/>
                </a:lnTo>
                <a:lnTo>
                  <a:pt x="183927" y="490390"/>
                </a:lnTo>
                <a:lnTo>
                  <a:pt x="209674" y="528625"/>
                </a:lnTo>
                <a:lnTo>
                  <a:pt x="247868" y="554414"/>
                </a:lnTo>
                <a:lnTo>
                  <a:pt x="294648" y="563873"/>
                </a:lnTo>
                <a:lnTo>
                  <a:pt x="341428" y="554414"/>
                </a:lnTo>
                <a:lnTo>
                  <a:pt x="379622" y="528625"/>
                </a:lnTo>
                <a:lnTo>
                  <a:pt x="398847" y="500075"/>
                </a:lnTo>
                <a:lnTo>
                  <a:pt x="294648" y="500075"/>
                </a:lnTo>
                <a:lnTo>
                  <a:pt x="272667" y="495634"/>
                </a:lnTo>
                <a:lnTo>
                  <a:pt x="254713" y="483526"/>
                </a:lnTo>
                <a:lnTo>
                  <a:pt x="242605" y="465573"/>
                </a:lnTo>
                <a:lnTo>
                  <a:pt x="238165" y="443591"/>
                </a:lnTo>
                <a:lnTo>
                  <a:pt x="242605" y="421610"/>
                </a:lnTo>
                <a:lnTo>
                  <a:pt x="254713" y="403656"/>
                </a:lnTo>
                <a:lnTo>
                  <a:pt x="272667" y="391549"/>
                </a:lnTo>
                <a:lnTo>
                  <a:pt x="294648" y="387108"/>
                </a:lnTo>
                <a:lnTo>
                  <a:pt x="398828" y="387108"/>
                </a:lnTo>
                <a:lnTo>
                  <a:pt x="379622" y="358617"/>
                </a:lnTo>
                <a:lnTo>
                  <a:pt x="341428" y="332870"/>
                </a:lnTo>
                <a:lnTo>
                  <a:pt x="294648" y="323429"/>
                </a:lnTo>
                <a:close/>
              </a:path>
              <a:path w="1530350" h="563879">
                <a:moveTo>
                  <a:pt x="1217808" y="323429"/>
                </a:moveTo>
                <a:lnTo>
                  <a:pt x="1171027" y="332870"/>
                </a:lnTo>
                <a:lnTo>
                  <a:pt x="1132833" y="358617"/>
                </a:lnTo>
                <a:lnTo>
                  <a:pt x="1107086" y="396811"/>
                </a:lnTo>
                <a:lnTo>
                  <a:pt x="1097645" y="443591"/>
                </a:lnTo>
                <a:lnTo>
                  <a:pt x="1107086" y="490390"/>
                </a:lnTo>
                <a:lnTo>
                  <a:pt x="1132833" y="528625"/>
                </a:lnTo>
                <a:lnTo>
                  <a:pt x="1171027" y="554414"/>
                </a:lnTo>
                <a:lnTo>
                  <a:pt x="1217808" y="563873"/>
                </a:lnTo>
                <a:lnTo>
                  <a:pt x="1264606" y="554414"/>
                </a:lnTo>
                <a:lnTo>
                  <a:pt x="1302841" y="528625"/>
                </a:lnTo>
                <a:lnTo>
                  <a:pt x="1322097" y="500075"/>
                </a:lnTo>
                <a:lnTo>
                  <a:pt x="1217808" y="500075"/>
                </a:lnTo>
                <a:lnTo>
                  <a:pt x="1195826" y="495634"/>
                </a:lnTo>
                <a:lnTo>
                  <a:pt x="1177872" y="483526"/>
                </a:lnTo>
                <a:lnTo>
                  <a:pt x="1165765" y="465573"/>
                </a:lnTo>
                <a:lnTo>
                  <a:pt x="1161324" y="443591"/>
                </a:lnTo>
                <a:lnTo>
                  <a:pt x="1165765" y="421610"/>
                </a:lnTo>
                <a:lnTo>
                  <a:pt x="1177872" y="403656"/>
                </a:lnTo>
                <a:lnTo>
                  <a:pt x="1195826" y="391549"/>
                </a:lnTo>
                <a:lnTo>
                  <a:pt x="1217808" y="387108"/>
                </a:lnTo>
                <a:lnTo>
                  <a:pt x="1322078" y="387108"/>
                </a:lnTo>
                <a:lnTo>
                  <a:pt x="1302841" y="358617"/>
                </a:lnTo>
                <a:lnTo>
                  <a:pt x="1264606" y="332870"/>
                </a:lnTo>
                <a:lnTo>
                  <a:pt x="1217808" y="323429"/>
                </a:lnTo>
                <a:close/>
              </a:path>
              <a:path w="1530350" h="563879">
                <a:moveTo>
                  <a:pt x="398828" y="387108"/>
                </a:moveTo>
                <a:lnTo>
                  <a:pt x="294648" y="387108"/>
                </a:lnTo>
                <a:lnTo>
                  <a:pt x="316629" y="391549"/>
                </a:lnTo>
                <a:lnTo>
                  <a:pt x="334583" y="403656"/>
                </a:lnTo>
                <a:lnTo>
                  <a:pt x="346691" y="421610"/>
                </a:lnTo>
                <a:lnTo>
                  <a:pt x="351132" y="443591"/>
                </a:lnTo>
                <a:lnTo>
                  <a:pt x="346691" y="465573"/>
                </a:lnTo>
                <a:lnTo>
                  <a:pt x="334583" y="483527"/>
                </a:lnTo>
                <a:lnTo>
                  <a:pt x="316627" y="495634"/>
                </a:lnTo>
                <a:lnTo>
                  <a:pt x="294648" y="500075"/>
                </a:lnTo>
                <a:lnTo>
                  <a:pt x="398847" y="500075"/>
                </a:lnTo>
                <a:lnTo>
                  <a:pt x="405369" y="490390"/>
                </a:lnTo>
                <a:lnTo>
                  <a:pt x="414809" y="443591"/>
                </a:lnTo>
                <a:lnTo>
                  <a:pt x="405369" y="396811"/>
                </a:lnTo>
                <a:lnTo>
                  <a:pt x="398828" y="387108"/>
                </a:lnTo>
                <a:close/>
              </a:path>
              <a:path w="1530350" h="563879">
                <a:moveTo>
                  <a:pt x="1322078" y="387108"/>
                </a:moveTo>
                <a:lnTo>
                  <a:pt x="1217808" y="387108"/>
                </a:lnTo>
                <a:lnTo>
                  <a:pt x="1239788" y="391549"/>
                </a:lnTo>
                <a:lnTo>
                  <a:pt x="1257743" y="403656"/>
                </a:lnTo>
                <a:lnTo>
                  <a:pt x="1269850" y="421610"/>
                </a:lnTo>
                <a:lnTo>
                  <a:pt x="1274291" y="443591"/>
                </a:lnTo>
                <a:lnTo>
                  <a:pt x="1269850" y="465573"/>
                </a:lnTo>
                <a:lnTo>
                  <a:pt x="1257742" y="483527"/>
                </a:lnTo>
                <a:lnTo>
                  <a:pt x="1239786" y="495634"/>
                </a:lnTo>
                <a:lnTo>
                  <a:pt x="1217808" y="500075"/>
                </a:lnTo>
                <a:lnTo>
                  <a:pt x="1322097" y="500075"/>
                </a:lnTo>
                <a:lnTo>
                  <a:pt x="1328629" y="490390"/>
                </a:lnTo>
                <a:lnTo>
                  <a:pt x="1338089" y="443591"/>
                </a:lnTo>
                <a:lnTo>
                  <a:pt x="1328630" y="396811"/>
                </a:lnTo>
                <a:lnTo>
                  <a:pt x="1322078" y="387108"/>
                </a:lnTo>
                <a:close/>
              </a:path>
              <a:path w="1530350" h="563879">
                <a:moveTo>
                  <a:pt x="1496386" y="297046"/>
                </a:moveTo>
                <a:lnTo>
                  <a:pt x="1217808" y="297046"/>
                </a:lnTo>
                <a:lnTo>
                  <a:pt x="1264158" y="304513"/>
                </a:lnTo>
                <a:lnTo>
                  <a:pt x="1304418" y="325307"/>
                </a:lnTo>
                <a:lnTo>
                  <a:pt x="1336169" y="357023"/>
                </a:lnTo>
                <a:lnTo>
                  <a:pt x="1356993" y="397253"/>
                </a:lnTo>
                <a:lnTo>
                  <a:pt x="1364472" y="443591"/>
                </a:lnTo>
                <a:lnTo>
                  <a:pt x="1364257" y="451620"/>
                </a:lnTo>
                <a:lnTo>
                  <a:pt x="1363618" y="459548"/>
                </a:lnTo>
                <a:lnTo>
                  <a:pt x="1362566" y="467352"/>
                </a:lnTo>
                <a:lnTo>
                  <a:pt x="1361114" y="475010"/>
                </a:lnTo>
                <a:lnTo>
                  <a:pt x="1502982" y="475010"/>
                </a:lnTo>
                <a:lnTo>
                  <a:pt x="1513603" y="472860"/>
                </a:lnTo>
                <a:lnTo>
                  <a:pt x="1522253" y="466997"/>
                </a:lnTo>
                <a:lnTo>
                  <a:pt x="1528073" y="458306"/>
                </a:lnTo>
                <a:lnTo>
                  <a:pt x="1530203" y="447668"/>
                </a:lnTo>
                <a:lnTo>
                  <a:pt x="1530203" y="336141"/>
                </a:lnTo>
                <a:lnTo>
                  <a:pt x="1528076" y="325501"/>
                </a:lnTo>
                <a:lnTo>
                  <a:pt x="1522255" y="316810"/>
                </a:lnTo>
                <a:lnTo>
                  <a:pt x="1513602" y="310948"/>
                </a:lnTo>
                <a:lnTo>
                  <a:pt x="1502982" y="308799"/>
                </a:lnTo>
                <a:lnTo>
                  <a:pt x="1496386" y="308799"/>
                </a:lnTo>
                <a:lnTo>
                  <a:pt x="1496386" y="297046"/>
                </a:lnTo>
                <a:close/>
              </a:path>
              <a:path w="1530350" h="563879">
                <a:moveTo>
                  <a:pt x="879027" y="0"/>
                </a:moveTo>
                <a:lnTo>
                  <a:pt x="465896" y="0"/>
                </a:lnTo>
                <a:lnTo>
                  <a:pt x="447440" y="1428"/>
                </a:lnTo>
                <a:lnTo>
                  <a:pt x="396581" y="22066"/>
                </a:lnTo>
                <a:lnTo>
                  <a:pt x="358363" y="54502"/>
                </a:lnTo>
                <a:lnTo>
                  <a:pt x="318357" y="94412"/>
                </a:lnTo>
                <a:lnTo>
                  <a:pt x="282575" y="131027"/>
                </a:lnTo>
                <a:lnTo>
                  <a:pt x="257352" y="153259"/>
                </a:lnTo>
                <a:lnTo>
                  <a:pt x="249764" y="157645"/>
                </a:lnTo>
                <a:lnTo>
                  <a:pt x="241819" y="161269"/>
                </a:lnTo>
                <a:lnTo>
                  <a:pt x="233546" y="163976"/>
                </a:lnTo>
                <a:lnTo>
                  <a:pt x="224974" y="165611"/>
                </a:lnTo>
                <a:lnTo>
                  <a:pt x="77589" y="196791"/>
                </a:lnTo>
                <a:lnTo>
                  <a:pt x="37145" y="228276"/>
                </a:lnTo>
                <a:lnTo>
                  <a:pt x="33698" y="307120"/>
                </a:lnTo>
                <a:lnTo>
                  <a:pt x="27341" y="307120"/>
                </a:lnTo>
                <a:lnTo>
                  <a:pt x="16704" y="309270"/>
                </a:lnTo>
                <a:lnTo>
                  <a:pt x="8012" y="315132"/>
                </a:lnTo>
                <a:lnTo>
                  <a:pt x="2150" y="323824"/>
                </a:lnTo>
                <a:lnTo>
                  <a:pt x="0" y="334462"/>
                </a:lnTo>
                <a:lnTo>
                  <a:pt x="0" y="445989"/>
                </a:lnTo>
                <a:lnTo>
                  <a:pt x="2150" y="456627"/>
                </a:lnTo>
                <a:lnTo>
                  <a:pt x="8012" y="465318"/>
                </a:lnTo>
                <a:lnTo>
                  <a:pt x="16704" y="471181"/>
                </a:lnTo>
                <a:lnTo>
                  <a:pt x="27341" y="473331"/>
                </a:lnTo>
                <a:lnTo>
                  <a:pt x="150981" y="473331"/>
                </a:lnTo>
                <a:lnTo>
                  <a:pt x="149684" y="466073"/>
                </a:lnTo>
                <a:lnTo>
                  <a:pt x="148745" y="458679"/>
                </a:lnTo>
                <a:lnTo>
                  <a:pt x="148209" y="451620"/>
                </a:lnTo>
                <a:lnTo>
                  <a:pt x="147984" y="443591"/>
                </a:lnTo>
                <a:lnTo>
                  <a:pt x="155462" y="397253"/>
                </a:lnTo>
                <a:lnTo>
                  <a:pt x="176287" y="357023"/>
                </a:lnTo>
                <a:lnTo>
                  <a:pt x="208038" y="325307"/>
                </a:lnTo>
                <a:lnTo>
                  <a:pt x="248298" y="304513"/>
                </a:lnTo>
                <a:lnTo>
                  <a:pt x="294648" y="297046"/>
                </a:lnTo>
                <a:lnTo>
                  <a:pt x="1496386" y="297046"/>
                </a:lnTo>
                <a:lnTo>
                  <a:pt x="1496386" y="275341"/>
                </a:lnTo>
                <a:lnTo>
                  <a:pt x="1471682" y="245120"/>
                </a:lnTo>
                <a:lnTo>
                  <a:pt x="1144940" y="181082"/>
                </a:lnTo>
                <a:lnTo>
                  <a:pt x="420206" y="181081"/>
                </a:lnTo>
                <a:lnTo>
                  <a:pt x="412946" y="179255"/>
                </a:lnTo>
                <a:lnTo>
                  <a:pt x="407669" y="174492"/>
                </a:lnTo>
                <a:lnTo>
                  <a:pt x="405123" y="167868"/>
                </a:lnTo>
                <a:lnTo>
                  <a:pt x="406055" y="160455"/>
                </a:lnTo>
                <a:lnTo>
                  <a:pt x="450667" y="71593"/>
                </a:lnTo>
                <a:lnTo>
                  <a:pt x="486839" y="41591"/>
                </a:lnTo>
                <a:lnTo>
                  <a:pt x="502953" y="39334"/>
                </a:lnTo>
                <a:lnTo>
                  <a:pt x="964499" y="39334"/>
                </a:lnTo>
                <a:lnTo>
                  <a:pt x="950861" y="26023"/>
                </a:lnTo>
                <a:lnTo>
                  <a:pt x="936437" y="14788"/>
                </a:lnTo>
                <a:lnTo>
                  <a:pt x="919454" y="6639"/>
                </a:lnTo>
                <a:lnTo>
                  <a:pt x="900217" y="1676"/>
                </a:lnTo>
                <a:lnTo>
                  <a:pt x="879027" y="0"/>
                </a:lnTo>
                <a:close/>
              </a:path>
              <a:path w="1530350" h="563879">
                <a:moveTo>
                  <a:pt x="1217808" y="297046"/>
                </a:moveTo>
                <a:lnTo>
                  <a:pt x="294648" y="297046"/>
                </a:lnTo>
                <a:lnTo>
                  <a:pt x="340999" y="304513"/>
                </a:lnTo>
                <a:lnTo>
                  <a:pt x="381258" y="325307"/>
                </a:lnTo>
                <a:lnTo>
                  <a:pt x="413009" y="357023"/>
                </a:lnTo>
                <a:lnTo>
                  <a:pt x="433833" y="397253"/>
                </a:lnTo>
                <a:lnTo>
                  <a:pt x="441312" y="443591"/>
                </a:lnTo>
                <a:lnTo>
                  <a:pt x="441086" y="451620"/>
                </a:lnTo>
                <a:lnTo>
                  <a:pt x="440550" y="458679"/>
                </a:lnTo>
                <a:lnTo>
                  <a:pt x="439612" y="466073"/>
                </a:lnTo>
                <a:lnTo>
                  <a:pt x="438315" y="473331"/>
                </a:lnTo>
                <a:lnTo>
                  <a:pt x="1074261" y="473331"/>
                </a:lnTo>
                <a:lnTo>
                  <a:pt x="1072963" y="466073"/>
                </a:lnTo>
                <a:lnTo>
                  <a:pt x="1072025" y="458679"/>
                </a:lnTo>
                <a:lnTo>
                  <a:pt x="1071488" y="451620"/>
                </a:lnTo>
                <a:lnTo>
                  <a:pt x="1071262" y="443591"/>
                </a:lnTo>
                <a:lnTo>
                  <a:pt x="1078729" y="397253"/>
                </a:lnTo>
                <a:lnTo>
                  <a:pt x="1099523" y="357023"/>
                </a:lnTo>
                <a:lnTo>
                  <a:pt x="1131239" y="325307"/>
                </a:lnTo>
                <a:lnTo>
                  <a:pt x="1171469" y="304513"/>
                </a:lnTo>
                <a:lnTo>
                  <a:pt x="1217808" y="297046"/>
                </a:lnTo>
                <a:close/>
              </a:path>
              <a:path w="1530350" h="563879">
                <a:moveTo>
                  <a:pt x="698210" y="39334"/>
                </a:moveTo>
                <a:lnTo>
                  <a:pt x="637960" y="39334"/>
                </a:lnTo>
                <a:lnTo>
                  <a:pt x="644014" y="45123"/>
                </a:lnTo>
                <a:lnTo>
                  <a:pt x="649511" y="169733"/>
                </a:lnTo>
                <a:lnTo>
                  <a:pt x="649597" y="173354"/>
                </a:lnTo>
                <a:lnTo>
                  <a:pt x="642180" y="181082"/>
                </a:lnTo>
                <a:lnTo>
                  <a:pt x="1144940" y="181082"/>
                </a:lnTo>
                <a:lnTo>
                  <a:pt x="713018" y="181081"/>
                </a:lnTo>
                <a:lnTo>
                  <a:pt x="705624" y="174590"/>
                </a:lnTo>
                <a:lnTo>
                  <a:pt x="692017" y="46093"/>
                </a:lnTo>
                <a:lnTo>
                  <a:pt x="698210" y="39334"/>
                </a:lnTo>
                <a:close/>
              </a:path>
              <a:path w="1530350" h="563879">
                <a:moveTo>
                  <a:pt x="964499" y="39334"/>
                </a:moveTo>
                <a:lnTo>
                  <a:pt x="887303" y="39334"/>
                </a:lnTo>
                <a:lnTo>
                  <a:pt x="902014" y="40666"/>
                </a:lnTo>
                <a:lnTo>
                  <a:pt x="915125" y="44584"/>
                </a:lnTo>
                <a:lnTo>
                  <a:pt x="926378" y="50974"/>
                </a:lnTo>
                <a:lnTo>
                  <a:pt x="935511" y="59721"/>
                </a:lnTo>
                <a:lnTo>
                  <a:pt x="1016817" y="160336"/>
                </a:lnTo>
                <a:lnTo>
                  <a:pt x="1018334" y="166554"/>
                </a:lnTo>
                <a:lnTo>
                  <a:pt x="1015287" y="173354"/>
                </a:lnTo>
                <a:lnTo>
                  <a:pt x="1009109" y="178832"/>
                </a:lnTo>
                <a:lnTo>
                  <a:pt x="1001228" y="181081"/>
                </a:lnTo>
                <a:lnTo>
                  <a:pt x="1144933" y="181081"/>
                </a:lnTo>
                <a:lnTo>
                  <a:pt x="1102777" y="169733"/>
                </a:lnTo>
                <a:lnTo>
                  <a:pt x="1085174" y="156978"/>
                </a:lnTo>
                <a:lnTo>
                  <a:pt x="964499" y="39334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CDF8D0A6-1C2A-42FD-8D11-520082C8CF9C}"/>
              </a:ext>
            </a:extLst>
          </p:cNvPr>
          <p:cNvSpPr txBox="1"/>
          <p:nvPr/>
        </p:nvSpPr>
        <p:spPr>
          <a:xfrm>
            <a:off x="5162178" y="1951317"/>
            <a:ext cx="1976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0433FF"/>
                </a:solidFill>
                <a:latin typeface="ヒラギノ角ゴ Pro W3"/>
                <a:cs typeface="ヒラギノ角ゴ Pro W3"/>
              </a:rPr>
              <a:t>アプリケーションサ</a:t>
            </a:r>
            <a:r>
              <a:rPr sz="1400" b="0" spc="-45" dirty="0">
                <a:solidFill>
                  <a:srgbClr val="0433FF"/>
                </a:solidFill>
                <a:latin typeface="ヒラギノ角ゴ Pro W3"/>
                <a:cs typeface="ヒラギノ角ゴ Pro W3"/>
              </a:rPr>
              <a:t>ー</a:t>
            </a:r>
            <a:r>
              <a:rPr sz="1400" b="0" dirty="0">
                <a:solidFill>
                  <a:srgbClr val="0433FF"/>
                </a:solidFill>
                <a:latin typeface="ヒラギノ角ゴ Pro W3"/>
                <a:cs typeface="ヒラギノ角ゴ Pro W3"/>
              </a:rPr>
              <a:t>バ</a:t>
            </a:r>
            <a:endParaRPr sz="1400" dirty="0">
              <a:latin typeface="ヒラギノ角ゴ Pro W3"/>
              <a:cs typeface="ヒラギノ角ゴ Pro W3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D8B39453-389A-4C76-88FB-5E3401B119FF}"/>
              </a:ext>
            </a:extLst>
          </p:cNvPr>
          <p:cNvSpPr txBox="1"/>
          <p:nvPr/>
        </p:nvSpPr>
        <p:spPr>
          <a:xfrm>
            <a:off x="10519568" y="1791034"/>
            <a:ext cx="148888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デー</a:t>
            </a:r>
            <a:r>
              <a:rPr sz="1800" b="0" spc="-55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タベ</a:t>
            </a:r>
            <a:r>
              <a:rPr sz="1800" b="0" spc="-180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ー</a:t>
            </a:r>
            <a:r>
              <a:rPr sz="1800" b="0" spc="-75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ス</a:t>
            </a:r>
            <a:endParaRPr lang="en-US" sz="1800" b="0" spc="-75" dirty="0">
              <a:solidFill>
                <a:srgbClr val="0433FF"/>
              </a:solidFill>
              <a:latin typeface="ヒラギノ角ゴ Pro W3"/>
              <a:cs typeface="ヒラギノ角ゴ Pro W3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サ</a:t>
            </a:r>
            <a:r>
              <a:rPr sz="1800" b="0" spc="-55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ー</a:t>
            </a:r>
            <a:r>
              <a:rPr sz="1800" b="0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バ</a:t>
            </a:r>
            <a:endParaRPr sz="18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3316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515537" cy="33347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リクエストを受け付けて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スポ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ン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スを返す役割のコン ピュータをサ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ー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バと呼ぶ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サ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ー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バ同士が役割分担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し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てリクエストを処理することに よ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っ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て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、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スポ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ン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スを返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し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ている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あるコンピュータから見たサ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ー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バは別のコンピュータから 見たクライアントになり得る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909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ネットワークとは</a:t>
            </a:r>
            <a:r>
              <a:rPr kumimoji="1" lang="ja-JP" altLang="en-US" sz="6000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コンピュータが複数台つながっていて、やり取りができる状態のこと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1334B889-748A-4691-9114-133DC36D9C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6055" y="3533775"/>
            <a:ext cx="3607295" cy="30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9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 fontScale="90000"/>
          </a:bodyPr>
          <a:lstStyle/>
          <a:p>
            <a:r>
              <a:rPr lang="ja-JP" altLang="en-US" sz="6000" dirty="0"/>
              <a:t>ではインターネットって何</a:t>
            </a:r>
            <a:r>
              <a:rPr kumimoji="1" lang="ja-JP" altLang="en-US" sz="6000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コンピュータが複数台つながっていて、やり取りができる状態のこと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1334B889-748A-4691-9114-133DC36D9C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6055" y="3533775"/>
            <a:ext cx="3607295" cy="30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3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BFF63A1D-778C-4029-B4DB-0CA2AD702F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310" y="657288"/>
            <a:ext cx="2542664" cy="2299698"/>
          </a:xfrm>
          <a:prstGeom prst="rect">
            <a:avLst/>
          </a:prstGeom>
        </p:spPr>
      </p:pic>
      <p:pic>
        <p:nvPicPr>
          <p:cNvPr id="10" name="object 3">
            <a:extLst>
              <a:ext uri="{FF2B5EF4-FFF2-40B4-BE49-F238E27FC236}">
                <a16:creationId xmlns:a16="http://schemas.microsoft.com/office/drawing/2014/main" id="{10D11723-3B8A-4B6F-AD6C-BDDF690AAB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305" y="3686620"/>
            <a:ext cx="2542664" cy="2299698"/>
          </a:xfrm>
          <a:prstGeom prst="rect">
            <a:avLst/>
          </a:prstGeom>
        </p:spPr>
      </p:pic>
      <p:grpSp>
        <p:nvGrpSpPr>
          <p:cNvPr id="11" name="object 4">
            <a:extLst>
              <a:ext uri="{FF2B5EF4-FFF2-40B4-BE49-F238E27FC236}">
                <a16:creationId xmlns:a16="http://schemas.microsoft.com/office/drawing/2014/main" id="{15D1FBDD-F1E3-4C5D-BF03-7A353BBAF048}"/>
              </a:ext>
            </a:extLst>
          </p:cNvPr>
          <p:cNvGrpSpPr/>
          <p:nvPr/>
        </p:nvGrpSpPr>
        <p:grpSpPr>
          <a:xfrm>
            <a:off x="3178072" y="601764"/>
            <a:ext cx="5230733" cy="5304159"/>
            <a:chOff x="3420736" y="71646"/>
            <a:chExt cx="9033267" cy="9160071"/>
          </a:xfrm>
        </p:grpSpPr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68235F05-D3DA-4954-BD6D-AF98B94EDB6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2924" y="5260230"/>
              <a:ext cx="4391079" cy="3971487"/>
            </a:xfrm>
            <a:prstGeom prst="rect">
              <a:avLst/>
            </a:prstGeom>
          </p:spPr>
        </p:pic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E5DB0709-DC62-42FF-8F55-FE1813E318E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6860" y="2891057"/>
              <a:ext cx="4391079" cy="3971486"/>
            </a:xfrm>
            <a:prstGeom prst="rect">
              <a:avLst/>
            </a:prstGeom>
          </p:spPr>
        </p:pic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7705B13E-ADB5-4EA5-9C93-AD826030F3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050" y="71646"/>
              <a:ext cx="4391079" cy="3971486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E373C438-6B4E-45A6-A3C7-3316030F46C8}"/>
                </a:ext>
              </a:extLst>
            </p:cNvPr>
            <p:cNvSpPr/>
            <p:nvPr/>
          </p:nvSpPr>
          <p:spPr>
            <a:xfrm>
              <a:off x="7450086" y="660994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742599" y="742599"/>
                  </a:moveTo>
                  <a:lnTo>
                    <a:pt x="0" y="0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4C916800-AA6B-4E10-AB5B-259DCA082C6B}"/>
                </a:ext>
              </a:extLst>
            </p:cNvPr>
            <p:cNvSpPr/>
            <p:nvPr/>
          </p:nvSpPr>
          <p:spPr>
            <a:xfrm>
              <a:off x="3572328" y="8547789"/>
              <a:ext cx="5179695" cy="147955"/>
            </a:xfrm>
            <a:custGeom>
              <a:avLst/>
              <a:gdLst/>
              <a:ahLst/>
              <a:cxnLst/>
              <a:rect l="l" t="t" r="r" b="b"/>
              <a:pathLst>
                <a:path w="5179695" h="147954">
                  <a:moveTo>
                    <a:pt x="5179325" y="147735"/>
                  </a:moveTo>
                  <a:lnTo>
                    <a:pt x="0" y="0"/>
                  </a:lnTo>
                </a:path>
              </a:pathLst>
            </a:custGeom>
            <a:ln w="88899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38742E5A-2F7B-497D-96FD-302FF52F41D5}"/>
                </a:ext>
              </a:extLst>
            </p:cNvPr>
            <p:cNvSpPr/>
            <p:nvPr/>
          </p:nvSpPr>
          <p:spPr>
            <a:xfrm>
              <a:off x="4599635" y="6650833"/>
              <a:ext cx="1074420" cy="661035"/>
            </a:xfrm>
            <a:custGeom>
              <a:avLst/>
              <a:gdLst/>
              <a:ahLst/>
              <a:cxnLst/>
              <a:rect l="l" t="t" r="r" b="b"/>
              <a:pathLst>
                <a:path w="1074420" h="661034">
                  <a:moveTo>
                    <a:pt x="1073903" y="0"/>
                  </a:moveTo>
                  <a:lnTo>
                    <a:pt x="0" y="660816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929F9BD3-E5C0-449F-AD51-D6FBB099DDF8}"/>
                </a:ext>
              </a:extLst>
            </p:cNvPr>
            <p:cNvSpPr/>
            <p:nvPr/>
          </p:nvSpPr>
          <p:spPr>
            <a:xfrm>
              <a:off x="3420736" y="4949574"/>
              <a:ext cx="1074420" cy="661035"/>
            </a:xfrm>
            <a:custGeom>
              <a:avLst/>
              <a:gdLst/>
              <a:ahLst/>
              <a:cxnLst/>
              <a:rect l="l" t="t" r="r" b="b"/>
              <a:pathLst>
                <a:path w="1074420" h="661035">
                  <a:moveTo>
                    <a:pt x="1073903" y="0"/>
                  </a:moveTo>
                  <a:lnTo>
                    <a:pt x="0" y="660816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098F3A29-CBF8-4441-B0F4-A89CE880D445}"/>
              </a:ext>
            </a:extLst>
          </p:cNvPr>
          <p:cNvSpPr/>
          <p:nvPr/>
        </p:nvSpPr>
        <p:spPr>
          <a:xfrm>
            <a:off x="2115854" y="2847028"/>
            <a:ext cx="48225" cy="962085"/>
          </a:xfrm>
          <a:custGeom>
            <a:avLst/>
            <a:gdLst/>
            <a:ahLst/>
            <a:cxnLst/>
            <a:rect l="l" t="t" r="r" b="b"/>
            <a:pathLst>
              <a:path h="1059814">
                <a:moveTo>
                  <a:pt x="0" y="0"/>
                </a:moveTo>
                <a:lnTo>
                  <a:pt x="0" y="1059526"/>
                </a:lnTo>
              </a:path>
            </a:pathLst>
          </a:custGeom>
          <a:ln w="88900">
            <a:solidFill>
              <a:srgbClr val="B1E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682211FF-CF00-4F45-98FD-6B6A08FB7DD6}"/>
              </a:ext>
            </a:extLst>
          </p:cNvPr>
          <p:cNvSpPr/>
          <p:nvPr/>
        </p:nvSpPr>
        <p:spPr>
          <a:xfrm>
            <a:off x="3691184" y="1723827"/>
            <a:ext cx="2011887" cy="0"/>
          </a:xfrm>
          <a:custGeom>
            <a:avLst/>
            <a:gdLst/>
            <a:ahLst/>
            <a:cxnLst/>
            <a:rect l="l" t="t" r="r" b="b"/>
            <a:pathLst>
              <a:path w="3651884">
                <a:moveTo>
                  <a:pt x="3651676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B1E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F325BA1-B523-4CE6-85FB-63ACA2B8651C}"/>
              </a:ext>
            </a:extLst>
          </p:cNvPr>
          <p:cNvSpPr/>
          <p:nvPr/>
        </p:nvSpPr>
        <p:spPr>
          <a:xfrm>
            <a:off x="6601814" y="2687321"/>
            <a:ext cx="145145" cy="999300"/>
          </a:xfrm>
          <a:custGeom>
            <a:avLst/>
            <a:gdLst/>
            <a:ahLst/>
            <a:cxnLst/>
            <a:rect l="l" t="t" r="r" b="b"/>
            <a:pathLst>
              <a:path h="1519554">
                <a:moveTo>
                  <a:pt x="0" y="0"/>
                </a:moveTo>
                <a:lnTo>
                  <a:pt x="0" y="1519175"/>
                </a:lnTo>
              </a:path>
            </a:pathLst>
          </a:custGeom>
          <a:ln w="88900">
            <a:solidFill>
              <a:srgbClr val="B1E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C74531B-EFD1-4245-9C08-63BD8660731D}"/>
              </a:ext>
            </a:extLst>
          </p:cNvPr>
          <p:cNvSpPr/>
          <p:nvPr/>
        </p:nvSpPr>
        <p:spPr>
          <a:xfrm>
            <a:off x="7414614" y="2717801"/>
            <a:ext cx="145145" cy="999300"/>
          </a:xfrm>
          <a:custGeom>
            <a:avLst/>
            <a:gdLst/>
            <a:ahLst/>
            <a:cxnLst/>
            <a:rect l="l" t="t" r="r" b="b"/>
            <a:pathLst>
              <a:path h="1519554">
                <a:moveTo>
                  <a:pt x="0" y="0"/>
                </a:moveTo>
                <a:lnTo>
                  <a:pt x="0" y="1519175"/>
                </a:lnTo>
              </a:path>
            </a:pathLst>
          </a:custGeom>
          <a:ln w="88900">
            <a:solidFill>
              <a:srgbClr val="B1E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0C2536FD-4C3D-4597-B556-7CBE5AFB5543}"/>
              </a:ext>
            </a:extLst>
          </p:cNvPr>
          <p:cNvSpPr/>
          <p:nvPr/>
        </p:nvSpPr>
        <p:spPr>
          <a:xfrm>
            <a:off x="7996932" y="2004617"/>
            <a:ext cx="45719" cy="2406840"/>
          </a:xfrm>
          <a:custGeom>
            <a:avLst/>
            <a:gdLst/>
            <a:ahLst/>
            <a:cxnLst/>
            <a:rect l="l" t="t" r="r" b="b"/>
            <a:pathLst>
              <a:path h="3964304">
                <a:moveTo>
                  <a:pt x="0" y="0"/>
                </a:moveTo>
                <a:lnTo>
                  <a:pt x="0" y="3964277"/>
                </a:lnTo>
              </a:path>
            </a:pathLst>
          </a:custGeom>
          <a:ln w="88900">
            <a:solidFill>
              <a:srgbClr val="B1E0F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31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r>
              <a:rPr lang="ja-JP" altLang="en-US" sz="6000" spc="-10" dirty="0"/>
              <a:t>インターネットの仕組み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ja-JP" sz="4000" dirty="0"/>
              <a:t>IP</a:t>
            </a:r>
            <a:r>
              <a:rPr lang="ja-JP" altLang="en-US" sz="4000" dirty="0"/>
              <a:t>アドレス</a:t>
            </a:r>
            <a:endParaRPr lang="en-US" altLang="ja-JP" sz="4000" dirty="0"/>
          </a:p>
          <a:p>
            <a:pPr>
              <a:buFontTx/>
              <a:buChar char="-"/>
            </a:pPr>
            <a:r>
              <a:rPr lang="ja-JP" altLang="en-US" sz="4000" dirty="0"/>
              <a:t>ドメインと</a:t>
            </a:r>
            <a:r>
              <a:rPr lang="en-US" altLang="ja-JP" sz="4000" dirty="0"/>
              <a:t>DNS</a:t>
            </a:r>
          </a:p>
          <a:p>
            <a:pPr>
              <a:buFontTx/>
              <a:buChar char="-"/>
            </a:pPr>
            <a:r>
              <a:rPr lang="en-US" altLang="ja-JP" sz="4000" dirty="0"/>
              <a:t>HTTP</a:t>
            </a:r>
            <a:r>
              <a:rPr lang="ja-JP" altLang="en-US" sz="4000" dirty="0"/>
              <a:t>（</a:t>
            </a:r>
            <a:r>
              <a:rPr lang="en-US" altLang="ja-JP" sz="4000" dirty="0"/>
              <a:t>HTTPS</a:t>
            </a:r>
            <a:r>
              <a:rPr lang="ja-JP" altLang="en-US" sz="4000" dirty="0"/>
              <a:t>）</a:t>
            </a:r>
            <a:endParaRPr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376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pPr algn="ctr"/>
            <a:r>
              <a:rPr lang="en-US" altLang="ja-JP" sz="6000" spc="-10" dirty="0"/>
              <a:t>IP</a:t>
            </a:r>
            <a:r>
              <a:rPr lang="ja-JP" altLang="en-US" sz="6000" spc="-10" dirty="0"/>
              <a:t>アドレス</a:t>
            </a:r>
            <a:endParaRPr kumimoji="1" lang="ja-JP" altLang="en-US" sz="60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A27E15E-8F67-40FB-AB1B-23FAA221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47808CE8-0788-41BE-9F9C-EB162A15F1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824" y="3602074"/>
            <a:ext cx="3187560" cy="2882970"/>
          </a:xfrm>
          <a:prstGeom prst="rect">
            <a:avLst/>
          </a:prstGeom>
        </p:spPr>
      </p:pic>
      <p:grpSp>
        <p:nvGrpSpPr>
          <p:cNvPr id="7" name="object 3">
            <a:extLst>
              <a:ext uri="{FF2B5EF4-FFF2-40B4-BE49-F238E27FC236}">
                <a16:creationId xmlns:a16="http://schemas.microsoft.com/office/drawing/2014/main" id="{4F12782D-ADB4-4951-9BA4-3F27C1DFFA0C}"/>
              </a:ext>
            </a:extLst>
          </p:cNvPr>
          <p:cNvGrpSpPr/>
          <p:nvPr/>
        </p:nvGrpSpPr>
        <p:grpSpPr>
          <a:xfrm>
            <a:off x="3408554" y="2017297"/>
            <a:ext cx="6584761" cy="4618276"/>
            <a:chOff x="3420736" y="2891057"/>
            <a:chExt cx="9070953" cy="6361986"/>
          </a:xfrm>
        </p:grpSpPr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9AC6CD12-84A3-4B0C-A85D-835C05FEE3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0610" y="5281557"/>
              <a:ext cx="4391079" cy="3971486"/>
            </a:xfrm>
            <a:prstGeom prst="rect">
              <a:avLst/>
            </a:prstGeom>
          </p:spPr>
        </p:pic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55F05BBA-6603-41CE-90CB-D038A4C9689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6860" y="2891057"/>
              <a:ext cx="4391079" cy="3971486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F4D9597B-04C1-4405-AE2C-5F1ECDF2E6E2}"/>
                </a:ext>
              </a:extLst>
            </p:cNvPr>
            <p:cNvSpPr/>
            <p:nvPr/>
          </p:nvSpPr>
          <p:spPr>
            <a:xfrm>
              <a:off x="7450086" y="660994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742599" y="742599"/>
                  </a:moveTo>
                  <a:lnTo>
                    <a:pt x="0" y="0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739561FC-59AB-4C84-89C7-E73F18D27297}"/>
                </a:ext>
              </a:extLst>
            </p:cNvPr>
            <p:cNvSpPr/>
            <p:nvPr/>
          </p:nvSpPr>
          <p:spPr>
            <a:xfrm>
              <a:off x="3572328" y="8547789"/>
              <a:ext cx="5125612" cy="62981"/>
            </a:xfrm>
            <a:custGeom>
              <a:avLst/>
              <a:gdLst/>
              <a:ahLst/>
              <a:cxnLst/>
              <a:rect l="l" t="t" r="r" b="b"/>
              <a:pathLst>
                <a:path w="5179695" h="147954">
                  <a:moveTo>
                    <a:pt x="5179325" y="147735"/>
                  </a:moveTo>
                  <a:lnTo>
                    <a:pt x="0" y="0"/>
                  </a:lnTo>
                </a:path>
              </a:pathLst>
            </a:custGeom>
            <a:ln w="88899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82C97D2C-19B4-49ED-9D1B-4713C27734FC}"/>
                </a:ext>
              </a:extLst>
            </p:cNvPr>
            <p:cNvSpPr/>
            <p:nvPr/>
          </p:nvSpPr>
          <p:spPr>
            <a:xfrm>
              <a:off x="4495156" y="6650834"/>
              <a:ext cx="1178899" cy="325021"/>
            </a:xfrm>
            <a:custGeom>
              <a:avLst/>
              <a:gdLst/>
              <a:ahLst/>
              <a:cxnLst/>
              <a:rect l="l" t="t" r="r" b="b"/>
              <a:pathLst>
                <a:path w="1074420" h="661034">
                  <a:moveTo>
                    <a:pt x="1073903" y="0"/>
                  </a:moveTo>
                  <a:lnTo>
                    <a:pt x="0" y="660816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E5F4038A-C3CE-46D4-9B93-D813B186D823}"/>
                </a:ext>
              </a:extLst>
            </p:cNvPr>
            <p:cNvSpPr/>
            <p:nvPr/>
          </p:nvSpPr>
          <p:spPr>
            <a:xfrm>
              <a:off x="3420736" y="4949574"/>
              <a:ext cx="1074420" cy="661035"/>
            </a:xfrm>
            <a:custGeom>
              <a:avLst/>
              <a:gdLst/>
              <a:ahLst/>
              <a:cxnLst/>
              <a:rect l="l" t="t" r="r" b="b"/>
              <a:pathLst>
                <a:path w="1074420" h="661035">
                  <a:moveTo>
                    <a:pt x="1073903" y="0"/>
                  </a:moveTo>
                  <a:lnTo>
                    <a:pt x="0" y="660816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998F9C38-DC66-469B-84BC-B75F3567F1C9}"/>
              </a:ext>
            </a:extLst>
          </p:cNvPr>
          <p:cNvSpPr txBox="1"/>
          <p:nvPr/>
        </p:nvSpPr>
        <p:spPr>
          <a:xfrm>
            <a:off x="3180116" y="1638708"/>
            <a:ext cx="55041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1765" algn="l"/>
              </a:tabLst>
            </a:pPr>
            <a:r>
              <a:rPr sz="2400" b="0" spc="114" dirty="0">
                <a:latin typeface="ヒラギノ角ゴ Pro W3"/>
                <a:cs typeface="ヒラギノ角ゴ Pro W3"/>
              </a:rPr>
              <a:t>198.51.100.0	199.51.100.0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8B0C17C5-A750-48F3-9150-21D682328D60}"/>
              </a:ext>
            </a:extLst>
          </p:cNvPr>
          <p:cNvSpPr txBox="1"/>
          <p:nvPr/>
        </p:nvSpPr>
        <p:spPr>
          <a:xfrm>
            <a:off x="7730710" y="3410996"/>
            <a:ext cx="22705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latin typeface="ヒラギノ角ゴ Pro W3"/>
                <a:cs typeface="ヒラギノ角ゴ Pro W3"/>
              </a:rPr>
              <a:t>199.52.100.0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180D5B0B-7E40-45C4-8589-812745675357}"/>
              </a:ext>
            </a:extLst>
          </p:cNvPr>
          <p:cNvSpPr txBox="1"/>
          <p:nvPr/>
        </p:nvSpPr>
        <p:spPr>
          <a:xfrm>
            <a:off x="989634" y="3316030"/>
            <a:ext cx="222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latin typeface="ヒラギノ角ゴ Pro W3"/>
                <a:cs typeface="ヒラギノ角ゴ Pro W3"/>
              </a:rPr>
              <a:t>199.53.100.0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19850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ja-JP" altLang="en-US" sz="4000" dirty="0"/>
              <a:t>コンピュータ</a:t>
            </a:r>
            <a:endParaRPr lang="en-US" altLang="ja-JP" sz="4000" dirty="0"/>
          </a:p>
          <a:p>
            <a:pPr marL="742950" indent="-742950">
              <a:buAutoNum type="arabicPeriod"/>
            </a:pPr>
            <a:r>
              <a:rPr kumimoji="1" lang="ja-JP" altLang="en-US" sz="4000" dirty="0"/>
              <a:t>クライアントとサーバ</a:t>
            </a:r>
            <a:endParaRPr kumimoji="1" lang="en-US" altLang="ja-JP" sz="4000" dirty="0"/>
          </a:p>
          <a:p>
            <a:pPr marL="742950" indent="-742950">
              <a:buAutoNum type="arabicPeriod"/>
            </a:pPr>
            <a:r>
              <a:rPr lang="ja-JP" altLang="en-US" sz="4000" dirty="0"/>
              <a:t>リクエストとレスポンス</a:t>
            </a:r>
            <a:endParaRPr lang="en-US" altLang="ja-JP" sz="4000" dirty="0"/>
          </a:p>
          <a:p>
            <a:pPr marL="742950" indent="-742950">
              <a:buAutoNum type="arabicPeriod"/>
            </a:pPr>
            <a:r>
              <a:rPr kumimoji="1" lang="ja-JP" altLang="en-US" sz="4000" dirty="0"/>
              <a:t>ネットワークとは</a:t>
            </a:r>
            <a:endParaRPr kumimoji="1" lang="en-US" altLang="ja-JP" sz="4000" dirty="0"/>
          </a:p>
          <a:p>
            <a:pPr marL="742950" indent="-742950">
              <a:buAutoNum type="arabicPeriod"/>
            </a:pPr>
            <a:r>
              <a:rPr lang="ja-JP" altLang="en-US" sz="4000" dirty="0"/>
              <a:t>インターネットの仕組み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10497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pPr algn="ctr"/>
            <a:r>
              <a:rPr lang="en-US" altLang="ja-JP" sz="6000" spc="-10" dirty="0"/>
              <a:t>IP</a:t>
            </a:r>
            <a:r>
              <a:rPr lang="ja-JP" altLang="en-US" sz="6000" spc="-10" dirty="0"/>
              <a:t>アドレス</a:t>
            </a:r>
            <a:endParaRPr kumimoji="1" lang="ja-JP" altLang="en-US" sz="6000" dirty="0"/>
          </a:p>
        </p:txBody>
      </p:sp>
      <p:grpSp>
        <p:nvGrpSpPr>
          <p:cNvPr id="37" name="object 3">
            <a:extLst>
              <a:ext uri="{FF2B5EF4-FFF2-40B4-BE49-F238E27FC236}">
                <a16:creationId xmlns:a16="http://schemas.microsoft.com/office/drawing/2014/main" id="{04D9414F-FE86-45C4-84E2-96E4D9B031F5}"/>
              </a:ext>
            </a:extLst>
          </p:cNvPr>
          <p:cNvGrpSpPr/>
          <p:nvPr/>
        </p:nvGrpSpPr>
        <p:grpSpPr>
          <a:xfrm>
            <a:off x="475517" y="1379359"/>
            <a:ext cx="8881844" cy="4758988"/>
            <a:chOff x="38636" y="1684158"/>
            <a:chExt cx="10577195" cy="5667375"/>
          </a:xfrm>
        </p:grpSpPr>
        <p:pic>
          <p:nvPicPr>
            <p:cNvPr id="38" name="object 4">
              <a:extLst>
                <a:ext uri="{FF2B5EF4-FFF2-40B4-BE49-F238E27FC236}">
                  <a16:creationId xmlns:a16="http://schemas.microsoft.com/office/drawing/2014/main" id="{861DBF2D-51BD-4BC5-B140-E8C1D1D62DD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44" y="3764532"/>
              <a:ext cx="1520170" cy="1208536"/>
            </a:xfrm>
            <a:prstGeom prst="rect">
              <a:avLst/>
            </a:prstGeom>
          </p:spPr>
        </p:pic>
        <p:pic>
          <p:nvPicPr>
            <p:cNvPr id="39" name="object 5">
              <a:extLst>
                <a:ext uri="{FF2B5EF4-FFF2-40B4-BE49-F238E27FC236}">
                  <a16:creationId xmlns:a16="http://schemas.microsoft.com/office/drawing/2014/main" id="{3634553D-97EF-454B-9B4E-6B9D7E2D6EF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44" y="5588323"/>
              <a:ext cx="1520170" cy="1208536"/>
            </a:xfrm>
            <a:prstGeom prst="rect">
              <a:avLst/>
            </a:prstGeom>
          </p:spPr>
        </p:pic>
        <p:pic>
          <p:nvPicPr>
            <p:cNvPr id="40" name="object 6">
              <a:extLst>
                <a:ext uri="{FF2B5EF4-FFF2-40B4-BE49-F238E27FC236}">
                  <a16:creationId xmlns:a16="http://schemas.microsoft.com/office/drawing/2014/main" id="{8EC0F63E-CA50-4E06-8BA4-600840A940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44" y="1940740"/>
              <a:ext cx="1520170" cy="1208536"/>
            </a:xfrm>
            <a:prstGeom prst="rect">
              <a:avLst/>
            </a:prstGeom>
          </p:spPr>
        </p:pic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C175A98A-240C-441F-97AA-511EE9720226}"/>
                </a:ext>
              </a:extLst>
            </p:cNvPr>
            <p:cNvSpPr/>
            <p:nvPr/>
          </p:nvSpPr>
          <p:spPr>
            <a:xfrm>
              <a:off x="51336" y="1696858"/>
              <a:ext cx="1700530" cy="5641975"/>
            </a:xfrm>
            <a:custGeom>
              <a:avLst/>
              <a:gdLst/>
              <a:ahLst/>
              <a:cxnLst/>
              <a:rect l="l" t="t" r="r" b="b"/>
              <a:pathLst>
                <a:path w="1700530" h="5641975">
                  <a:moveTo>
                    <a:pt x="389806" y="0"/>
                  </a:moveTo>
                  <a:lnTo>
                    <a:pt x="1310181" y="0"/>
                  </a:lnTo>
                  <a:lnTo>
                    <a:pt x="1371102" y="152"/>
                  </a:lnTo>
                  <a:lnTo>
                    <a:pt x="1421630" y="1222"/>
                  </a:lnTo>
                  <a:lnTo>
                    <a:pt x="1464575" y="4126"/>
                  </a:lnTo>
                  <a:lnTo>
                    <a:pt x="1502748" y="9780"/>
                  </a:lnTo>
                  <a:lnTo>
                    <a:pt x="1585585" y="42130"/>
                  </a:lnTo>
                  <a:lnTo>
                    <a:pt x="1625654" y="74333"/>
                  </a:lnTo>
                  <a:lnTo>
                    <a:pt x="1657857" y="114402"/>
                  </a:lnTo>
                  <a:lnTo>
                    <a:pt x="1680885" y="161029"/>
                  </a:lnTo>
                  <a:lnTo>
                    <a:pt x="1695861" y="235523"/>
                  </a:lnTo>
                  <a:lnTo>
                    <a:pt x="1698765" y="278732"/>
                  </a:lnTo>
                  <a:lnTo>
                    <a:pt x="1699834" y="329773"/>
                  </a:lnTo>
                  <a:lnTo>
                    <a:pt x="1699987" y="391539"/>
                  </a:lnTo>
                  <a:lnTo>
                    <a:pt x="1699987" y="5251992"/>
                  </a:lnTo>
                  <a:lnTo>
                    <a:pt x="1699834" y="5312912"/>
                  </a:lnTo>
                  <a:lnTo>
                    <a:pt x="1698765" y="5363440"/>
                  </a:lnTo>
                  <a:lnTo>
                    <a:pt x="1695861" y="5406386"/>
                  </a:lnTo>
                  <a:lnTo>
                    <a:pt x="1690207" y="5444558"/>
                  </a:lnTo>
                  <a:lnTo>
                    <a:pt x="1657857" y="5527395"/>
                  </a:lnTo>
                  <a:lnTo>
                    <a:pt x="1625654" y="5567464"/>
                  </a:lnTo>
                  <a:lnTo>
                    <a:pt x="1585585" y="5599667"/>
                  </a:lnTo>
                  <a:lnTo>
                    <a:pt x="1538958" y="5622696"/>
                  </a:lnTo>
                  <a:lnTo>
                    <a:pt x="1464464" y="5637672"/>
                  </a:lnTo>
                  <a:lnTo>
                    <a:pt x="1421255" y="5640575"/>
                  </a:lnTo>
                  <a:lnTo>
                    <a:pt x="1370214" y="5641645"/>
                  </a:lnTo>
                  <a:lnTo>
                    <a:pt x="1308447" y="5641798"/>
                  </a:lnTo>
                  <a:lnTo>
                    <a:pt x="389806" y="5641798"/>
                  </a:lnTo>
                  <a:lnTo>
                    <a:pt x="328885" y="5641645"/>
                  </a:lnTo>
                  <a:lnTo>
                    <a:pt x="278357" y="5640575"/>
                  </a:lnTo>
                  <a:lnTo>
                    <a:pt x="235412" y="5637672"/>
                  </a:lnTo>
                  <a:lnTo>
                    <a:pt x="197239" y="5632018"/>
                  </a:lnTo>
                  <a:lnTo>
                    <a:pt x="114402" y="5599667"/>
                  </a:lnTo>
                  <a:lnTo>
                    <a:pt x="74333" y="5567464"/>
                  </a:lnTo>
                  <a:lnTo>
                    <a:pt x="42130" y="5527395"/>
                  </a:lnTo>
                  <a:lnTo>
                    <a:pt x="19102" y="5480768"/>
                  </a:lnTo>
                  <a:lnTo>
                    <a:pt x="4126" y="5406275"/>
                  </a:lnTo>
                  <a:lnTo>
                    <a:pt x="1222" y="5363066"/>
                  </a:lnTo>
                  <a:lnTo>
                    <a:pt x="152" y="5312025"/>
                  </a:lnTo>
                  <a:lnTo>
                    <a:pt x="0" y="5250258"/>
                  </a:lnTo>
                  <a:lnTo>
                    <a:pt x="0" y="389806"/>
                  </a:lnTo>
                  <a:lnTo>
                    <a:pt x="152" y="328885"/>
                  </a:lnTo>
                  <a:lnTo>
                    <a:pt x="1222" y="278357"/>
                  </a:lnTo>
                  <a:lnTo>
                    <a:pt x="4126" y="235412"/>
                  </a:lnTo>
                  <a:lnTo>
                    <a:pt x="9780" y="197239"/>
                  </a:lnTo>
                  <a:lnTo>
                    <a:pt x="42130" y="114402"/>
                  </a:lnTo>
                  <a:lnTo>
                    <a:pt x="74333" y="74333"/>
                  </a:lnTo>
                  <a:lnTo>
                    <a:pt x="114402" y="42130"/>
                  </a:lnTo>
                  <a:lnTo>
                    <a:pt x="161029" y="19102"/>
                  </a:lnTo>
                  <a:lnTo>
                    <a:pt x="235523" y="4126"/>
                  </a:lnTo>
                  <a:lnTo>
                    <a:pt x="278732" y="1222"/>
                  </a:lnTo>
                  <a:lnTo>
                    <a:pt x="329773" y="152"/>
                  </a:lnTo>
                  <a:lnTo>
                    <a:pt x="391539" y="0"/>
                  </a:lnTo>
                  <a:lnTo>
                    <a:pt x="389806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8">
              <a:extLst>
                <a:ext uri="{FF2B5EF4-FFF2-40B4-BE49-F238E27FC236}">
                  <a16:creationId xmlns:a16="http://schemas.microsoft.com/office/drawing/2014/main" id="{9535005A-6ED8-465F-9105-E41CAE11DF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9801" y="3302666"/>
              <a:ext cx="1299206" cy="1608924"/>
            </a:xfrm>
            <a:prstGeom prst="rect">
              <a:avLst/>
            </a:prstGeom>
          </p:spPr>
        </p:pic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A1B70396-6C0F-40F1-8A96-55C9E0DC0558}"/>
                </a:ext>
              </a:extLst>
            </p:cNvPr>
            <p:cNvSpPr/>
            <p:nvPr/>
          </p:nvSpPr>
          <p:spPr>
            <a:xfrm>
              <a:off x="1738656" y="4368800"/>
              <a:ext cx="1520190" cy="0"/>
            </a:xfrm>
            <a:custGeom>
              <a:avLst/>
              <a:gdLst/>
              <a:ahLst/>
              <a:cxnLst/>
              <a:rect l="l" t="t" r="r" b="b"/>
              <a:pathLst>
                <a:path w="1520189">
                  <a:moveTo>
                    <a:pt x="0" y="0"/>
                  </a:moveTo>
                  <a:lnTo>
                    <a:pt x="152017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10">
              <a:extLst>
                <a:ext uri="{FF2B5EF4-FFF2-40B4-BE49-F238E27FC236}">
                  <a16:creationId xmlns:a16="http://schemas.microsoft.com/office/drawing/2014/main" id="{57B06FDB-ED3C-4503-842D-FAF8C42E13F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5045" y="3564337"/>
              <a:ext cx="1725387" cy="1608924"/>
            </a:xfrm>
            <a:prstGeom prst="rect">
              <a:avLst/>
            </a:prstGeom>
          </p:spPr>
        </p:pic>
        <p:sp>
          <p:nvSpPr>
            <p:cNvPr id="45" name="object 11">
              <a:extLst>
                <a:ext uri="{FF2B5EF4-FFF2-40B4-BE49-F238E27FC236}">
                  <a16:creationId xmlns:a16="http://schemas.microsoft.com/office/drawing/2014/main" id="{24963CA5-3644-4FC7-951D-B0FF9D6AC632}"/>
                </a:ext>
              </a:extLst>
            </p:cNvPr>
            <p:cNvSpPr/>
            <p:nvPr/>
          </p:nvSpPr>
          <p:spPr>
            <a:xfrm>
              <a:off x="4345318" y="4368800"/>
              <a:ext cx="2364740" cy="0"/>
            </a:xfrm>
            <a:custGeom>
              <a:avLst/>
              <a:gdLst/>
              <a:ahLst/>
              <a:cxnLst/>
              <a:rect l="l" t="t" r="r" b="b"/>
              <a:pathLst>
                <a:path w="2364740">
                  <a:moveTo>
                    <a:pt x="0" y="0"/>
                  </a:moveTo>
                  <a:lnTo>
                    <a:pt x="2364513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2">
              <a:extLst>
                <a:ext uri="{FF2B5EF4-FFF2-40B4-BE49-F238E27FC236}">
                  <a16:creationId xmlns:a16="http://schemas.microsoft.com/office/drawing/2014/main" id="{09E9921B-4519-40AC-9754-F5D29C9F4728}"/>
                </a:ext>
              </a:extLst>
            </p:cNvPr>
            <p:cNvSpPr/>
            <p:nvPr/>
          </p:nvSpPr>
          <p:spPr>
            <a:xfrm>
              <a:off x="8436893" y="4368800"/>
              <a:ext cx="2179320" cy="0"/>
            </a:xfrm>
            <a:custGeom>
              <a:avLst/>
              <a:gdLst/>
              <a:ahLst/>
              <a:cxnLst/>
              <a:rect l="l" t="t" r="r" b="b"/>
              <a:pathLst>
                <a:path w="2179320">
                  <a:moveTo>
                    <a:pt x="0" y="0"/>
                  </a:moveTo>
                  <a:lnTo>
                    <a:pt x="2178707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3">
              <a:extLst>
                <a:ext uri="{FF2B5EF4-FFF2-40B4-BE49-F238E27FC236}">
                  <a16:creationId xmlns:a16="http://schemas.microsoft.com/office/drawing/2014/main" id="{EFA0098D-4271-41C4-B830-C3D49E2BC8F8}"/>
                </a:ext>
              </a:extLst>
            </p:cNvPr>
            <p:cNvSpPr/>
            <p:nvPr/>
          </p:nvSpPr>
          <p:spPr>
            <a:xfrm>
              <a:off x="1738656" y="4806396"/>
              <a:ext cx="1386205" cy="1386205"/>
            </a:xfrm>
            <a:custGeom>
              <a:avLst/>
              <a:gdLst/>
              <a:ahLst/>
              <a:cxnLst/>
              <a:rect l="l" t="t" r="r" b="b"/>
              <a:pathLst>
                <a:path w="1386205" h="1386204">
                  <a:moveTo>
                    <a:pt x="0" y="1386194"/>
                  </a:moveTo>
                  <a:lnTo>
                    <a:pt x="1386194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4">
              <a:extLst>
                <a:ext uri="{FF2B5EF4-FFF2-40B4-BE49-F238E27FC236}">
                  <a16:creationId xmlns:a16="http://schemas.microsoft.com/office/drawing/2014/main" id="{5AE41230-A2C1-4F9C-80A0-8E760C23778B}"/>
                </a:ext>
              </a:extLst>
            </p:cNvPr>
            <p:cNvSpPr/>
            <p:nvPr/>
          </p:nvSpPr>
          <p:spPr>
            <a:xfrm>
              <a:off x="1738656" y="2455932"/>
              <a:ext cx="1475740" cy="1475740"/>
            </a:xfrm>
            <a:custGeom>
              <a:avLst/>
              <a:gdLst/>
              <a:ahLst/>
              <a:cxnLst/>
              <a:rect l="l" t="t" r="r" b="b"/>
              <a:pathLst>
                <a:path w="1475739" h="1475739">
                  <a:moveTo>
                    <a:pt x="0" y="0"/>
                  </a:moveTo>
                  <a:lnTo>
                    <a:pt x="1475270" y="147527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15">
            <a:extLst>
              <a:ext uri="{FF2B5EF4-FFF2-40B4-BE49-F238E27FC236}">
                <a16:creationId xmlns:a16="http://schemas.microsoft.com/office/drawing/2014/main" id="{34ABCFBC-34CA-44D9-86B2-C0400A781ACD}"/>
              </a:ext>
            </a:extLst>
          </p:cNvPr>
          <p:cNvGrpSpPr/>
          <p:nvPr/>
        </p:nvGrpSpPr>
        <p:grpSpPr>
          <a:xfrm>
            <a:off x="9395507" y="3227988"/>
            <a:ext cx="1830011" cy="1015251"/>
            <a:chOff x="10666470" y="3764531"/>
            <a:chExt cx="2179320" cy="1209040"/>
          </a:xfrm>
        </p:grpSpPr>
        <p:pic>
          <p:nvPicPr>
            <p:cNvPr id="50" name="object 16">
              <a:extLst>
                <a:ext uri="{FF2B5EF4-FFF2-40B4-BE49-F238E27FC236}">
                  <a16:creationId xmlns:a16="http://schemas.microsoft.com/office/drawing/2014/main" id="{D11EBE2E-8392-46FF-A402-15A0F03A13F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9170" y="3777232"/>
              <a:ext cx="2153307" cy="1183136"/>
            </a:xfrm>
            <a:prstGeom prst="rect">
              <a:avLst/>
            </a:prstGeom>
          </p:spPr>
        </p:pic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ED6D7C51-8846-41A9-A197-94BFC0266380}"/>
                </a:ext>
              </a:extLst>
            </p:cNvPr>
            <p:cNvSpPr/>
            <p:nvPr/>
          </p:nvSpPr>
          <p:spPr>
            <a:xfrm>
              <a:off x="10679170" y="3777231"/>
              <a:ext cx="2153920" cy="1183640"/>
            </a:xfrm>
            <a:custGeom>
              <a:avLst/>
              <a:gdLst/>
              <a:ahLst/>
              <a:cxnLst/>
              <a:rect l="l" t="t" r="r" b="b"/>
              <a:pathLst>
                <a:path w="2153920" h="1183639">
                  <a:moveTo>
                    <a:pt x="0" y="0"/>
                  </a:moveTo>
                  <a:lnTo>
                    <a:pt x="2153307" y="0"/>
                  </a:lnTo>
                  <a:lnTo>
                    <a:pt x="2153307" y="1183136"/>
                  </a:lnTo>
                  <a:lnTo>
                    <a:pt x="0" y="118313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20">
            <a:extLst>
              <a:ext uri="{FF2B5EF4-FFF2-40B4-BE49-F238E27FC236}">
                <a16:creationId xmlns:a16="http://schemas.microsoft.com/office/drawing/2014/main" id="{D271A615-F103-4B0D-B057-AADE182298DB}"/>
              </a:ext>
            </a:extLst>
          </p:cNvPr>
          <p:cNvSpPr txBox="1"/>
          <p:nvPr/>
        </p:nvSpPr>
        <p:spPr>
          <a:xfrm>
            <a:off x="5854700" y="2472763"/>
            <a:ext cx="22732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latin typeface="ヒラギノ角ゴ Pro W3"/>
                <a:cs typeface="ヒラギノ角ゴ Pro W3"/>
              </a:rPr>
              <a:t>198.51.100.0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53" name="object 21">
            <a:extLst>
              <a:ext uri="{FF2B5EF4-FFF2-40B4-BE49-F238E27FC236}">
                <a16:creationId xmlns:a16="http://schemas.microsoft.com/office/drawing/2014/main" id="{B77F0D34-6AD1-4286-9D6B-DC05BB5C4C47}"/>
              </a:ext>
            </a:extLst>
          </p:cNvPr>
          <p:cNvSpPr txBox="1"/>
          <p:nvPr/>
        </p:nvSpPr>
        <p:spPr>
          <a:xfrm>
            <a:off x="9357682" y="2451978"/>
            <a:ext cx="25095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latin typeface="ヒラギノ角ゴ Pro W3"/>
                <a:cs typeface="ヒラギノ角ゴ Pro W3"/>
              </a:rPr>
              <a:t>198.52.100.0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54" name="object 22">
            <a:extLst>
              <a:ext uri="{FF2B5EF4-FFF2-40B4-BE49-F238E27FC236}">
                <a16:creationId xmlns:a16="http://schemas.microsoft.com/office/drawing/2014/main" id="{62C98B5E-0245-4245-BFB8-2F1D660B1EBF}"/>
              </a:ext>
            </a:extLst>
          </p:cNvPr>
          <p:cNvSpPr txBox="1"/>
          <p:nvPr/>
        </p:nvSpPr>
        <p:spPr>
          <a:xfrm>
            <a:off x="2955258" y="2414843"/>
            <a:ext cx="2273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latin typeface="ヒラギノ角ゴ Pro W3"/>
                <a:cs typeface="ヒラギノ角ゴ Pro W3"/>
              </a:rPr>
              <a:t>199.51.100.0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7324A5E9-F425-4934-8487-DED86E386071}"/>
              </a:ext>
            </a:extLst>
          </p:cNvPr>
          <p:cNvSpPr txBox="1"/>
          <p:nvPr/>
        </p:nvSpPr>
        <p:spPr>
          <a:xfrm>
            <a:off x="2955258" y="4458007"/>
            <a:ext cx="185798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 err="1">
                <a:latin typeface="ヒラギノ角ゴ Pro W3"/>
                <a:cs typeface="ヒラギノ角ゴ Pro W3"/>
              </a:rPr>
              <a:t>プレ</a:t>
            </a:r>
            <a:r>
              <a:rPr sz="2400" b="0" spc="-220" dirty="0" err="1">
                <a:latin typeface="ヒラギノ角ゴ Pro W3"/>
                <a:cs typeface="ヒラギノ角ゴ Pro W3"/>
              </a:rPr>
              <a:t>イ</a:t>
            </a:r>
            <a:r>
              <a:rPr sz="2400" b="0" spc="-75" dirty="0" err="1">
                <a:latin typeface="ヒラギノ角ゴ Pro W3"/>
                <a:cs typeface="ヒラギノ角ゴ Pro W3"/>
              </a:rPr>
              <a:t>ベ</a:t>
            </a:r>
            <a:r>
              <a:rPr sz="2400" b="0" spc="35" dirty="0" err="1">
                <a:latin typeface="ヒラギノ角ゴ Pro W3"/>
                <a:cs typeface="ヒラギノ角ゴ Pro W3"/>
              </a:rPr>
              <a:t>ート</a:t>
            </a:r>
            <a:endParaRPr lang="en-US" sz="2400" b="0" spc="35" dirty="0">
              <a:latin typeface="ヒラギノ角ゴ Pro W3"/>
              <a:cs typeface="ヒラギノ角ゴ Pro W3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35" dirty="0" err="1">
                <a:latin typeface="ヒラギノ角ゴ Pro W3"/>
                <a:cs typeface="ヒラギノ角ゴ Pro W3"/>
              </a:rPr>
              <a:t>IPアド</a:t>
            </a:r>
            <a:r>
              <a:rPr sz="2400" b="0" spc="-145" dirty="0" err="1">
                <a:latin typeface="ヒラギノ角ゴ Pro W3"/>
                <a:cs typeface="ヒラギノ角ゴ Pro W3"/>
              </a:rPr>
              <a:t>レ</a:t>
            </a:r>
            <a:r>
              <a:rPr sz="2400" b="0" dirty="0" err="1">
                <a:latin typeface="ヒラギノ角ゴ Pro W3"/>
                <a:cs typeface="ヒラギノ角ゴ Pro W3"/>
              </a:rPr>
              <a:t>ス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A724BB4-4DC7-465D-AA14-D9656C47E569}"/>
              </a:ext>
            </a:extLst>
          </p:cNvPr>
          <p:cNvSpPr txBox="1"/>
          <p:nvPr/>
        </p:nvSpPr>
        <p:spPr>
          <a:xfrm>
            <a:off x="6096000" y="4558216"/>
            <a:ext cx="16256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 err="1">
                <a:latin typeface="ヒラギノ角ゴ Pro W3"/>
                <a:cs typeface="ヒラギノ角ゴ Pro W3"/>
              </a:rPr>
              <a:t>グロ</a:t>
            </a:r>
            <a:r>
              <a:rPr sz="2400" b="0" spc="-75" dirty="0" err="1">
                <a:latin typeface="ヒラギノ角ゴ Pro W3"/>
                <a:cs typeface="ヒラギノ角ゴ Pro W3"/>
              </a:rPr>
              <a:t>ー</a:t>
            </a:r>
            <a:r>
              <a:rPr sz="2400" b="0" spc="35" dirty="0" err="1">
                <a:latin typeface="ヒラギノ角ゴ Pro W3"/>
                <a:cs typeface="ヒラギノ角ゴ Pro W3"/>
              </a:rPr>
              <a:t>バル</a:t>
            </a:r>
            <a:endParaRPr lang="en-US" sz="2400" b="0" spc="35" dirty="0">
              <a:latin typeface="ヒラギノ角ゴ Pro W3"/>
              <a:cs typeface="ヒラギノ角ゴ Pro W3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35" dirty="0" err="1">
                <a:latin typeface="ヒラギノ角ゴ Pro W3"/>
                <a:cs typeface="ヒラギノ角ゴ Pro W3"/>
              </a:rPr>
              <a:t>IPアド</a:t>
            </a:r>
            <a:r>
              <a:rPr sz="2400" b="0" spc="-145" dirty="0" err="1">
                <a:latin typeface="ヒラギノ角ゴ Pro W3"/>
                <a:cs typeface="ヒラギノ角ゴ Pro W3"/>
              </a:rPr>
              <a:t>レ</a:t>
            </a:r>
            <a:r>
              <a:rPr sz="2400" b="0" dirty="0" err="1">
                <a:latin typeface="ヒラギノ角ゴ Pro W3"/>
                <a:cs typeface="ヒラギノ角ゴ Pro W3"/>
              </a:rPr>
              <a:t>ス</a:t>
            </a:r>
            <a:endParaRPr sz="24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34075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515537" cy="3334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スは住所である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スにはグロ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ー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バル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スとプラ</a:t>
            </a:r>
            <a:r>
              <a:rPr lang="ja-JP" altLang="en-US" sz="3600" b="0" spc="-290" dirty="0">
                <a:latin typeface="ヒラギノ角ゴ Pro W3"/>
                <a:cs typeface="ヒラギノ角ゴ Pro W3"/>
              </a:rPr>
              <a:t>イ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ベ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ート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 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スがある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20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ドメインと</a:t>
            </a:r>
            <a:r>
              <a:rPr kumimoji="1" lang="en-US" altLang="ja-JP" sz="6000" dirty="0"/>
              <a:t>DNS</a:t>
            </a:r>
            <a:endParaRPr kumimoji="1" lang="ja-JP" altLang="en-US" sz="6000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C3B778AF-92B3-4B74-9942-CEE30B3E4B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92" y="2943109"/>
            <a:ext cx="1520170" cy="1208536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386AFF83-3105-4682-966F-0F3BFDDA0C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3888" y="2742915"/>
            <a:ext cx="1725387" cy="1608924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E8FB4BD3-C802-4BA1-A312-F724DC56FE9F}"/>
              </a:ext>
            </a:extLst>
          </p:cNvPr>
          <p:cNvSpPr/>
          <p:nvPr/>
        </p:nvSpPr>
        <p:spPr>
          <a:xfrm>
            <a:off x="2177111" y="3239632"/>
            <a:ext cx="2057425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2113568" y="0"/>
                </a:moveTo>
                <a:lnTo>
                  <a:pt x="2113568" y="209265"/>
                </a:lnTo>
                <a:lnTo>
                  <a:pt x="0" y="209265"/>
                </a:lnTo>
                <a:lnTo>
                  <a:pt x="0" y="406222"/>
                </a:lnTo>
                <a:lnTo>
                  <a:pt x="2113568" y="406222"/>
                </a:lnTo>
                <a:lnTo>
                  <a:pt x="2113568" y="615488"/>
                </a:lnTo>
                <a:lnTo>
                  <a:pt x="2782394" y="307743"/>
                </a:lnTo>
                <a:lnTo>
                  <a:pt x="211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E0A9BC0-2525-4031-8CE4-973973E844BD}"/>
              </a:ext>
            </a:extLst>
          </p:cNvPr>
          <p:cNvSpPr txBox="1"/>
          <p:nvPr/>
        </p:nvSpPr>
        <p:spPr>
          <a:xfrm>
            <a:off x="2219960" y="2369820"/>
            <a:ext cx="2687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u="sng" spc="80" dirty="0">
                <a:uFill>
                  <a:solidFill>
                    <a:srgbClr val="000000"/>
                  </a:solidFill>
                </a:uFill>
                <a:latin typeface="ヒラギノ角ゴ Pro W3"/>
                <a:cs typeface="ヒラギノ角ゴ Pro W3"/>
                <a:hlinkClick r:id="rId4"/>
              </a:rPr>
              <a:t>https://www.yahoo.co.jp</a:t>
            </a:r>
            <a:endParaRPr sz="1600">
              <a:latin typeface="ヒラギノ角ゴ Pro W3"/>
              <a:cs typeface="ヒラギノ角ゴ Pro W3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614FAC2D-8AEF-4416-AB61-D8E9292D7F3B}"/>
              </a:ext>
            </a:extLst>
          </p:cNvPr>
          <p:cNvGrpSpPr/>
          <p:nvPr/>
        </p:nvGrpSpPr>
        <p:grpSpPr>
          <a:xfrm>
            <a:off x="9476779" y="2943109"/>
            <a:ext cx="2179320" cy="1209040"/>
            <a:chOff x="10675659" y="4141989"/>
            <a:chExt cx="2179320" cy="1209040"/>
          </a:xfrm>
        </p:grpSpPr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D8FD8729-7B0E-46E1-9949-CC4B9A61B4C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88359" y="4154689"/>
              <a:ext cx="2153307" cy="1183136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AB8861AE-06FC-4844-8C9C-63AD425E66FE}"/>
                </a:ext>
              </a:extLst>
            </p:cNvPr>
            <p:cNvSpPr/>
            <p:nvPr/>
          </p:nvSpPr>
          <p:spPr>
            <a:xfrm>
              <a:off x="10688359" y="4154689"/>
              <a:ext cx="2153920" cy="1183640"/>
            </a:xfrm>
            <a:custGeom>
              <a:avLst/>
              <a:gdLst/>
              <a:ahLst/>
              <a:cxnLst/>
              <a:rect l="l" t="t" r="r" b="b"/>
              <a:pathLst>
                <a:path w="2153920" h="1183639">
                  <a:moveTo>
                    <a:pt x="0" y="0"/>
                  </a:moveTo>
                  <a:lnTo>
                    <a:pt x="2153307" y="0"/>
                  </a:lnTo>
                  <a:lnTo>
                    <a:pt x="2153307" y="1183136"/>
                  </a:lnTo>
                  <a:lnTo>
                    <a:pt x="0" y="118313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9B712262-B3EC-4270-B76B-8C2904EFEF66}"/>
              </a:ext>
            </a:extLst>
          </p:cNvPr>
          <p:cNvSpPr txBox="1"/>
          <p:nvPr/>
        </p:nvSpPr>
        <p:spPr>
          <a:xfrm>
            <a:off x="4907280" y="4455694"/>
            <a:ext cx="739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0" dirty="0">
                <a:latin typeface="ヒラギノ角ゴ Pro W3"/>
                <a:cs typeface="ヒラギノ角ゴ Pro W3"/>
              </a:rPr>
              <a:t>DNS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E970B691-10D2-4047-992C-2A2970158585}"/>
              </a:ext>
            </a:extLst>
          </p:cNvPr>
          <p:cNvSpPr/>
          <p:nvPr/>
        </p:nvSpPr>
        <p:spPr>
          <a:xfrm>
            <a:off x="6550312" y="3239402"/>
            <a:ext cx="2782570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2113568" y="0"/>
                </a:moveTo>
                <a:lnTo>
                  <a:pt x="2113568" y="209265"/>
                </a:lnTo>
                <a:lnTo>
                  <a:pt x="0" y="209265"/>
                </a:lnTo>
                <a:lnTo>
                  <a:pt x="0" y="406222"/>
                </a:lnTo>
                <a:lnTo>
                  <a:pt x="2113568" y="406222"/>
                </a:lnTo>
                <a:lnTo>
                  <a:pt x="2113568" y="615488"/>
                </a:lnTo>
                <a:lnTo>
                  <a:pt x="2782394" y="307743"/>
                </a:lnTo>
                <a:lnTo>
                  <a:pt x="211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FB6E67D-118C-4F42-BED9-F0011D6D542E}"/>
              </a:ext>
            </a:extLst>
          </p:cNvPr>
          <p:cNvSpPr txBox="1"/>
          <p:nvPr/>
        </p:nvSpPr>
        <p:spPr>
          <a:xfrm>
            <a:off x="7022752" y="2369820"/>
            <a:ext cx="18376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6"/>
              </a:rPr>
              <a:t>http://183.79.135.206/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507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635067" cy="3334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スは覚え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にく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いので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ド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メインが登場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spc="-130" dirty="0">
                <a:latin typeface="ヒラギノ角ゴ Pro W3"/>
                <a:cs typeface="ヒラギノ角ゴ Pro W3"/>
              </a:rPr>
              <a:t>ド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メインと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スのセットを管理するのが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DNS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90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772CBDB2-34EE-48F8-A6C3-73603A3E12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85" y="502993"/>
            <a:ext cx="8596668" cy="53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1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HTTP</a:t>
            </a:r>
            <a:r>
              <a:rPr kumimoji="1" lang="ja-JP" altLang="en-US" sz="6000" dirty="0"/>
              <a:t>、</a:t>
            </a:r>
            <a:r>
              <a:rPr kumimoji="1" lang="en-US" altLang="ja-JP" sz="6000" dirty="0"/>
              <a:t>HTTPS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10830"/>
            <a:ext cx="9045786" cy="196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6000" u="sng" dirty="0">
                <a:solidFill>
                  <a:srgbClr val="FF0000"/>
                </a:solidFill>
              </a:rPr>
              <a:t>https://</a:t>
            </a:r>
            <a:r>
              <a:rPr kumimoji="1" lang="en-US" altLang="ja-JP" sz="6000" u="sng" dirty="0">
                <a:solidFill>
                  <a:schemeClr val="tx1"/>
                </a:solidFill>
              </a:rPr>
              <a:t>www.yahoo.co.jp</a:t>
            </a:r>
            <a:endParaRPr kumimoji="1" lang="ja-JP" altLang="en-US" sz="6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5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HTTP</a:t>
            </a:r>
            <a:r>
              <a:rPr kumimoji="1" lang="ja-JP" altLang="en-US" sz="6000" dirty="0"/>
              <a:t>リクエスト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372C3DFE-19F9-4E3C-8401-1164C9426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668484"/>
              </p:ext>
            </p:extLst>
          </p:nvPr>
        </p:nvGraphicFramePr>
        <p:xfrm>
          <a:off x="677863" y="2160588"/>
          <a:ext cx="8821737" cy="408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579">
                  <a:extLst>
                    <a:ext uri="{9D8B030D-6E8A-4147-A177-3AD203B41FA5}">
                      <a16:colId xmlns:a16="http://schemas.microsoft.com/office/drawing/2014/main" val="3830405285"/>
                    </a:ext>
                  </a:extLst>
                </a:gridCol>
                <a:gridCol w="2940579">
                  <a:extLst>
                    <a:ext uri="{9D8B030D-6E8A-4147-A177-3AD203B41FA5}">
                      <a16:colId xmlns:a16="http://schemas.microsoft.com/office/drawing/2014/main" val="1017382130"/>
                    </a:ext>
                  </a:extLst>
                </a:gridCol>
                <a:gridCol w="2940579">
                  <a:extLst>
                    <a:ext uri="{9D8B030D-6E8A-4147-A177-3AD203B41FA5}">
                      <a16:colId xmlns:a16="http://schemas.microsoft.com/office/drawing/2014/main" val="1943191988"/>
                    </a:ext>
                  </a:extLst>
                </a:gridCol>
              </a:tblGrid>
              <a:tr h="13626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役割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287493"/>
                  </a:ext>
                </a:extLst>
              </a:tr>
              <a:tr h="1362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GET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ページの取得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リンクをクリック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350802"/>
                  </a:ext>
                </a:extLst>
              </a:tr>
              <a:tr h="1362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POST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データの送信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フォームを記入し送信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64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26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HTTP</a:t>
            </a:r>
            <a:r>
              <a:rPr kumimoji="1" lang="ja-JP" altLang="en-US" sz="6000" dirty="0"/>
              <a:t>レスポンス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2590FCA-3F4C-4AED-8B08-48E42A1C9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865027"/>
              </p:ext>
            </p:extLst>
          </p:nvPr>
        </p:nvGraphicFramePr>
        <p:xfrm>
          <a:off x="677863" y="2160588"/>
          <a:ext cx="8596312" cy="408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1321417757"/>
                    </a:ext>
                  </a:extLst>
                </a:gridCol>
                <a:gridCol w="7059295">
                  <a:extLst>
                    <a:ext uri="{9D8B030D-6E8A-4147-A177-3AD203B41FA5}">
                      <a16:colId xmlns:a16="http://schemas.microsoft.com/office/drawing/2014/main" val="3484547589"/>
                    </a:ext>
                  </a:extLst>
                </a:gridCol>
              </a:tblGrid>
              <a:tr h="1021953">
                <a:tc>
                  <a:txBody>
                    <a:bodyPr/>
                    <a:lstStyle/>
                    <a:p>
                      <a:pPr algn="ctr"/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624522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2xx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成功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940026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4xx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クライアントが原因で失敗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325009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5xx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サーバーが原因で失敗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97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5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635067" cy="33347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Web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ペ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ージのやり取りをする時は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HTTP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を使う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HTTP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はプロトコル（約束事）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HTTP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リクエストには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GET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と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POST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がある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HTTP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スポ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ン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スには成功・失敗を表すコードが入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っ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ている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3766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168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ja-JP" altLang="en-US" sz="6000" dirty="0"/>
              <a:t>以上、</a:t>
            </a:r>
            <a:r>
              <a:rPr lang="en-US" altLang="ja-JP" sz="6000" dirty="0"/>
              <a:t>Web</a:t>
            </a:r>
            <a:r>
              <a:rPr lang="ja-JP" altLang="en-US" sz="6000" dirty="0"/>
              <a:t>についてでした。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6594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コンピュータとは？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電気を動力と</a:t>
            </a:r>
            <a:r>
              <a:rPr lang="ja-JP" altLang="en-US" sz="3600" b="0" spc="-215" dirty="0">
                <a:latin typeface="ヒラギノ角ゴ Pro W3"/>
                <a:cs typeface="ヒラギノ角ゴ Pro W3"/>
              </a:rPr>
              <a:t>し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て計算処理を自動で行う計算機、すなわち電子式汎用計算機のこと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1FC8C242-E8E1-47B9-8091-5958E52BCF00}"/>
              </a:ext>
            </a:extLst>
          </p:cNvPr>
          <p:cNvSpPr/>
          <p:nvPr/>
        </p:nvSpPr>
        <p:spPr>
          <a:xfrm>
            <a:off x="6544234" y="3342390"/>
            <a:ext cx="2052918" cy="896471"/>
          </a:xfrm>
          <a:prstGeom prst="wedgeEllipseCallout">
            <a:avLst>
              <a:gd name="adj1" fmla="val -33695"/>
              <a:gd name="adj2" fmla="val 5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4FCCE9-0AA4-4815-B69E-E7B5641E51A6}"/>
              </a:ext>
            </a:extLst>
          </p:cNvPr>
          <p:cNvSpPr txBox="1"/>
          <p:nvPr/>
        </p:nvSpPr>
        <p:spPr>
          <a:xfrm>
            <a:off x="6970057" y="3429000"/>
            <a:ext cx="151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いきなり難しいそう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237A28-D98D-4510-96E0-902137A6C427}"/>
              </a:ext>
            </a:extLst>
          </p:cNvPr>
          <p:cNvSpPr txBox="1"/>
          <p:nvPr/>
        </p:nvSpPr>
        <p:spPr>
          <a:xfrm>
            <a:off x="758016" y="5000287"/>
            <a:ext cx="5925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要するに計算機ということです！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23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Examples</a:t>
            </a:r>
            <a:endParaRPr kumimoji="1" lang="ja-JP" altLang="en-US" sz="6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7EE22D1-CEFF-4D25-9B2E-2B28E60775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57076" y="1463088"/>
            <a:ext cx="2877124" cy="2731057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B6C18347-4F08-4BA4-831C-AD908861B9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095" y="4049151"/>
            <a:ext cx="2804220" cy="2229354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531DC7EE-65A6-4192-A57E-88F1016E112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8523" y="3610636"/>
            <a:ext cx="3082030" cy="2873993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2B281826-2F93-4F6A-9837-29288C695332}"/>
              </a:ext>
            </a:extLst>
          </p:cNvPr>
          <p:cNvSpPr txBox="1"/>
          <p:nvPr/>
        </p:nvSpPr>
        <p:spPr>
          <a:xfrm>
            <a:off x="4743678" y="4321175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ヒラギノ角ゴ Pro W3"/>
                <a:cs typeface="ヒラギノ角ゴ Pro W3"/>
              </a:rPr>
              <a:t>スマホ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54F57D9-0817-40C2-9355-C0B9DA09B50F}"/>
              </a:ext>
            </a:extLst>
          </p:cNvPr>
          <p:cNvSpPr txBox="1"/>
          <p:nvPr/>
        </p:nvSpPr>
        <p:spPr>
          <a:xfrm>
            <a:off x="1336675" y="6289049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75" dirty="0">
                <a:latin typeface="ヒラギノ角ゴ Pro W3"/>
                <a:cs typeface="ヒラギノ角ゴ Pro W3"/>
              </a:rPr>
              <a:t>ノ</a:t>
            </a:r>
            <a:r>
              <a:rPr sz="2400" b="0" spc="50" dirty="0">
                <a:latin typeface="ヒラギノ角ゴ Pro W3"/>
                <a:cs typeface="ヒラギノ角ゴ Pro W3"/>
              </a:rPr>
              <a:t>ートPC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4D06D64-EDFE-480C-A858-4339BD69922C}"/>
              </a:ext>
            </a:extLst>
          </p:cNvPr>
          <p:cNvSpPr txBox="1"/>
          <p:nvPr/>
        </p:nvSpPr>
        <p:spPr>
          <a:xfrm>
            <a:off x="7292975" y="6289049"/>
            <a:ext cx="93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ヒラギノ角ゴ Pro W3"/>
                <a:cs typeface="ヒラギノ角ゴ Pro W3"/>
              </a:rPr>
              <a:t>サ</a:t>
            </a:r>
            <a:r>
              <a:rPr sz="2400" b="0" spc="-75" dirty="0">
                <a:latin typeface="ヒラギノ角ゴ Pro W3"/>
                <a:cs typeface="ヒラギノ角ゴ Pro W3"/>
              </a:rPr>
              <a:t>ー</a:t>
            </a:r>
            <a:r>
              <a:rPr sz="2400" b="0" dirty="0">
                <a:latin typeface="ヒラギノ角ゴ Pro W3"/>
                <a:cs typeface="ヒラギノ角ゴ Pro W3"/>
              </a:rPr>
              <a:t>バ</a:t>
            </a:r>
            <a:endParaRPr sz="24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7637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016" y="-120092"/>
            <a:ext cx="3604197" cy="1320800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Computer</a:t>
            </a:r>
            <a:endParaRPr kumimoji="1" lang="ja-JP" altLang="en-US" sz="6000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4B5B7BA-D059-4580-A70E-0AFDDA06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D391AA97-DA3F-4D27-A75C-393A85BFCAFE}"/>
              </a:ext>
            </a:extLst>
          </p:cNvPr>
          <p:cNvGrpSpPr/>
          <p:nvPr/>
        </p:nvGrpSpPr>
        <p:grpSpPr>
          <a:xfrm>
            <a:off x="685313" y="1058170"/>
            <a:ext cx="4639722" cy="5692254"/>
            <a:chOff x="6965581" y="2177498"/>
            <a:chExt cx="5574665" cy="71259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DC7C5B48-EF33-4952-9813-710A20163E73}"/>
                </a:ext>
              </a:extLst>
            </p:cNvPr>
            <p:cNvSpPr/>
            <p:nvPr/>
          </p:nvSpPr>
          <p:spPr>
            <a:xfrm>
              <a:off x="6965581" y="2177498"/>
              <a:ext cx="5574665" cy="7125970"/>
            </a:xfrm>
            <a:custGeom>
              <a:avLst/>
              <a:gdLst/>
              <a:ahLst/>
              <a:cxnLst/>
              <a:rect l="l" t="t" r="r" b="b"/>
              <a:pathLst>
                <a:path w="5574665" h="7125970">
                  <a:moveTo>
                    <a:pt x="4775545" y="0"/>
                  </a:moveTo>
                  <a:lnTo>
                    <a:pt x="802607" y="0"/>
                  </a:lnTo>
                  <a:lnTo>
                    <a:pt x="729194" y="53"/>
                  </a:lnTo>
                  <a:lnTo>
                    <a:pt x="663381" y="429"/>
                  </a:lnTo>
                  <a:lnTo>
                    <a:pt x="604151" y="1450"/>
                  </a:lnTo>
                  <a:lnTo>
                    <a:pt x="550487" y="3437"/>
                  </a:lnTo>
                  <a:lnTo>
                    <a:pt x="501371" y="6714"/>
                  </a:lnTo>
                  <a:lnTo>
                    <a:pt x="455788" y="11603"/>
                  </a:lnTo>
                  <a:lnTo>
                    <a:pt x="412719" y="18425"/>
                  </a:lnTo>
                  <a:lnTo>
                    <a:pt x="371148" y="27503"/>
                  </a:lnTo>
                  <a:lnTo>
                    <a:pt x="330058" y="39160"/>
                  </a:lnTo>
                  <a:lnTo>
                    <a:pt x="286087" y="57648"/>
                  </a:lnTo>
                  <a:lnTo>
                    <a:pt x="244478" y="80145"/>
                  </a:lnTo>
                  <a:lnTo>
                    <a:pt x="205465" y="106417"/>
                  </a:lnTo>
                  <a:lnTo>
                    <a:pt x="169285" y="136226"/>
                  </a:lnTo>
                  <a:lnTo>
                    <a:pt x="136172" y="169339"/>
                  </a:lnTo>
                  <a:lnTo>
                    <a:pt x="106362" y="205519"/>
                  </a:lnTo>
                  <a:lnTo>
                    <a:pt x="80091" y="244532"/>
                  </a:lnTo>
                  <a:lnTo>
                    <a:pt x="57593" y="286142"/>
                  </a:lnTo>
                  <a:lnTo>
                    <a:pt x="39105" y="330113"/>
                  </a:lnTo>
                  <a:lnTo>
                    <a:pt x="27447" y="371203"/>
                  </a:lnTo>
                  <a:lnTo>
                    <a:pt x="18364" y="412773"/>
                  </a:lnTo>
                  <a:lnTo>
                    <a:pt x="11534" y="455842"/>
                  </a:lnTo>
                  <a:lnTo>
                    <a:pt x="6639" y="501426"/>
                  </a:lnTo>
                  <a:lnTo>
                    <a:pt x="3384" y="549932"/>
                  </a:lnTo>
                  <a:lnTo>
                    <a:pt x="1396" y="603152"/>
                  </a:lnTo>
                  <a:lnTo>
                    <a:pt x="376" y="661763"/>
                  </a:lnTo>
                  <a:lnTo>
                    <a:pt x="0" y="726753"/>
                  </a:lnTo>
                  <a:lnTo>
                    <a:pt x="14" y="6399048"/>
                  </a:lnTo>
                  <a:lnTo>
                    <a:pt x="376" y="6462366"/>
                  </a:lnTo>
                  <a:lnTo>
                    <a:pt x="1396" y="6521596"/>
                  </a:lnTo>
                  <a:lnTo>
                    <a:pt x="3384" y="6575261"/>
                  </a:lnTo>
                  <a:lnTo>
                    <a:pt x="6694" y="6624688"/>
                  </a:lnTo>
                  <a:lnTo>
                    <a:pt x="11569" y="6670091"/>
                  </a:lnTo>
                  <a:lnTo>
                    <a:pt x="18379" y="6713067"/>
                  </a:lnTo>
                  <a:lnTo>
                    <a:pt x="27450" y="6754604"/>
                  </a:lnTo>
                  <a:lnTo>
                    <a:pt x="39105" y="6795689"/>
                  </a:lnTo>
                  <a:lnTo>
                    <a:pt x="57593" y="6839660"/>
                  </a:lnTo>
                  <a:lnTo>
                    <a:pt x="80091" y="6881269"/>
                  </a:lnTo>
                  <a:lnTo>
                    <a:pt x="106362" y="6920282"/>
                  </a:lnTo>
                  <a:lnTo>
                    <a:pt x="136172" y="6956462"/>
                  </a:lnTo>
                  <a:lnTo>
                    <a:pt x="169285" y="6989575"/>
                  </a:lnTo>
                  <a:lnTo>
                    <a:pt x="205465" y="7019385"/>
                  </a:lnTo>
                  <a:lnTo>
                    <a:pt x="244478" y="7045656"/>
                  </a:lnTo>
                  <a:lnTo>
                    <a:pt x="286087" y="7068154"/>
                  </a:lnTo>
                  <a:lnTo>
                    <a:pt x="330058" y="7086642"/>
                  </a:lnTo>
                  <a:lnTo>
                    <a:pt x="371143" y="7098299"/>
                  </a:lnTo>
                  <a:lnTo>
                    <a:pt x="412680" y="7107377"/>
                  </a:lnTo>
                  <a:lnTo>
                    <a:pt x="455656" y="7114199"/>
                  </a:lnTo>
                  <a:lnTo>
                    <a:pt x="501059" y="7119087"/>
                  </a:lnTo>
                  <a:lnTo>
                    <a:pt x="549877" y="7122364"/>
                  </a:lnTo>
                  <a:lnTo>
                    <a:pt x="603098" y="7124351"/>
                  </a:lnTo>
                  <a:lnTo>
                    <a:pt x="661709" y="7125372"/>
                  </a:lnTo>
                  <a:lnTo>
                    <a:pt x="799054" y="7125802"/>
                  </a:lnTo>
                  <a:lnTo>
                    <a:pt x="4771991" y="7125802"/>
                  </a:lnTo>
                  <a:lnTo>
                    <a:pt x="4911217" y="7125372"/>
                  </a:lnTo>
                  <a:lnTo>
                    <a:pt x="4970447" y="7124351"/>
                  </a:lnTo>
                  <a:lnTo>
                    <a:pt x="5024111" y="7122364"/>
                  </a:lnTo>
                  <a:lnTo>
                    <a:pt x="5073227" y="7119087"/>
                  </a:lnTo>
                  <a:lnTo>
                    <a:pt x="5118811" y="7114199"/>
                  </a:lnTo>
                  <a:lnTo>
                    <a:pt x="5161879" y="7107377"/>
                  </a:lnTo>
                  <a:lnTo>
                    <a:pt x="5203450" y="7098299"/>
                  </a:lnTo>
                  <a:lnTo>
                    <a:pt x="5244540" y="7086642"/>
                  </a:lnTo>
                  <a:lnTo>
                    <a:pt x="5288511" y="7068154"/>
                  </a:lnTo>
                  <a:lnTo>
                    <a:pt x="5330121" y="7045656"/>
                  </a:lnTo>
                  <a:lnTo>
                    <a:pt x="5369133" y="7019385"/>
                  </a:lnTo>
                  <a:lnTo>
                    <a:pt x="5405314" y="6989575"/>
                  </a:lnTo>
                  <a:lnTo>
                    <a:pt x="5438426" y="6956462"/>
                  </a:lnTo>
                  <a:lnTo>
                    <a:pt x="5468236" y="6920282"/>
                  </a:lnTo>
                  <a:lnTo>
                    <a:pt x="5494507" y="6881269"/>
                  </a:lnTo>
                  <a:lnTo>
                    <a:pt x="5517005" y="6839660"/>
                  </a:lnTo>
                  <a:lnTo>
                    <a:pt x="5535494" y="6795689"/>
                  </a:lnTo>
                  <a:lnTo>
                    <a:pt x="5547151" y="6754599"/>
                  </a:lnTo>
                  <a:lnTo>
                    <a:pt x="5556234" y="6713028"/>
                  </a:lnTo>
                  <a:lnTo>
                    <a:pt x="5563064" y="6669960"/>
                  </a:lnTo>
                  <a:lnTo>
                    <a:pt x="5567959" y="6624376"/>
                  </a:lnTo>
                  <a:lnTo>
                    <a:pt x="5571215" y="6575870"/>
                  </a:lnTo>
                  <a:lnTo>
                    <a:pt x="5573202" y="6522649"/>
                  </a:lnTo>
                  <a:lnTo>
                    <a:pt x="5574223" y="6464038"/>
                  </a:lnTo>
                  <a:lnTo>
                    <a:pt x="5574599" y="6399048"/>
                  </a:lnTo>
                  <a:lnTo>
                    <a:pt x="5574585" y="726753"/>
                  </a:lnTo>
                  <a:lnTo>
                    <a:pt x="5574223" y="663435"/>
                  </a:lnTo>
                  <a:lnTo>
                    <a:pt x="5573202" y="604205"/>
                  </a:lnTo>
                  <a:lnTo>
                    <a:pt x="5571215" y="550541"/>
                  </a:lnTo>
                  <a:lnTo>
                    <a:pt x="5567905" y="501114"/>
                  </a:lnTo>
                  <a:lnTo>
                    <a:pt x="5563029" y="455710"/>
                  </a:lnTo>
                  <a:lnTo>
                    <a:pt x="5556219" y="412734"/>
                  </a:lnTo>
                  <a:lnTo>
                    <a:pt x="5547149" y="371198"/>
                  </a:lnTo>
                  <a:lnTo>
                    <a:pt x="5535494" y="330113"/>
                  </a:lnTo>
                  <a:lnTo>
                    <a:pt x="5517005" y="286142"/>
                  </a:lnTo>
                  <a:lnTo>
                    <a:pt x="5494507" y="244532"/>
                  </a:lnTo>
                  <a:lnTo>
                    <a:pt x="5468236" y="205519"/>
                  </a:lnTo>
                  <a:lnTo>
                    <a:pt x="5438426" y="169339"/>
                  </a:lnTo>
                  <a:lnTo>
                    <a:pt x="5405314" y="136226"/>
                  </a:lnTo>
                  <a:lnTo>
                    <a:pt x="5369133" y="106417"/>
                  </a:lnTo>
                  <a:lnTo>
                    <a:pt x="5330121" y="80145"/>
                  </a:lnTo>
                  <a:lnTo>
                    <a:pt x="5288511" y="57648"/>
                  </a:lnTo>
                  <a:lnTo>
                    <a:pt x="5244540" y="39160"/>
                  </a:lnTo>
                  <a:lnTo>
                    <a:pt x="5203455" y="27503"/>
                  </a:lnTo>
                  <a:lnTo>
                    <a:pt x="5161918" y="18425"/>
                  </a:lnTo>
                  <a:lnTo>
                    <a:pt x="5118942" y="11603"/>
                  </a:lnTo>
                  <a:lnTo>
                    <a:pt x="5073539" y="6714"/>
                  </a:lnTo>
                  <a:lnTo>
                    <a:pt x="5024721" y="3437"/>
                  </a:lnTo>
                  <a:lnTo>
                    <a:pt x="4971500" y="1450"/>
                  </a:lnTo>
                  <a:lnTo>
                    <a:pt x="4912889" y="429"/>
                  </a:lnTo>
                  <a:lnTo>
                    <a:pt x="477554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EBA3FFDF-5AB3-4C5C-8550-9811FFAB64C4}"/>
                </a:ext>
              </a:extLst>
            </p:cNvPr>
            <p:cNvSpPr/>
            <p:nvPr/>
          </p:nvSpPr>
          <p:spPr>
            <a:xfrm>
              <a:off x="7173420" y="3412835"/>
              <a:ext cx="5159375" cy="2328545"/>
            </a:xfrm>
            <a:custGeom>
              <a:avLst/>
              <a:gdLst/>
              <a:ahLst/>
              <a:cxnLst/>
              <a:rect l="l" t="t" r="r" b="b"/>
              <a:pathLst>
                <a:path w="5159375" h="2328545">
                  <a:moveTo>
                    <a:pt x="4625202" y="0"/>
                  </a:moveTo>
                  <a:lnTo>
                    <a:pt x="536090" y="0"/>
                  </a:lnTo>
                  <a:lnTo>
                    <a:pt x="464472" y="121"/>
                  </a:lnTo>
                  <a:lnTo>
                    <a:pt x="403513" y="968"/>
                  </a:lnTo>
                  <a:lnTo>
                    <a:pt x="350920" y="3270"/>
                  </a:lnTo>
                  <a:lnTo>
                    <a:pt x="304400" y="7751"/>
                  </a:lnTo>
                  <a:lnTo>
                    <a:pt x="261660" y="15139"/>
                  </a:lnTo>
                  <a:lnTo>
                    <a:pt x="220408" y="26160"/>
                  </a:lnTo>
                  <a:lnTo>
                    <a:pt x="176928" y="45701"/>
                  </a:lnTo>
                  <a:lnTo>
                    <a:pt x="137175" y="71090"/>
                  </a:lnTo>
                  <a:lnTo>
                    <a:pt x="101678" y="101799"/>
                  </a:lnTo>
                  <a:lnTo>
                    <a:pt x="70970" y="137295"/>
                  </a:lnTo>
                  <a:lnTo>
                    <a:pt x="45580" y="177049"/>
                  </a:lnTo>
                  <a:lnTo>
                    <a:pt x="26039" y="220529"/>
                  </a:lnTo>
                  <a:lnTo>
                    <a:pt x="15016" y="261781"/>
                  </a:lnTo>
                  <a:lnTo>
                    <a:pt x="7621" y="304521"/>
                  </a:lnTo>
                  <a:lnTo>
                    <a:pt x="3148" y="350744"/>
                  </a:lnTo>
                  <a:lnTo>
                    <a:pt x="847" y="402931"/>
                  </a:lnTo>
                  <a:lnTo>
                    <a:pt x="0" y="463220"/>
                  </a:lnTo>
                  <a:lnTo>
                    <a:pt x="0" y="1863529"/>
                  </a:lnTo>
                  <a:lnTo>
                    <a:pt x="847" y="1924488"/>
                  </a:lnTo>
                  <a:lnTo>
                    <a:pt x="3148" y="1977082"/>
                  </a:lnTo>
                  <a:lnTo>
                    <a:pt x="7645" y="2023689"/>
                  </a:lnTo>
                  <a:lnTo>
                    <a:pt x="15021" y="2066352"/>
                  </a:lnTo>
                  <a:lnTo>
                    <a:pt x="26039" y="2107594"/>
                  </a:lnTo>
                  <a:lnTo>
                    <a:pt x="45580" y="2151074"/>
                  </a:lnTo>
                  <a:lnTo>
                    <a:pt x="70970" y="2190827"/>
                  </a:lnTo>
                  <a:lnTo>
                    <a:pt x="101678" y="2226324"/>
                  </a:lnTo>
                  <a:lnTo>
                    <a:pt x="137175" y="2257032"/>
                  </a:lnTo>
                  <a:lnTo>
                    <a:pt x="176928" y="2282422"/>
                  </a:lnTo>
                  <a:lnTo>
                    <a:pt x="220408" y="2301963"/>
                  </a:lnTo>
                  <a:lnTo>
                    <a:pt x="261649" y="2312984"/>
                  </a:lnTo>
                  <a:lnTo>
                    <a:pt x="304312" y="2320372"/>
                  </a:lnTo>
                  <a:lnTo>
                    <a:pt x="350623" y="2324853"/>
                  </a:lnTo>
                  <a:lnTo>
                    <a:pt x="402810" y="2327154"/>
                  </a:lnTo>
                  <a:lnTo>
                    <a:pt x="463098" y="2328002"/>
                  </a:lnTo>
                  <a:lnTo>
                    <a:pt x="533717" y="2328123"/>
                  </a:lnTo>
                  <a:lnTo>
                    <a:pt x="4622828" y="2328123"/>
                  </a:lnTo>
                  <a:lnTo>
                    <a:pt x="4694446" y="2328002"/>
                  </a:lnTo>
                  <a:lnTo>
                    <a:pt x="4755405" y="2327154"/>
                  </a:lnTo>
                  <a:lnTo>
                    <a:pt x="4807998" y="2324853"/>
                  </a:lnTo>
                  <a:lnTo>
                    <a:pt x="4854518" y="2320372"/>
                  </a:lnTo>
                  <a:lnTo>
                    <a:pt x="4897258" y="2312984"/>
                  </a:lnTo>
                  <a:lnTo>
                    <a:pt x="4938511" y="2301963"/>
                  </a:lnTo>
                  <a:lnTo>
                    <a:pt x="4981991" y="2282422"/>
                  </a:lnTo>
                  <a:lnTo>
                    <a:pt x="5021744" y="2257032"/>
                  </a:lnTo>
                  <a:lnTo>
                    <a:pt x="5057241" y="2226324"/>
                  </a:lnTo>
                  <a:lnTo>
                    <a:pt x="5087949" y="2190827"/>
                  </a:lnTo>
                  <a:lnTo>
                    <a:pt x="5113339" y="2151074"/>
                  </a:lnTo>
                  <a:lnTo>
                    <a:pt x="5132879" y="2107594"/>
                  </a:lnTo>
                  <a:lnTo>
                    <a:pt x="5143903" y="2066341"/>
                  </a:lnTo>
                  <a:lnTo>
                    <a:pt x="5151297" y="2023602"/>
                  </a:lnTo>
                  <a:lnTo>
                    <a:pt x="5155770" y="1977378"/>
                  </a:lnTo>
                  <a:lnTo>
                    <a:pt x="5158071" y="1925192"/>
                  </a:lnTo>
                  <a:lnTo>
                    <a:pt x="5158919" y="1864903"/>
                  </a:lnTo>
                  <a:lnTo>
                    <a:pt x="5158900" y="463220"/>
                  </a:lnTo>
                  <a:lnTo>
                    <a:pt x="5158071" y="403634"/>
                  </a:lnTo>
                  <a:lnTo>
                    <a:pt x="5155770" y="351041"/>
                  </a:lnTo>
                  <a:lnTo>
                    <a:pt x="5151274" y="304433"/>
                  </a:lnTo>
                  <a:lnTo>
                    <a:pt x="5143898" y="261770"/>
                  </a:lnTo>
                  <a:lnTo>
                    <a:pt x="5132879" y="220529"/>
                  </a:lnTo>
                  <a:lnTo>
                    <a:pt x="5113339" y="177049"/>
                  </a:lnTo>
                  <a:lnTo>
                    <a:pt x="5087949" y="137295"/>
                  </a:lnTo>
                  <a:lnTo>
                    <a:pt x="5057241" y="101799"/>
                  </a:lnTo>
                  <a:lnTo>
                    <a:pt x="5021744" y="71090"/>
                  </a:lnTo>
                  <a:lnTo>
                    <a:pt x="4981991" y="45701"/>
                  </a:lnTo>
                  <a:lnTo>
                    <a:pt x="4938511" y="26160"/>
                  </a:lnTo>
                  <a:lnTo>
                    <a:pt x="4897269" y="15139"/>
                  </a:lnTo>
                  <a:lnTo>
                    <a:pt x="4854606" y="7751"/>
                  </a:lnTo>
                  <a:lnTo>
                    <a:pt x="4808295" y="3270"/>
                  </a:lnTo>
                  <a:lnTo>
                    <a:pt x="4756109" y="968"/>
                  </a:lnTo>
                  <a:lnTo>
                    <a:pt x="4695820" y="121"/>
                  </a:lnTo>
                  <a:lnTo>
                    <a:pt x="4625202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7">
              <a:extLst>
                <a:ext uri="{FF2B5EF4-FFF2-40B4-BE49-F238E27FC236}">
                  <a16:creationId xmlns:a16="http://schemas.microsoft.com/office/drawing/2014/main" id="{618EE81A-E89D-4ACC-B32A-EBA6AEF5CC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4209" y="4073382"/>
              <a:ext cx="1284869" cy="1284868"/>
            </a:xfrm>
            <a:prstGeom prst="rect">
              <a:avLst/>
            </a:prstGeom>
          </p:spPr>
        </p:pic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F08C4015-4A7C-4EDC-882C-C38D3100B5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4343" y="4237424"/>
              <a:ext cx="1184395" cy="1184396"/>
            </a:xfrm>
            <a:prstGeom prst="rect">
              <a:avLst/>
            </a:prstGeom>
          </p:spPr>
        </p:pic>
      </p:grpSp>
      <p:sp>
        <p:nvSpPr>
          <p:cNvPr id="21" name="object 10">
            <a:extLst>
              <a:ext uri="{FF2B5EF4-FFF2-40B4-BE49-F238E27FC236}">
                <a16:creationId xmlns:a16="http://schemas.microsoft.com/office/drawing/2014/main" id="{345A6449-60E0-4408-A0BF-A357273688CB}"/>
              </a:ext>
            </a:extLst>
          </p:cNvPr>
          <p:cNvSpPr txBox="1"/>
          <p:nvPr/>
        </p:nvSpPr>
        <p:spPr>
          <a:xfrm>
            <a:off x="1889929" y="1240801"/>
            <a:ext cx="21418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 err="1">
                <a:latin typeface="ヒラギノ角ゴ Pro W3"/>
                <a:cs typeface="ヒラギノ角ゴ Pro W3"/>
              </a:rPr>
              <a:t>ソフトウェ</a:t>
            </a:r>
            <a:r>
              <a:rPr lang="ja-JP" altLang="en-US" sz="2400" dirty="0">
                <a:latin typeface="ヒラギノ角ゴ Pro W3"/>
                <a:cs typeface="ヒラギノ角ゴ Pro W3"/>
              </a:rPr>
              <a:t>ア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1F8E81A0-26F6-412C-8F87-64F980FEE6A9}"/>
              </a:ext>
            </a:extLst>
          </p:cNvPr>
          <p:cNvSpPr/>
          <p:nvPr/>
        </p:nvSpPr>
        <p:spPr>
          <a:xfrm>
            <a:off x="844194" y="4669597"/>
            <a:ext cx="4198701" cy="1895204"/>
          </a:xfrm>
          <a:custGeom>
            <a:avLst/>
            <a:gdLst/>
            <a:ahLst/>
            <a:cxnLst/>
            <a:rect l="l" t="t" r="r" b="b"/>
            <a:pathLst>
              <a:path w="5158740" h="2328545">
                <a:moveTo>
                  <a:pt x="4624693" y="0"/>
                </a:moveTo>
                <a:lnTo>
                  <a:pt x="536090" y="0"/>
                </a:lnTo>
                <a:lnTo>
                  <a:pt x="464473" y="121"/>
                </a:lnTo>
                <a:lnTo>
                  <a:pt x="403514" y="968"/>
                </a:lnTo>
                <a:lnTo>
                  <a:pt x="350921" y="3270"/>
                </a:lnTo>
                <a:lnTo>
                  <a:pt x="304401" y="7751"/>
                </a:lnTo>
                <a:lnTo>
                  <a:pt x="261661" y="15139"/>
                </a:lnTo>
                <a:lnTo>
                  <a:pt x="220409" y="26160"/>
                </a:lnTo>
                <a:lnTo>
                  <a:pt x="176929" y="45701"/>
                </a:lnTo>
                <a:lnTo>
                  <a:pt x="137175" y="71091"/>
                </a:lnTo>
                <a:lnTo>
                  <a:pt x="101679" y="101799"/>
                </a:lnTo>
                <a:lnTo>
                  <a:pt x="70970" y="137296"/>
                </a:lnTo>
                <a:lnTo>
                  <a:pt x="45580" y="177049"/>
                </a:lnTo>
                <a:lnTo>
                  <a:pt x="26039" y="220529"/>
                </a:lnTo>
                <a:lnTo>
                  <a:pt x="15016" y="261782"/>
                </a:lnTo>
                <a:lnTo>
                  <a:pt x="7621" y="304521"/>
                </a:lnTo>
                <a:lnTo>
                  <a:pt x="3148" y="350745"/>
                </a:lnTo>
                <a:lnTo>
                  <a:pt x="847" y="402931"/>
                </a:lnTo>
                <a:lnTo>
                  <a:pt x="0" y="463220"/>
                </a:lnTo>
                <a:lnTo>
                  <a:pt x="0" y="1863530"/>
                </a:lnTo>
                <a:lnTo>
                  <a:pt x="847" y="1924489"/>
                </a:lnTo>
                <a:lnTo>
                  <a:pt x="3148" y="1977082"/>
                </a:lnTo>
                <a:lnTo>
                  <a:pt x="7645" y="2023690"/>
                </a:lnTo>
                <a:lnTo>
                  <a:pt x="15021" y="2066353"/>
                </a:lnTo>
                <a:lnTo>
                  <a:pt x="26039" y="2107595"/>
                </a:lnTo>
                <a:lnTo>
                  <a:pt x="45580" y="2151075"/>
                </a:lnTo>
                <a:lnTo>
                  <a:pt x="70970" y="2190828"/>
                </a:lnTo>
                <a:lnTo>
                  <a:pt x="101679" y="2226324"/>
                </a:lnTo>
                <a:lnTo>
                  <a:pt x="137175" y="2257033"/>
                </a:lnTo>
                <a:lnTo>
                  <a:pt x="176929" y="2282423"/>
                </a:lnTo>
                <a:lnTo>
                  <a:pt x="220409" y="2301964"/>
                </a:lnTo>
                <a:lnTo>
                  <a:pt x="261650" y="2312985"/>
                </a:lnTo>
                <a:lnTo>
                  <a:pt x="304313" y="2320373"/>
                </a:lnTo>
                <a:lnTo>
                  <a:pt x="350624" y="2324854"/>
                </a:lnTo>
                <a:lnTo>
                  <a:pt x="402811" y="2327155"/>
                </a:lnTo>
                <a:lnTo>
                  <a:pt x="463100" y="2328003"/>
                </a:lnTo>
                <a:lnTo>
                  <a:pt x="533718" y="2328124"/>
                </a:lnTo>
                <a:lnTo>
                  <a:pt x="4622320" y="2328124"/>
                </a:lnTo>
                <a:lnTo>
                  <a:pt x="4693938" y="2328003"/>
                </a:lnTo>
                <a:lnTo>
                  <a:pt x="4754897" y="2327155"/>
                </a:lnTo>
                <a:lnTo>
                  <a:pt x="4807490" y="2324854"/>
                </a:lnTo>
                <a:lnTo>
                  <a:pt x="4854009" y="2320373"/>
                </a:lnTo>
                <a:lnTo>
                  <a:pt x="4896749" y="2312985"/>
                </a:lnTo>
                <a:lnTo>
                  <a:pt x="4938002" y="2301964"/>
                </a:lnTo>
                <a:lnTo>
                  <a:pt x="4981482" y="2282423"/>
                </a:lnTo>
                <a:lnTo>
                  <a:pt x="5021235" y="2257033"/>
                </a:lnTo>
                <a:lnTo>
                  <a:pt x="5056732" y="2226324"/>
                </a:lnTo>
                <a:lnTo>
                  <a:pt x="5087440" y="2190828"/>
                </a:lnTo>
                <a:lnTo>
                  <a:pt x="5112830" y="2151075"/>
                </a:lnTo>
                <a:lnTo>
                  <a:pt x="5132371" y="2107595"/>
                </a:lnTo>
                <a:lnTo>
                  <a:pt x="5143395" y="2066342"/>
                </a:lnTo>
                <a:lnTo>
                  <a:pt x="5150789" y="2023602"/>
                </a:lnTo>
                <a:lnTo>
                  <a:pt x="5155262" y="1977379"/>
                </a:lnTo>
                <a:lnTo>
                  <a:pt x="5157563" y="1925193"/>
                </a:lnTo>
                <a:lnTo>
                  <a:pt x="5158411" y="1864904"/>
                </a:lnTo>
                <a:lnTo>
                  <a:pt x="5158392" y="463220"/>
                </a:lnTo>
                <a:lnTo>
                  <a:pt x="5157563" y="403634"/>
                </a:lnTo>
                <a:lnTo>
                  <a:pt x="5155262" y="351041"/>
                </a:lnTo>
                <a:lnTo>
                  <a:pt x="5150766" y="304434"/>
                </a:lnTo>
                <a:lnTo>
                  <a:pt x="5143390" y="261771"/>
                </a:lnTo>
                <a:lnTo>
                  <a:pt x="5132371" y="220529"/>
                </a:lnTo>
                <a:lnTo>
                  <a:pt x="5112830" y="177049"/>
                </a:lnTo>
                <a:lnTo>
                  <a:pt x="5087440" y="137296"/>
                </a:lnTo>
                <a:lnTo>
                  <a:pt x="5056732" y="101799"/>
                </a:lnTo>
                <a:lnTo>
                  <a:pt x="5021235" y="71091"/>
                </a:lnTo>
                <a:lnTo>
                  <a:pt x="4981482" y="45701"/>
                </a:lnTo>
                <a:lnTo>
                  <a:pt x="4938002" y="26160"/>
                </a:lnTo>
                <a:lnTo>
                  <a:pt x="4896760" y="15139"/>
                </a:lnTo>
                <a:lnTo>
                  <a:pt x="4854097" y="7751"/>
                </a:lnTo>
                <a:lnTo>
                  <a:pt x="4807786" y="3270"/>
                </a:lnTo>
                <a:lnTo>
                  <a:pt x="4755600" y="968"/>
                </a:lnTo>
                <a:lnTo>
                  <a:pt x="4695311" y="121"/>
                </a:lnTo>
                <a:lnTo>
                  <a:pt x="4624693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17">
            <a:extLst>
              <a:ext uri="{FF2B5EF4-FFF2-40B4-BE49-F238E27FC236}">
                <a16:creationId xmlns:a16="http://schemas.microsoft.com/office/drawing/2014/main" id="{BDF81A7B-54B0-4469-8E4D-02F0133EA5F3}"/>
              </a:ext>
            </a:extLst>
          </p:cNvPr>
          <p:cNvGrpSpPr/>
          <p:nvPr/>
        </p:nvGrpSpPr>
        <p:grpSpPr>
          <a:xfrm>
            <a:off x="1047598" y="5171085"/>
            <a:ext cx="3740800" cy="963980"/>
            <a:chOff x="7357664" y="7546310"/>
            <a:chExt cx="4569334" cy="1184395"/>
          </a:xfrm>
        </p:grpSpPr>
        <p:pic>
          <p:nvPicPr>
            <p:cNvPr id="24" name="object 18">
              <a:extLst>
                <a:ext uri="{FF2B5EF4-FFF2-40B4-BE49-F238E27FC236}">
                  <a16:creationId xmlns:a16="http://schemas.microsoft.com/office/drawing/2014/main" id="{34D17211-29E8-43AF-9038-4DB14CB25DA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7664" y="7546310"/>
              <a:ext cx="1156226" cy="1156226"/>
            </a:xfrm>
            <a:prstGeom prst="rect">
              <a:avLst/>
            </a:prstGeom>
          </p:spPr>
        </p:pic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A688F5A0-8713-4429-BFE6-70AB59807E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4758" y="7546310"/>
              <a:ext cx="1412096" cy="1184395"/>
            </a:xfrm>
            <a:prstGeom prst="rect">
              <a:avLst/>
            </a:prstGeom>
          </p:spPr>
        </p:pic>
        <p:pic>
          <p:nvPicPr>
            <p:cNvPr id="26" name="object 20">
              <a:extLst>
                <a:ext uri="{FF2B5EF4-FFF2-40B4-BE49-F238E27FC236}">
                  <a16:creationId xmlns:a16="http://schemas.microsoft.com/office/drawing/2014/main" id="{21014E32-7A6A-4BB2-B6EF-2A1C9AF2759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07722" y="7562720"/>
              <a:ext cx="1119276" cy="1123407"/>
            </a:xfrm>
            <a:prstGeom prst="rect">
              <a:avLst/>
            </a:prstGeom>
          </p:spPr>
        </p:pic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802A16B-7596-4E6D-9F19-29245B6A1E44}"/>
              </a:ext>
            </a:extLst>
          </p:cNvPr>
          <p:cNvSpPr txBox="1"/>
          <p:nvPr/>
        </p:nvSpPr>
        <p:spPr>
          <a:xfrm>
            <a:off x="2516188" y="2109126"/>
            <a:ext cx="80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0" spc="165" dirty="0">
                <a:latin typeface="ヒラギノ角ゴ Pro W3"/>
                <a:cs typeface="ヒラギノ角ゴ Pro W3"/>
              </a:rPr>
              <a:t>OS</a:t>
            </a:r>
            <a:endParaRPr kumimoji="1" lang="ja-JP" altLang="en-US" sz="2800" dirty="0"/>
          </a:p>
        </p:txBody>
      </p:sp>
      <p:pic>
        <p:nvPicPr>
          <p:cNvPr id="30" name="object 21">
            <a:extLst>
              <a:ext uri="{FF2B5EF4-FFF2-40B4-BE49-F238E27FC236}">
                <a16:creationId xmlns:a16="http://schemas.microsoft.com/office/drawing/2014/main" id="{FB4667A3-D948-42D3-90AE-260DF0D2428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75577" y="2736233"/>
            <a:ext cx="919705" cy="914342"/>
          </a:xfrm>
          <a:prstGeom prst="rect">
            <a:avLst/>
          </a:prstGeom>
        </p:spPr>
      </p:pic>
      <p:sp>
        <p:nvSpPr>
          <p:cNvPr id="31" name="object 3">
            <a:extLst>
              <a:ext uri="{FF2B5EF4-FFF2-40B4-BE49-F238E27FC236}">
                <a16:creationId xmlns:a16="http://schemas.microsoft.com/office/drawing/2014/main" id="{8B183CFB-9D48-4725-B38A-AB5EA7EF97C4}"/>
              </a:ext>
            </a:extLst>
          </p:cNvPr>
          <p:cNvSpPr/>
          <p:nvPr/>
        </p:nvSpPr>
        <p:spPr>
          <a:xfrm>
            <a:off x="6875321" y="1058170"/>
            <a:ext cx="4453065" cy="5692254"/>
          </a:xfrm>
          <a:custGeom>
            <a:avLst/>
            <a:gdLst/>
            <a:ahLst/>
            <a:cxnLst/>
            <a:rect l="l" t="t" r="r" b="b"/>
            <a:pathLst>
              <a:path w="5574665" h="7125970">
                <a:moveTo>
                  <a:pt x="4775544" y="0"/>
                </a:moveTo>
                <a:lnTo>
                  <a:pt x="802607" y="0"/>
                </a:lnTo>
                <a:lnTo>
                  <a:pt x="729194" y="53"/>
                </a:lnTo>
                <a:lnTo>
                  <a:pt x="663381" y="429"/>
                </a:lnTo>
                <a:lnTo>
                  <a:pt x="604151" y="1450"/>
                </a:lnTo>
                <a:lnTo>
                  <a:pt x="550487" y="3437"/>
                </a:lnTo>
                <a:lnTo>
                  <a:pt x="501372" y="6714"/>
                </a:lnTo>
                <a:lnTo>
                  <a:pt x="455788" y="11603"/>
                </a:lnTo>
                <a:lnTo>
                  <a:pt x="412719" y="18425"/>
                </a:lnTo>
                <a:lnTo>
                  <a:pt x="371149" y="27503"/>
                </a:lnTo>
                <a:lnTo>
                  <a:pt x="330059" y="39160"/>
                </a:lnTo>
                <a:lnTo>
                  <a:pt x="286088" y="57648"/>
                </a:lnTo>
                <a:lnTo>
                  <a:pt x="244478" y="80145"/>
                </a:lnTo>
                <a:lnTo>
                  <a:pt x="205466" y="106417"/>
                </a:lnTo>
                <a:lnTo>
                  <a:pt x="169285" y="136226"/>
                </a:lnTo>
                <a:lnTo>
                  <a:pt x="136173" y="169339"/>
                </a:lnTo>
                <a:lnTo>
                  <a:pt x="106363" y="205519"/>
                </a:lnTo>
                <a:lnTo>
                  <a:pt x="80092" y="244532"/>
                </a:lnTo>
                <a:lnTo>
                  <a:pt x="57594" y="286142"/>
                </a:lnTo>
                <a:lnTo>
                  <a:pt x="39106" y="330113"/>
                </a:lnTo>
                <a:lnTo>
                  <a:pt x="27448" y="371203"/>
                </a:lnTo>
                <a:lnTo>
                  <a:pt x="18365" y="412773"/>
                </a:lnTo>
                <a:lnTo>
                  <a:pt x="11535" y="455842"/>
                </a:lnTo>
                <a:lnTo>
                  <a:pt x="6640" y="501426"/>
                </a:lnTo>
                <a:lnTo>
                  <a:pt x="3384" y="549932"/>
                </a:lnTo>
                <a:lnTo>
                  <a:pt x="1396" y="603152"/>
                </a:lnTo>
                <a:lnTo>
                  <a:pt x="376" y="661763"/>
                </a:lnTo>
                <a:lnTo>
                  <a:pt x="0" y="726753"/>
                </a:lnTo>
                <a:lnTo>
                  <a:pt x="14" y="6399048"/>
                </a:lnTo>
                <a:lnTo>
                  <a:pt x="376" y="6462366"/>
                </a:lnTo>
                <a:lnTo>
                  <a:pt x="1396" y="6521596"/>
                </a:lnTo>
                <a:lnTo>
                  <a:pt x="3384" y="6575261"/>
                </a:lnTo>
                <a:lnTo>
                  <a:pt x="6694" y="6624688"/>
                </a:lnTo>
                <a:lnTo>
                  <a:pt x="11570" y="6670091"/>
                </a:lnTo>
                <a:lnTo>
                  <a:pt x="18379" y="6713067"/>
                </a:lnTo>
                <a:lnTo>
                  <a:pt x="27450" y="6754604"/>
                </a:lnTo>
                <a:lnTo>
                  <a:pt x="39106" y="6795689"/>
                </a:lnTo>
                <a:lnTo>
                  <a:pt x="57594" y="6839660"/>
                </a:lnTo>
                <a:lnTo>
                  <a:pt x="80092" y="6881269"/>
                </a:lnTo>
                <a:lnTo>
                  <a:pt x="106363" y="6920282"/>
                </a:lnTo>
                <a:lnTo>
                  <a:pt x="136173" y="6956462"/>
                </a:lnTo>
                <a:lnTo>
                  <a:pt x="169285" y="6989575"/>
                </a:lnTo>
                <a:lnTo>
                  <a:pt x="205466" y="7019385"/>
                </a:lnTo>
                <a:lnTo>
                  <a:pt x="244478" y="7045656"/>
                </a:lnTo>
                <a:lnTo>
                  <a:pt x="286088" y="7068154"/>
                </a:lnTo>
                <a:lnTo>
                  <a:pt x="330059" y="7086642"/>
                </a:lnTo>
                <a:lnTo>
                  <a:pt x="371144" y="7098299"/>
                </a:lnTo>
                <a:lnTo>
                  <a:pt x="412680" y="7107377"/>
                </a:lnTo>
                <a:lnTo>
                  <a:pt x="455656" y="7114199"/>
                </a:lnTo>
                <a:lnTo>
                  <a:pt x="501060" y="7119087"/>
                </a:lnTo>
                <a:lnTo>
                  <a:pt x="549878" y="7122364"/>
                </a:lnTo>
                <a:lnTo>
                  <a:pt x="603099" y="7124351"/>
                </a:lnTo>
                <a:lnTo>
                  <a:pt x="661710" y="7125372"/>
                </a:lnTo>
                <a:lnTo>
                  <a:pt x="799055" y="7125802"/>
                </a:lnTo>
                <a:lnTo>
                  <a:pt x="4771992" y="7125802"/>
                </a:lnTo>
                <a:lnTo>
                  <a:pt x="4911218" y="7125372"/>
                </a:lnTo>
                <a:lnTo>
                  <a:pt x="4970448" y="7124351"/>
                </a:lnTo>
                <a:lnTo>
                  <a:pt x="5024112" y="7122364"/>
                </a:lnTo>
                <a:lnTo>
                  <a:pt x="5073228" y="7119087"/>
                </a:lnTo>
                <a:lnTo>
                  <a:pt x="5118811" y="7114199"/>
                </a:lnTo>
                <a:lnTo>
                  <a:pt x="5161880" y="7107377"/>
                </a:lnTo>
                <a:lnTo>
                  <a:pt x="5203450" y="7098299"/>
                </a:lnTo>
                <a:lnTo>
                  <a:pt x="5244540" y="7086642"/>
                </a:lnTo>
                <a:lnTo>
                  <a:pt x="5288511" y="7068154"/>
                </a:lnTo>
                <a:lnTo>
                  <a:pt x="5330120" y="7045656"/>
                </a:lnTo>
                <a:lnTo>
                  <a:pt x="5369133" y="7019385"/>
                </a:lnTo>
                <a:lnTo>
                  <a:pt x="5405313" y="6989575"/>
                </a:lnTo>
                <a:lnTo>
                  <a:pt x="5438426" y="6956462"/>
                </a:lnTo>
                <a:lnTo>
                  <a:pt x="5468236" y="6920282"/>
                </a:lnTo>
                <a:lnTo>
                  <a:pt x="5494507" y="6881269"/>
                </a:lnTo>
                <a:lnTo>
                  <a:pt x="5517005" y="6839660"/>
                </a:lnTo>
                <a:lnTo>
                  <a:pt x="5535493" y="6795689"/>
                </a:lnTo>
                <a:lnTo>
                  <a:pt x="5547151" y="6754599"/>
                </a:lnTo>
                <a:lnTo>
                  <a:pt x="5556234" y="6713028"/>
                </a:lnTo>
                <a:lnTo>
                  <a:pt x="5563065" y="6669960"/>
                </a:lnTo>
                <a:lnTo>
                  <a:pt x="5567960" y="6624376"/>
                </a:lnTo>
                <a:lnTo>
                  <a:pt x="5571216" y="6575870"/>
                </a:lnTo>
                <a:lnTo>
                  <a:pt x="5573203" y="6522649"/>
                </a:lnTo>
                <a:lnTo>
                  <a:pt x="5574224" y="6464038"/>
                </a:lnTo>
                <a:lnTo>
                  <a:pt x="5574600" y="6399048"/>
                </a:lnTo>
                <a:lnTo>
                  <a:pt x="5574586" y="726753"/>
                </a:lnTo>
                <a:lnTo>
                  <a:pt x="5574224" y="663435"/>
                </a:lnTo>
                <a:lnTo>
                  <a:pt x="5573203" y="604205"/>
                </a:lnTo>
                <a:lnTo>
                  <a:pt x="5571216" y="550541"/>
                </a:lnTo>
                <a:lnTo>
                  <a:pt x="5567905" y="501114"/>
                </a:lnTo>
                <a:lnTo>
                  <a:pt x="5563030" y="455710"/>
                </a:lnTo>
                <a:lnTo>
                  <a:pt x="5556220" y="412734"/>
                </a:lnTo>
                <a:lnTo>
                  <a:pt x="5547149" y="371198"/>
                </a:lnTo>
                <a:lnTo>
                  <a:pt x="5535493" y="330113"/>
                </a:lnTo>
                <a:lnTo>
                  <a:pt x="5517005" y="286142"/>
                </a:lnTo>
                <a:lnTo>
                  <a:pt x="5494507" y="244532"/>
                </a:lnTo>
                <a:lnTo>
                  <a:pt x="5468236" y="205519"/>
                </a:lnTo>
                <a:lnTo>
                  <a:pt x="5438426" y="169339"/>
                </a:lnTo>
                <a:lnTo>
                  <a:pt x="5405313" y="136226"/>
                </a:lnTo>
                <a:lnTo>
                  <a:pt x="5369133" y="106417"/>
                </a:lnTo>
                <a:lnTo>
                  <a:pt x="5330120" y="80145"/>
                </a:lnTo>
                <a:lnTo>
                  <a:pt x="5288511" y="57648"/>
                </a:lnTo>
                <a:lnTo>
                  <a:pt x="5244540" y="39160"/>
                </a:lnTo>
                <a:lnTo>
                  <a:pt x="5203455" y="27503"/>
                </a:lnTo>
                <a:lnTo>
                  <a:pt x="5161919" y="18425"/>
                </a:lnTo>
                <a:lnTo>
                  <a:pt x="5118943" y="11603"/>
                </a:lnTo>
                <a:lnTo>
                  <a:pt x="5073539" y="6714"/>
                </a:lnTo>
                <a:lnTo>
                  <a:pt x="5024721" y="3437"/>
                </a:lnTo>
                <a:lnTo>
                  <a:pt x="4971500" y="1450"/>
                </a:lnTo>
                <a:lnTo>
                  <a:pt x="4912889" y="429"/>
                </a:lnTo>
                <a:lnTo>
                  <a:pt x="477554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11">
            <a:extLst>
              <a:ext uri="{FF2B5EF4-FFF2-40B4-BE49-F238E27FC236}">
                <a16:creationId xmlns:a16="http://schemas.microsoft.com/office/drawing/2014/main" id="{9480FEBD-3018-461B-A029-0CB1FB045BC1}"/>
              </a:ext>
            </a:extLst>
          </p:cNvPr>
          <p:cNvGrpSpPr/>
          <p:nvPr/>
        </p:nvGrpSpPr>
        <p:grpSpPr>
          <a:xfrm>
            <a:off x="7250846" y="2293505"/>
            <a:ext cx="3567423" cy="4417051"/>
            <a:chOff x="1085083" y="3412834"/>
            <a:chExt cx="4465955" cy="5529580"/>
          </a:xfrm>
        </p:grpSpPr>
        <p:pic>
          <p:nvPicPr>
            <p:cNvPr id="34" name="object 12">
              <a:extLst>
                <a:ext uri="{FF2B5EF4-FFF2-40B4-BE49-F238E27FC236}">
                  <a16:creationId xmlns:a16="http://schemas.microsoft.com/office/drawing/2014/main" id="{C525C607-D70A-427F-AB70-F29EE4A412F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083" y="3412834"/>
              <a:ext cx="1902274" cy="2062086"/>
            </a:xfrm>
            <a:prstGeom prst="rect">
              <a:avLst/>
            </a:prstGeom>
          </p:spPr>
        </p:pic>
        <p:pic>
          <p:nvPicPr>
            <p:cNvPr id="35" name="object 13">
              <a:extLst>
                <a:ext uri="{FF2B5EF4-FFF2-40B4-BE49-F238E27FC236}">
                  <a16:creationId xmlns:a16="http://schemas.microsoft.com/office/drawing/2014/main" id="{850A8DAE-A468-4B9B-BAF5-ED3321432C6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1759" y="4925946"/>
              <a:ext cx="2048940" cy="1628907"/>
            </a:xfrm>
            <a:prstGeom prst="rect">
              <a:avLst/>
            </a:prstGeom>
          </p:spPr>
        </p:pic>
        <p:pic>
          <p:nvPicPr>
            <p:cNvPr id="36" name="object 14">
              <a:extLst>
                <a:ext uri="{FF2B5EF4-FFF2-40B4-BE49-F238E27FC236}">
                  <a16:creationId xmlns:a16="http://schemas.microsoft.com/office/drawing/2014/main" id="{F98252D9-0A1B-4217-86B2-59A6C7E0E13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7707" y="6768096"/>
              <a:ext cx="2331311" cy="2173947"/>
            </a:xfrm>
            <a:prstGeom prst="rect">
              <a:avLst/>
            </a:prstGeom>
          </p:spPr>
        </p:pic>
      </p:grpSp>
      <p:sp>
        <p:nvSpPr>
          <p:cNvPr id="37" name="object 10">
            <a:extLst>
              <a:ext uri="{FF2B5EF4-FFF2-40B4-BE49-F238E27FC236}">
                <a16:creationId xmlns:a16="http://schemas.microsoft.com/office/drawing/2014/main" id="{E9CF2196-B0CB-45C9-B0B4-AA74133A81D7}"/>
              </a:ext>
            </a:extLst>
          </p:cNvPr>
          <p:cNvSpPr txBox="1"/>
          <p:nvPr/>
        </p:nvSpPr>
        <p:spPr>
          <a:xfrm>
            <a:off x="8124174" y="1305809"/>
            <a:ext cx="21418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 err="1">
                <a:latin typeface="ヒラギノ角ゴ Pro W3"/>
                <a:cs typeface="ヒラギノ角ゴ Pro W3"/>
              </a:rPr>
              <a:t>ソフトウェ</a:t>
            </a:r>
            <a:r>
              <a:rPr lang="ja-JP" altLang="en-US" sz="2400" dirty="0">
                <a:latin typeface="ヒラギノ角ゴ Pro W3"/>
                <a:cs typeface="ヒラギノ角ゴ Pro W3"/>
              </a:rPr>
              <a:t>ア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7AE83176-5061-4978-B7B1-36CE251E565A}"/>
              </a:ext>
            </a:extLst>
          </p:cNvPr>
          <p:cNvSpPr txBox="1"/>
          <p:nvPr/>
        </p:nvSpPr>
        <p:spPr>
          <a:xfrm>
            <a:off x="1746116" y="4708582"/>
            <a:ext cx="28216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ヒラギノ角ゴ Pro W3"/>
                <a:cs typeface="ヒラギノ角ゴ Pro W3"/>
              </a:rPr>
              <a:t>アプリケーション</a:t>
            </a:r>
            <a:endParaRPr sz="24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952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dirty="0">
                <a:latin typeface="ヒラギノ角ゴ Pro W3"/>
                <a:cs typeface="ヒラギノ角ゴ Pro W3"/>
              </a:rPr>
              <a:t>コンピュータはハードウェアとソフトウェアで構成されている。</a:t>
            </a:r>
            <a:endParaRPr lang="en-US" altLang="ja-JP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目的毎に様々な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ハ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ードウェアがある</a:t>
            </a:r>
            <a:endParaRPr lang="en-US" altLang="ja-JP" sz="3600" b="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ソフトウェアには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OS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、アプリケーションがある</a:t>
            </a:r>
            <a:endParaRPr lang="en-US" altLang="ja-JP" sz="3600" dirty="0">
              <a:latin typeface="ヒラギノ角ゴ Pro W3"/>
              <a:cs typeface="ヒラギノ角ゴ Pro W3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37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クライアント</a:t>
            </a:r>
            <a:r>
              <a:rPr kumimoji="1" lang="ja-JP" altLang="en-US" sz="6000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リクエストを送る役割のアプリケーション・コンピュータ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237A28-D98D-4510-96E0-902137A6C427}"/>
              </a:ext>
            </a:extLst>
          </p:cNvPr>
          <p:cNvSpPr txBox="1"/>
          <p:nvPr/>
        </p:nvSpPr>
        <p:spPr>
          <a:xfrm>
            <a:off x="677334" y="3477435"/>
            <a:ext cx="8027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要するに自分たちのハードウェア（パソコン）のこと！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112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4B5B7BA-D059-4580-A70E-0AFDDA06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42" name="object 2">
            <a:extLst>
              <a:ext uri="{FF2B5EF4-FFF2-40B4-BE49-F238E27FC236}">
                <a16:creationId xmlns:a16="http://schemas.microsoft.com/office/drawing/2014/main" id="{B8C639FF-8CD0-4E35-842E-B5CE9D770B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334" y="1741686"/>
            <a:ext cx="2706489" cy="2625294"/>
          </a:xfrm>
          <a:prstGeom prst="rect">
            <a:avLst/>
          </a:prstGeom>
        </p:spPr>
      </p:pic>
      <p:sp>
        <p:nvSpPr>
          <p:cNvPr id="43" name="object 14">
            <a:extLst>
              <a:ext uri="{FF2B5EF4-FFF2-40B4-BE49-F238E27FC236}">
                <a16:creationId xmlns:a16="http://schemas.microsoft.com/office/drawing/2014/main" id="{731BEE7E-FFF2-41C7-A7A7-C843B6E89804}"/>
              </a:ext>
            </a:extLst>
          </p:cNvPr>
          <p:cNvSpPr/>
          <p:nvPr/>
        </p:nvSpPr>
        <p:spPr>
          <a:xfrm>
            <a:off x="2726598" y="95744"/>
            <a:ext cx="5946775" cy="2374900"/>
          </a:xfrm>
          <a:custGeom>
            <a:avLst/>
            <a:gdLst/>
            <a:ahLst/>
            <a:cxnLst/>
            <a:rect l="l" t="t" r="r" b="b"/>
            <a:pathLst>
              <a:path w="5946775" h="2374900">
                <a:moveTo>
                  <a:pt x="3376612" y="1943100"/>
                </a:moveTo>
                <a:lnTo>
                  <a:pt x="2571874" y="1943100"/>
                </a:lnTo>
                <a:lnTo>
                  <a:pt x="2642393" y="1955800"/>
                </a:lnTo>
                <a:lnTo>
                  <a:pt x="3046808" y="2374900"/>
                </a:lnTo>
                <a:lnTo>
                  <a:pt x="3376612" y="1943100"/>
                </a:lnTo>
                <a:close/>
              </a:path>
              <a:path w="5946775" h="2374900">
                <a:moveTo>
                  <a:pt x="3584812" y="1930400"/>
                </a:moveTo>
                <a:lnTo>
                  <a:pt x="2295184" y="1930400"/>
                </a:lnTo>
                <a:lnTo>
                  <a:pt x="2363509" y="1943100"/>
                </a:lnTo>
                <a:lnTo>
                  <a:pt x="3515962" y="1943100"/>
                </a:lnTo>
                <a:lnTo>
                  <a:pt x="3584812" y="1930400"/>
                </a:lnTo>
                <a:close/>
              </a:path>
              <a:path w="5946775" h="2374900">
                <a:moveTo>
                  <a:pt x="3787816" y="1917700"/>
                </a:moveTo>
                <a:lnTo>
                  <a:pt x="2160348" y="1917700"/>
                </a:lnTo>
                <a:lnTo>
                  <a:pt x="2227457" y="1930400"/>
                </a:lnTo>
                <a:lnTo>
                  <a:pt x="3720758" y="1930400"/>
                </a:lnTo>
                <a:lnTo>
                  <a:pt x="3787816" y="1917700"/>
                </a:lnTo>
                <a:close/>
              </a:path>
              <a:path w="5946775" h="2374900">
                <a:moveTo>
                  <a:pt x="4760466" y="190500"/>
                </a:moveTo>
                <a:lnTo>
                  <a:pt x="1186307" y="190500"/>
                </a:lnTo>
                <a:lnTo>
                  <a:pt x="1135281" y="215900"/>
                </a:lnTo>
                <a:lnTo>
                  <a:pt x="940179" y="266700"/>
                </a:lnTo>
                <a:lnTo>
                  <a:pt x="803784" y="304800"/>
                </a:lnTo>
                <a:lnTo>
                  <a:pt x="760302" y="330200"/>
                </a:lnTo>
                <a:lnTo>
                  <a:pt x="717841" y="342900"/>
                </a:lnTo>
                <a:lnTo>
                  <a:pt x="636046" y="368300"/>
                </a:lnTo>
                <a:lnTo>
                  <a:pt x="596747" y="393700"/>
                </a:lnTo>
                <a:lnTo>
                  <a:pt x="521431" y="419100"/>
                </a:lnTo>
                <a:lnTo>
                  <a:pt x="485449" y="444500"/>
                </a:lnTo>
                <a:lnTo>
                  <a:pt x="450607" y="457200"/>
                </a:lnTo>
                <a:lnTo>
                  <a:pt x="416921" y="482600"/>
                </a:lnTo>
                <a:lnTo>
                  <a:pt x="384409" y="495300"/>
                </a:lnTo>
                <a:lnTo>
                  <a:pt x="353089" y="520700"/>
                </a:lnTo>
                <a:lnTo>
                  <a:pt x="322976" y="533400"/>
                </a:lnTo>
                <a:lnTo>
                  <a:pt x="294089" y="558800"/>
                </a:lnTo>
                <a:lnTo>
                  <a:pt x="266445" y="571500"/>
                </a:lnTo>
                <a:lnTo>
                  <a:pt x="240060" y="596900"/>
                </a:lnTo>
                <a:lnTo>
                  <a:pt x="214951" y="609600"/>
                </a:lnTo>
                <a:lnTo>
                  <a:pt x="191136" y="635000"/>
                </a:lnTo>
                <a:lnTo>
                  <a:pt x="168632" y="647700"/>
                </a:lnTo>
                <a:lnTo>
                  <a:pt x="147456" y="673100"/>
                </a:lnTo>
                <a:lnTo>
                  <a:pt x="127625" y="698500"/>
                </a:lnTo>
                <a:lnTo>
                  <a:pt x="109156" y="711200"/>
                </a:lnTo>
                <a:lnTo>
                  <a:pt x="92066" y="736600"/>
                </a:lnTo>
                <a:lnTo>
                  <a:pt x="76373" y="762000"/>
                </a:lnTo>
                <a:lnTo>
                  <a:pt x="62093" y="774700"/>
                </a:lnTo>
                <a:lnTo>
                  <a:pt x="49243" y="800100"/>
                </a:lnTo>
                <a:lnTo>
                  <a:pt x="37841" y="825500"/>
                </a:lnTo>
                <a:lnTo>
                  <a:pt x="27904" y="838200"/>
                </a:lnTo>
                <a:lnTo>
                  <a:pt x="19449" y="863600"/>
                </a:lnTo>
                <a:lnTo>
                  <a:pt x="12493" y="889000"/>
                </a:lnTo>
                <a:lnTo>
                  <a:pt x="7053" y="914400"/>
                </a:lnTo>
                <a:lnTo>
                  <a:pt x="3146" y="939800"/>
                </a:lnTo>
                <a:lnTo>
                  <a:pt x="789" y="952500"/>
                </a:lnTo>
                <a:lnTo>
                  <a:pt x="870" y="1003300"/>
                </a:lnTo>
                <a:lnTo>
                  <a:pt x="7776" y="1054100"/>
                </a:lnTo>
                <a:lnTo>
                  <a:pt x="21434" y="1092200"/>
                </a:lnTo>
                <a:lnTo>
                  <a:pt x="30747" y="1117600"/>
                </a:lnTo>
                <a:lnTo>
                  <a:pt x="41688" y="1143000"/>
                </a:lnTo>
                <a:lnTo>
                  <a:pt x="54238" y="1168400"/>
                </a:lnTo>
                <a:lnTo>
                  <a:pt x="68378" y="1193800"/>
                </a:lnTo>
                <a:lnTo>
                  <a:pt x="84087" y="1206500"/>
                </a:lnTo>
                <a:lnTo>
                  <a:pt x="101346" y="1231900"/>
                </a:lnTo>
                <a:lnTo>
                  <a:pt x="120134" y="1257300"/>
                </a:lnTo>
                <a:lnTo>
                  <a:pt x="140432" y="1282700"/>
                </a:lnTo>
                <a:lnTo>
                  <a:pt x="162221" y="1295400"/>
                </a:lnTo>
                <a:lnTo>
                  <a:pt x="185479" y="1320800"/>
                </a:lnTo>
                <a:lnTo>
                  <a:pt x="210188" y="1346200"/>
                </a:lnTo>
                <a:lnTo>
                  <a:pt x="236328" y="1358900"/>
                </a:lnTo>
                <a:lnTo>
                  <a:pt x="263879" y="1384300"/>
                </a:lnTo>
                <a:lnTo>
                  <a:pt x="292820" y="1397000"/>
                </a:lnTo>
                <a:lnTo>
                  <a:pt x="323133" y="1422400"/>
                </a:lnTo>
                <a:lnTo>
                  <a:pt x="354797" y="1447800"/>
                </a:lnTo>
                <a:lnTo>
                  <a:pt x="387793" y="1460500"/>
                </a:lnTo>
                <a:lnTo>
                  <a:pt x="422100" y="1485900"/>
                </a:lnTo>
                <a:lnTo>
                  <a:pt x="457699" y="1498600"/>
                </a:lnTo>
                <a:lnTo>
                  <a:pt x="494570" y="1524000"/>
                </a:lnTo>
                <a:lnTo>
                  <a:pt x="532694" y="1536700"/>
                </a:lnTo>
                <a:lnTo>
                  <a:pt x="572050" y="1562100"/>
                </a:lnTo>
                <a:lnTo>
                  <a:pt x="654379" y="1587500"/>
                </a:lnTo>
                <a:lnTo>
                  <a:pt x="697313" y="1612900"/>
                </a:lnTo>
                <a:lnTo>
                  <a:pt x="786621" y="1638300"/>
                </a:lnTo>
                <a:lnTo>
                  <a:pt x="832955" y="1663700"/>
                </a:lnTo>
                <a:lnTo>
                  <a:pt x="880382" y="1676400"/>
                </a:lnTo>
                <a:lnTo>
                  <a:pt x="1029028" y="1714500"/>
                </a:lnTo>
                <a:lnTo>
                  <a:pt x="1080632" y="1739900"/>
                </a:lnTo>
                <a:lnTo>
                  <a:pt x="1186803" y="1765300"/>
                </a:lnTo>
                <a:lnTo>
                  <a:pt x="1468594" y="1828800"/>
                </a:lnTo>
                <a:lnTo>
                  <a:pt x="1527598" y="1828800"/>
                </a:lnTo>
                <a:lnTo>
                  <a:pt x="1771777" y="1879600"/>
                </a:lnTo>
                <a:lnTo>
                  <a:pt x="1834763" y="1879600"/>
                </a:lnTo>
                <a:lnTo>
                  <a:pt x="1962926" y="1905000"/>
                </a:lnTo>
                <a:lnTo>
                  <a:pt x="2028062" y="1905000"/>
                </a:lnTo>
                <a:lnTo>
                  <a:pt x="2093877" y="1917700"/>
                </a:lnTo>
                <a:lnTo>
                  <a:pt x="3854238" y="1917700"/>
                </a:lnTo>
                <a:lnTo>
                  <a:pt x="3985091" y="1892300"/>
                </a:lnTo>
                <a:lnTo>
                  <a:pt x="4049483" y="1892300"/>
                </a:lnTo>
                <a:lnTo>
                  <a:pt x="4176100" y="1866900"/>
                </a:lnTo>
                <a:lnTo>
                  <a:pt x="4238284" y="1866900"/>
                </a:lnTo>
                <a:lnTo>
                  <a:pt x="4479070" y="1816100"/>
                </a:lnTo>
                <a:lnTo>
                  <a:pt x="4537179" y="1816100"/>
                </a:lnTo>
                <a:lnTo>
                  <a:pt x="4814209" y="1752600"/>
                </a:lnTo>
                <a:lnTo>
                  <a:pt x="4866773" y="1727200"/>
                </a:lnTo>
                <a:lnTo>
                  <a:pt x="5018425" y="1689100"/>
                </a:lnTo>
                <a:lnTo>
                  <a:pt x="5066895" y="1676400"/>
                </a:lnTo>
                <a:lnTo>
                  <a:pt x="5114293" y="1651000"/>
                </a:lnTo>
                <a:lnTo>
                  <a:pt x="5205791" y="1625600"/>
                </a:lnTo>
                <a:lnTo>
                  <a:pt x="5249852" y="1612900"/>
                </a:lnTo>
                <a:lnTo>
                  <a:pt x="5292760" y="1587500"/>
                </a:lnTo>
                <a:lnTo>
                  <a:pt x="5334496" y="1574800"/>
                </a:lnTo>
                <a:lnTo>
                  <a:pt x="5375040" y="1549400"/>
                </a:lnTo>
                <a:lnTo>
                  <a:pt x="5414373" y="1536700"/>
                </a:lnTo>
                <a:lnTo>
                  <a:pt x="5452474" y="1524000"/>
                </a:lnTo>
                <a:lnTo>
                  <a:pt x="5489324" y="1498600"/>
                </a:lnTo>
                <a:lnTo>
                  <a:pt x="5524902" y="1485900"/>
                </a:lnTo>
                <a:lnTo>
                  <a:pt x="5559190" y="1460500"/>
                </a:lnTo>
                <a:lnTo>
                  <a:pt x="5592167" y="1447800"/>
                </a:lnTo>
                <a:lnTo>
                  <a:pt x="5623813" y="1422400"/>
                </a:lnTo>
                <a:lnTo>
                  <a:pt x="5654109" y="1397000"/>
                </a:lnTo>
                <a:lnTo>
                  <a:pt x="5683035" y="1384300"/>
                </a:lnTo>
                <a:lnTo>
                  <a:pt x="5710570" y="1358900"/>
                </a:lnTo>
                <a:lnTo>
                  <a:pt x="5736696" y="1346200"/>
                </a:lnTo>
                <a:lnTo>
                  <a:pt x="5761391" y="1320800"/>
                </a:lnTo>
                <a:lnTo>
                  <a:pt x="5784637" y="1295400"/>
                </a:lnTo>
                <a:lnTo>
                  <a:pt x="5806414" y="1282700"/>
                </a:lnTo>
                <a:lnTo>
                  <a:pt x="5826702" y="1257300"/>
                </a:lnTo>
                <a:lnTo>
                  <a:pt x="5845480" y="1231900"/>
                </a:lnTo>
                <a:lnTo>
                  <a:pt x="5862730" y="1206500"/>
                </a:lnTo>
                <a:lnTo>
                  <a:pt x="5878431" y="1193800"/>
                </a:lnTo>
                <a:lnTo>
                  <a:pt x="5892563" y="1168400"/>
                </a:lnTo>
                <a:lnTo>
                  <a:pt x="5905107" y="1143000"/>
                </a:lnTo>
                <a:lnTo>
                  <a:pt x="5916043" y="1117600"/>
                </a:lnTo>
                <a:lnTo>
                  <a:pt x="5925350" y="1092200"/>
                </a:lnTo>
                <a:lnTo>
                  <a:pt x="5933010" y="1079500"/>
                </a:lnTo>
                <a:lnTo>
                  <a:pt x="5939002" y="1054100"/>
                </a:lnTo>
                <a:lnTo>
                  <a:pt x="5943307" y="1028700"/>
                </a:lnTo>
                <a:lnTo>
                  <a:pt x="5945904" y="1003300"/>
                </a:lnTo>
                <a:lnTo>
                  <a:pt x="5946775" y="977900"/>
                </a:lnTo>
                <a:lnTo>
                  <a:pt x="5945985" y="952500"/>
                </a:lnTo>
                <a:lnTo>
                  <a:pt x="5943628" y="939800"/>
                </a:lnTo>
                <a:lnTo>
                  <a:pt x="5939721" y="914400"/>
                </a:lnTo>
                <a:lnTo>
                  <a:pt x="5934281" y="889000"/>
                </a:lnTo>
                <a:lnTo>
                  <a:pt x="5927325" y="863600"/>
                </a:lnTo>
                <a:lnTo>
                  <a:pt x="5918870" y="838200"/>
                </a:lnTo>
                <a:lnTo>
                  <a:pt x="5908933" y="825500"/>
                </a:lnTo>
                <a:lnTo>
                  <a:pt x="5897531" y="800100"/>
                </a:lnTo>
                <a:lnTo>
                  <a:pt x="5884681" y="774700"/>
                </a:lnTo>
                <a:lnTo>
                  <a:pt x="5870401" y="762000"/>
                </a:lnTo>
                <a:lnTo>
                  <a:pt x="5854708" y="736600"/>
                </a:lnTo>
                <a:lnTo>
                  <a:pt x="5837618" y="711200"/>
                </a:lnTo>
                <a:lnTo>
                  <a:pt x="5819149" y="698500"/>
                </a:lnTo>
                <a:lnTo>
                  <a:pt x="5799318" y="673100"/>
                </a:lnTo>
                <a:lnTo>
                  <a:pt x="5778142" y="647700"/>
                </a:lnTo>
                <a:lnTo>
                  <a:pt x="5755638" y="635000"/>
                </a:lnTo>
                <a:lnTo>
                  <a:pt x="5731823" y="609600"/>
                </a:lnTo>
                <a:lnTo>
                  <a:pt x="5706714" y="596900"/>
                </a:lnTo>
                <a:lnTo>
                  <a:pt x="5680329" y="571500"/>
                </a:lnTo>
                <a:lnTo>
                  <a:pt x="5652684" y="558800"/>
                </a:lnTo>
                <a:lnTo>
                  <a:pt x="5623797" y="533400"/>
                </a:lnTo>
                <a:lnTo>
                  <a:pt x="5593685" y="520700"/>
                </a:lnTo>
                <a:lnTo>
                  <a:pt x="5562364" y="495300"/>
                </a:lnTo>
                <a:lnTo>
                  <a:pt x="5529853" y="482600"/>
                </a:lnTo>
                <a:lnTo>
                  <a:pt x="5496167" y="457200"/>
                </a:lnTo>
                <a:lnTo>
                  <a:pt x="5461325" y="444500"/>
                </a:lnTo>
                <a:lnTo>
                  <a:pt x="5425342" y="419100"/>
                </a:lnTo>
                <a:lnTo>
                  <a:pt x="5350027" y="393700"/>
                </a:lnTo>
                <a:lnTo>
                  <a:pt x="5310728" y="368300"/>
                </a:lnTo>
                <a:lnTo>
                  <a:pt x="5228933" y="342900"/>
                </a:lnTo>
                <a:lnTo>
                  <a:pt x="5186471" y="330200"/>
                </a:lnTo>
                <a:lnTo>
                  <a:pt x="5142989" y="304800"/>
                </a:lnTo>
                <a:lnTo>
                  <a:pt x="5006595" y="266700"/>
                </a:lnTo>
                <a:lnTo>
                  <a:pt x="4811492" y="215900"/>
                </a:lnTo>
                <a:lnTo>
                  <a:pt x="4760466" y="190500"/>
                </a:lnTo>
                <a:close/>
              </a:path>
              <a:path w="5946775" h="2374900">
                <a:moveTo>
                  <a:pt x="4322512" y="101600"/>
                </a:moveTo>
                <a:lnTo>
                  <a:pt x="1624262" y="101600"/>
                </a:lnTo>
                <a:lnTo>
                  <a:pt x="1566785" y="114300"/>
                </a:lnTo>
                <a:lnTo>
                  <a:pt x="1238200" y="190500"/>
                </a:lnTo>
                <a:lnTo>
                  <a:pt x="4708574" y="190500"/>
                </a:lnTo>
                <a:lnTo>
                  <a:pt x="4379988" y="114300"/>
                </a:lnTo>
                <a:lnTo>
                  <a:pt x="4322512" y="101600"/>
                </a:lnTo>
                <a:close/>
              </a:path>
              <a:path w="5946775" h="2374900">
                <a:moveTo>
                  <a:pt x="4145776" y="76200"/>
                </a:moveTo>
                <a:lnTo>
                  <a:pt x="1800998" y="76200"/>
                </a:lnTo>
                <a:lnTo>
                  <a:pt x="1682467" y="101600"/>
                </a:lnTo>
                <a:lnTo>
                  <a:pt x="4264306" y="101600"/>
                </a:lnTo>
                <a:lnTo>
                  <a:pt x="4145776" y="76200"/>
                </a:lnTo>
                <a:close/>
              </a:path>
              <a:path w="5946775" h="2374900">
                <a:moveTo>
                  <a:pt x="3962938" y="50800"/>
                </a:moveTo>
                <a:lnTo>
                  <a:pt x="1983836" y="50800"/>
                </a:lnTo>
                <a:lnTo>
                  <a:pt x="1861289" y="76200"/>
                </a:lnTo>
                <a:lnTo>
                  <a:pt x="4085485" y="76200"/>
                </a:lnTo>
                <a:lnTo>
                  <a:pt x="3962938" y="50800"/>
                </a:lnTo>
                <a:close/>
              </a:path>
              <a:path w="5946775" h="2374900">
                <a:moveTo>
                  <a:pt x="3837884" y="38100"/>
                </a:moveTo>
                <a:lnTo>
                  <a:pt x="2108889" y="38100"/>
                </a:lnTo>
                <a:lnTo>
                  <a:pt x="2046058" y="50800"/>
                </a:lnTo>
                <a:lnTo>
                  <a:pt x="3900716" y="50800"/>
                </a:lnTo>
                <a:lnTo>
                  <a:pt x="3837884" y="38100"/>
                </a:lnTo>
                <a:close/>
              </a:path>
              <a:path w="5946775" h="2374900">
                <a:moveTo>
                  <a:pt x="3710461" y="25400"/>
                </a:moveTo>
                <a:lnTo>
                  <a:pt x="2236313" y="25400"/>
                </a:lnTo>
                <a:lnTo>
                  <a:pt x="2172313" y="38100"/>
                </a:lnTo>
                <a:lnTo>
                  <a:pt x="3774460" y="38100"/>
                </a:lnTo>
                <a:lnTo>
                  <a:pt x="3710461" y="25400"/>
                </a:lnTo>
                <a:close/>
              </a:path>
              <a:path w="5946775" h="2374900">
                <a:moveTo>
                  <a:pt x="3515182" y="12700"/>
                </a:moveTo>
                <a:lnTo>
                  <a:pt x="2431592" y="12700"/>
                </a:lnTo>
                <a:lnTo>
                  <a:pt x="2365969" y="25400"/>
                </a:lnTo>
                <a:lnTo>
                  <a:pt x="3580804" y="25400"/>
                </a:lnTo>
                <a:lnTo>
                  <a:pt x="3515182" y="12700"/>
                </a:lnTo>
                <a:close/>
              </a:path>
              <a:path w="5946775" h="2374900">
                <a:moveTo>
                  <a:pt x="3247792" y="0"/>
                </a:moveTo>
                <a:lnTo>
                  <a:pt x="2698981" y="0"/>
                </a:lnTo>
                <a:lnTo>
                  <a:pt x="2631434" y="12700"/>
                </a:lnTo>
                <a:lnTo>
                  <a:pt x="3315340" y="12700"/>
                </a:lnTo>
                <a:lnTo>
                  <a:pt x="324779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0D91B8A8-9B97-4663-907F-31EBA2A8DB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5535" y="681543"/>
            <a:ext cx="262890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>
                <a:solidFill>
                  <a:srgbClr val="FFFFFF"/>
                </a:solidFill>
              </a:rPr>
              <a:t>リクエスト</a:t>
            </a:r>
            <a:endParaRPr sz="4100" dirty="0"/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F4CE2059-6D42-4392-BF25-8B0598562F23}"/>
              </a:ext>
            </a:extLst>
          </p:cNvPr>
          <p:cNvSpPr/>
          <p:nvPr/>
        </p:nvSpPr>
        <p:spPr>
          <a:xfrm>
            <a:off x="1350471" y="2907977"/>
            <a:ext cx="1843405" cy="1271270"/>
          </a:xfrm>
          <a:custGeom>
            <a:avLst/>
            <a:gdLst/>
            <a:ahLst/>
            <a:cxnLst/>
            <a:rect l="l" t="t" r="r" b="b"/>
            <a:pathLst>
              <a:path w="1843404" h="1271270">
                <a:moveTo>
                  <a:pt x="1573622" y="185925"/>
                </a:moveTo>
                <a:lnTo>
                  <a:pt x="1615104" y="216429"/>
                </a:lnTo>
                <a:lnTo>
                  <a:pt x="1653129" y="248295"/>
                </a:lnTo>
                <a:lnTo>
                  <a:pt x="1687697" y="281404"/>
                </a:lnTo>
                <a:lnTo>
                  <a:pt x="1718809" y="315638"/>
                </a:lnTo>
                <a:lnTo>
                  <a:pt x="1746464" y="350880"/>
                </a:lnTo>
                <a:lnTo>
                  <a:pt x="1770661" y="387009"/>
                </a:lnTo>
                <a:lnTo>
                  <a:pt x="1791402" y="423908"/>
                </a:lnTo>
                <a:lnTo>
                  <a:pt x="1808687" y="461459"/>
                </a:lnTo>
                <a:lnTo>
                  <a:pt x="1822514" y="499543"/>
                </a:lnTo>
                <a:lnTo>
                  <a:pt x="1832884" y="538041"/>
                </a:lnTo>
                <a:lnTo>
                  <a:pt x="1839798" y="576835"/>
                </a:lnTo>
                <a:lnTo>
                  <a:pt x="1843255" y="615807"/>
                </a:lnTo>
                <a:lnTo>
                  <a:pt x="1843255" y="654838"/>
                </a:lnTo>
                <a:lnTo>
                  <a:pt x="1839798" y="693810"/>
                </a:lnTo>
                <a:lnTo>
                  <a:pt x="1832884" y="732604"/>
                </a:lnTo>
                <a:lnTo>
                  <a:pt x="1822514" y="771102"/>
                </a:lnTo>
                <a:lnTo>
                  <a:pt x="1808687" y="809185"/>
                </a:lnTo>
                <a:lnTo>
                  <a:pt x="1791402" y="846736"/>
                </a:lnTo>
                <a:lnTo>
                  <a:pt x="1770661" y="883635"/>
                </a:lnTo>
                <a:lnTo>
                  <a:pt x="1746464" y="919765"/>
                </a:lnTo>
                <a:lnTo>
                  <a:pt x="1718809" y="955006"/>
                </a:lnTo>
                <a:lnTo>
                  <a:pt x="1687697" y="989241"/>
                </a:lnTo>
                <a:lnTo>
                  <a:pt x="1653129" y="1022350"/>
                </a:lnTo>
                <a:lnTo>
                  <a:pt x="1615104" y="1054216"/>
                </a:lnTo>
                <a:lnTo>
                  <a:pt x="1573622" y="1084720"/>
                </a:lnTo>
                <a:lnTo>
                  <a:pt x="1535592" y="1109510"/>
                </a:lnTo>
                <a:lnTo>
                  <a:pt x="1496076" y="1132529"/>
                </a:lnTo>
                <a:lnTo>
                  <a:pt x="1455183" y="1153778"/>
                </a:lnTo>
                <a:lnTo>
                  <a:pt x="1413025" y="1173255"/>
                </a:lnTo>
                <a:lnTo>
                  <a:pt x="1369711" y="1190963"/>
                </a:lnTo>
                <a:lnTo>
                  <a:pt x="1325352" y="1206899"/>
                </a:lnTo>
                <a:lnTo>
                  <a:pt x="1280056" y="1221065"/>
                </a:lnTo>
                <a:lnTo>
                  <a:pt x="1233935" y="1233460"/>
                </a:lnTo>
                <a:lnTo>
                  <a:pt x="1187099" y="1244084"/>
                </a:lnTo>
                <a:lnTo>
                  <a:pt x="1139657" y="1252938"/>
                </a:lnTo>
                <a:lnTo>
                  <a:pt x="1091719" y="1260021"/>
                </a:lnTo>
                <a:lnTo>
                  <a:pt x="1043397" y="1265333"/>
                </a:lnTo>
                <a:lnTo>
                  <a:pt x="994799" y="1268874"/>
                </a:lnTo>
                <a:lnTo>
                  <a:pt x="946036" y="1270645"/>
                </a:lnTo>
                <a:lnTo>
                  <a:pt x="897218" y="1270645"/>
                </a:lnTo>
                <a:lnTo>
                  <a:pt x="848455" y="1268874"/>
                </a:lnTo>
                <a:lnTo>
                  <a:pt x="799857" y="1265333"/>
                </a:lnTo>
                <a:lnTo>
                  <a:pt x="751535" y="1260021"/>
                </a:lnTo>
                <a:lnTo>
                  <a:pt x="703598" y="1252938"/>
                </a:lnTo>
                <a:lnTo>
                  <a:pt x="656156" y="1244084"/>
                </a:lnTo>
                <a:lnTo>
                  <a:pt x="609319" y="1233460"/>
                </a:lnTo>
                <a:lnTo>
                  <a:pt x="563198" y="1221065"/>
                </a:lnTo>
                <a:lnTo>
                  <a:pt x="517903" y="1206899"/>
                </a:lnTo>
                <a:lnTo>
                  <a:pt x="473543" y="1190963"/>
                </a:lnTo>
                <a:lnTo>
                  <a:pt x="430229" y="1173255"/>
                </a:lnTo>
                <a:lnTo>
                  <a:pt x="388071" y="1153778"/>
                </a:lnTo>
                <a:lnTo>
                  <a:pt x="347179" y="1132529"/>
                </a:lnTo>
                <a:lnTo>
                  <a:pt x="307663" y="1109510"/>
                </a:lnTo>
                <a:lnTo>
                  <a:pt x="269633" y="1084720"/>
                </a:lnTo>
                <a:lnTo>
                  <a:pt x="228151" y="1054216"/>
                </a:lnTo>
                <a:lnTo>
                  <a:pt x="190125" y="1022350"/>
                </a:lnTo>
                <a:lnTo>
                  <a:pt x="155557" y="989241"/>
                </a:lnTo>
                <a:lnTo>
                  <a:pt x="124446" y="955006"/>
                </a:lnTo>
                <a:lnTo>
                  <a:pt x="96791" y="919765"/>
                </a:lnTo>
                <a:lnTo>
                  <a:pt x="72593" y="883635"/>
                </a:lnTo>
                <a:lnTo>
                  <a:pt x="51852" y="846736"/>
                </a:lnTo>
                <a:lnTo>
                  <a:pt x="34568" y="809185"/>
                </a:lnTo>
                <a:lnTo>
                  <a:pt x="20741" y="771102"/>
                </a:lnTo>
                <a:lnTo>
                  <a:pt x="10370" y="732604"/>
                </a:lnTo>
                <a:lnTo>
                  <a:pt x="3456" y="693810"/>
                </a:lnTo>
                <a:lnTo>
                  <a:pt x="0" y="654838"/>
                </a:lnTo>
                <a:lnTo>
                  <a:pt x="0" y="615807"/>
                </a:lnTo>
                <a:lnTo>
                  <a:pt x="3456" y="576835"/>
                </a:lnTo>
                <a:lnTo>
                  <a:pt x="10370" y="538041"/>
                </a:lnTo>
                <a:lnTo>
                  <a:pt x="20741" y="499543"/>
                </a:lnTo>
                <a:lnTo>
                  <a:pt x="34568" y="461459"/>
                </a:lnTo>
                <a:lnTo>
                  <a:pt x="51852" y="423908"/>
                </a:lnTo>
                <a:lnTo>
                  <a:pt x="72593" y="387009"/>
                </a:lnTo>
                <a:lnTo>
                  <a:pt x="96791" y="350880"/>
                </a:lnTo>
                <a:lnTo>
                  <a:pt x="124446" y="315638"/>
                </a:lnTo>
                <a:lnTo>
                  <a:pt x="155557" y="281404"/>
                </a:lnTo>
                <a:lnTo>
                  <a:pt x="190125" y="248295"/>
                </a:lnTo>
                <a:lnTo>
                  <a:pt x="228151" y="216429"/>
                </a:lnTo>
                <a:lnTo>
                  <a:pt x="269633" y="185925"/>
                </a:lnTo>
                <a:lnTo>
                  <a:pt x="307663" y="161135"/>
                </a:lnTo>
                <a:lnTo>
                  <a:pt x="347179" y="138115"/>
                </a:lnTo>
                <a:lnTo>
                  <a:pt x="388071" y="116867"/>
                </a:lnTo>
                <a:lnTo>
                  <a:pt x="430229" y="97389"/>
                </a:lnTo>
                <a:lnTo>
                  <a:pt x="473543" y="79682"/>
                </a:lnTo>
                <a:lnTo>
                  <a:pt x="517903" y="63745"/>
                </a:lnTo>
                <a:lnTo>
                  <a:pt x="563198" y="49580"/>
                </a:lnTo>
                <a:lnTo>
                  <a:pt x="609319" y="37185"/>
                </a:lnTo>
                <a:lnTo>
                  <a:pt x="656156" y="26560"/>
                </a:lnTo>
                <a:lnTo>
                  <a:pt x="703598" y="17707"/>
                </a:lnTo>
                <a:lnTo>
                  <a:pt x="751535" y="10624"/>
                </a:lnTo>
                <a:lnTo>
                  <a:pt x="799857" y="5312"/>
                </a:lnTo>
                <a:lnTo>
                  <a:pt x="848455" y="1770"/>
                </a:lnTo>
                <a:lnTo>
                  <a:pt x="897218" y="0"/>
                </a:lnTo>
                <a:lnTo>
                  <a:pt x="946036" y="0"/>
                </a:lnTo>
                <a:lnTo>
                  <a:pt x="994799" y="1770"/>
                </a:lnTo>
                <a:lnTo>
                  <a:pt x="1043397" y="5312"/>
                </a:lnTo>
                <a:lnTo>
                  <a:pt x="1091719" y="10624"/>
                </a:lnTo>
                <a:lnTo>
                  <a:pt x="1139657" y="17707"/>
                </a:lnTo>
                <a:lnTo>
                  <a:pt x="1187099" y="26560"/>
                </a:lnTo>
                <a:lnTo>
                  <a:pt x="1233935" y="37185"/>
                </a:lnTo>
                <a:lnTo>
                  <a:pt x="1280056" y="49580"/>
                </a:lnTo>
                <a:lnTo>
                  <a:pt x="1325352" y="63745"/>
                </a:lnTo>
                <a:lnTo>
                  <a:pt x="1369711" y="79682"/>
                </a:lnTo>
                <a:lnTo>
                  <a:pt x="1413025" y="97389"/>
                </a:lnTo>
                <a:lnTo>
                  <a:pt x="1455183" y="116867"/>
                </a:lnTo>
                <a:lnTo>
                  <a:pt x="1496076" y="138115"/>
                </a:lnTo>
                <a:lnTo>
                  <a:pt x="1535592" y="161135"/>
                </a:lnTo>
                <a:lnTo>
                  <a:pt x="1573622" y="185925"/>
                </a:lnTo>
                <a:close/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6">
            <a:extLst>
              <a:ext uri="{FF2B5EF4-FFF2-40B4-BE49-F238E27FC236}">
                <a16:creationId xmlns:a16="http://schemas.microsoft.com/office/drawing/2014/main" id="{0F36F603-F5B5-4D8D-B453-3EAA940E9B5D}"/>
              </a:ext>
            </a:extLst>
          </p:cNvPr>
          <p:cNvGrpSpPr/>
          <p:nvPr/>
        </p:nvGrpSpPr>
        <p:grpSpPr>
          <a:xfrm>
            <a:off x="3193876" y="3322632"/>
            <a:ext cx="5117465" cy="441959"/>
            <a:chOff x="3915233" y="4603861"/>
            <a:chExt cx="5117465" cy="441959"/>
          </a:xfrm>
        </p:grpSpPr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2106F34F-61F7-4564-818F-E13EA62DE0C1}"/>
                </a:ext>
              </a:extLst>
            </p:cNvPr>
            <p:cNvSpPr/>
            <p:nvPr/>
          </p:nvSpPr>
          <p:spPr>
            <a:xfrm>
              <a:off x="3972383" y="4824841"/>
              <a:ext cx="4675505" cy="0"/>
            </a:xfrm>
            <a:custGeom>
              <a:avLst/>
              <a:gdLst/>
              <a:ahLst/>
              <a:cxnLst/>
              <a:rect l="l" t="t" r="r" b="b"/>
              <a:pathLst>
                <a:path w="4675505">
                  <a:moveTo>
                    <a:pt x="0" y="0"/>
                  </a:moveTo>
                  <a:lnTo>
                    <a:pt x="4618071" y="0"/>
                  </a:lnTo>
                  <a:lnTo>
                    <a:pt x="4675221" y="0"/>
                  </a:lnTo>
                </a:path>
              </a:pathLst>
            </a:custGeom>
            <a:ln w="114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75259863-EBAC-49E1-95B0-4C9906B0B43D}"/>
                </a:ext>
              </a:extLst>
            </p:cNvPr>
            <p:cNvSpPr/>
            <p:nvPr/>
          </p:nvSpPr>
          <p:spPr>
            <a:xfrm>
              <a:off x="8590455" y="4603861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59" h="441960">
                  <a:moveTo>
                    <a:pt x="0" y="0"/>
                  </a:moveTo>
                  <a:lnTo>
                    <a:pt x="0" y="441960"/>
                  </a:lnTo>
                  <a:lnTo>
                    <a:pt x="441959" y="220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3">
            <a:extLst>
              <a:ext uri="{FF2B5EF4-FFF2-40B4-BE49-F238E27FC236}">
                <a16:creationId xmlns:a16="http://schemas.microsoft.com/office/drawing/2014/main" id="{1B15EA11-6B17-473D-B735-323D0FB2554E}"/>
              </a:ext>
            </a:extLst>
          </p:cNvPr>
          <p:cNvGrpSpPr/>
          <p:nvPr/>
        </p:nvGrpSpPr>
        <p:grpSpPr>
          <a:xfrm>
            <a:off x="8401972" y="2530738"/>
            <a:ext cx="2707005" cy="2036445"/>
            <a:chOff x="9772737" y="3806733"/>
            <a:chExt cx="2707005" cy="2036445"/>
          </a:xfrm>
        </p:grpSpPr>
        <p:pic>
          <p:nvPicPr>
            <p:cNvPr id="50" name="object 4">
              <a:extLst>
                <a:ext uri="{FF2B5EF4-FFF2-40B4-BE49-F238E27FC236}">
                  <a16:creationId xmlns:a16="http://schemas.microsoft.com/office/drawing/2014/main" id="{57FED993-F608-4991-A8FB-DFB3AB242E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6302" y="3962424"/>
              <a:ext cx="2341484" cy="1465661"/>
            </a:xfrm>
            <a:prstGeom prst="rect">
              <a:avLst/>
            </a:prstGeom>
          </p:spPr>
        </p:pic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EDC78F25-9131-4D62-A7A8-DE9474C0BA1B}"/>
                </a:ext>
              </a:extLst>
            </p:cNvPr>
            <p:cNvSpPr/>
            <p:nvPr/>
          </p:nvSpPr>
          <p:spPr>
            <a:xfrm>
              <a:off x="9785437" y="3819433"/>
              <a:ext cx="2681605" cy="2011045"/>
            </a:xfrm>
            <a:custGeom>
              <a:avLst/>
              <a:gdLst/>
              <a:ahLst/>
              <a:cxnLst/>
              <a:rect l="l" t="t" r="r" b="b"/>
              <a:pathLst>
                <a:path w="2681604" h="2011045">
                  <a:moveTo>
                    <a:pt x="0" y="0"/>
                  </a:moveTo>
                  <a:lnTo>
                    <a:pt x="2681089" y="0"/>
                  </a:lnTo>
                  <a:lnTo>
                    <a:pt x="2681089" y="2010816"/>
                  </a:lnTo>
                  <a:lnTo>
                    <a:pt x="0" y="201081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9">
            <a:extLst>
              <a:ext uri="{FF2B5EF4-FFF2-40B4-BE49-F238E27FC236}">
                <a16:creationId xmlns:a16="http://schemas.microsoft.com/office/drawing/2014/main" id="{B67EDACE-5DC8-4EB5-9E29-E7AA0A4C6427}"/>
              </a:ext>
            </a:extLst>
          </p:cNvPr>
          <p:cNvSpPr txBox="1"/>
          <p:nvPr/>
        </p:nvSpPr>
        <p:spPr>
          <a:xfrm>
            <a:off x="3777329" y="2870366"/>
            <a:ext cx="39509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0" dirty="0">
                <a:latin typeface="ヒラギノ角ゴ Pro W3"/>
                <a:cs typeface="ヒラギノ角ゴ Pro W3"/>
              </a:rPr>
              <a:t>本の商品が見た</a:t>
            </a:r>
            <a:r>
              <a:rPr sz="3100" b="0" spc="-95" dirty="0">
                <a:latin typeface="ヒラギノ角ゴ Pro W3"/>
                <a:cs typeface="ヒラギノ角ゴ Pro W3"/>
              </a:rPr>
              <a:t>い</a:t>
            </a:r>
            <a:r>
              <a:rPr sz="3100" b="0" dirty="0">
                <a:latin typeface="ヒラギノ角ゴ Pro W3"/>
                <a:cs typeface="ヒラギノ角ゴ Pro W3"/>
              </a:rPr>
              <a:t>です</a:t>
            </a:r>
            <a:endParaRPr sz="3100" dirty="0">
              <a:latin typeface="ヒラギノ角ゴ Pro W3"/>
              <a:cs typeface="ヒラギノ角ゴ Pro W3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232E6AA7-A583-4FA3-9C14-519D8E0802AA}"/>
              </a:ext>
            </a:extLst>
          </p:cNvPr>
          <p:cNvSpPr/>
          <p:nvPr/>
        </p:nvSpPr>
        <p:spPr>
          <a:xfrm>
            <a:off x="3573088" y="2371493"/>
            <a:ext cx="4401820" cy="1271270"/>
          </a:xfrm>
          <a:custGeom>
            <a:avLst/>
            <a:gdLst/>
            <a:ahLst/>
            <a:cxnLst/>
            <a:rect l="l" t="t" r="r" b="b"/>
            <a:pathLst>
              <a:path w="4401820" h="1271270">
                <a:moveTo>
                  <a:pt x="3756950" y="186099"/>
                </a:moveTo>
                <a:lnTo>
                  <a:pt x="3815523" y="203661"/>
                </a:lnTo>
                <a:lnTo>
                  <a:pt x="3871306" y="221701"/>
                </a:lnTo>
                <a:lnTo>
                  <a:pt x="3924301" y="240194"/>
                </a:lnTo>
                <a:lnTo>
                  <a:pt x="3974506" y="259118"/>
                </a:lnTo>
                <a:lnTo>
                  <a:pt x="4021922" y="278449"/>
                </a:lnTo>
                <a:lnTo>
                  <a:pt x="4066549" y="298164"/>
                </a:lnTo>
                <a:lnTo>
                  <a:pt x="4108387" y="318240"/>
                </a:lnTo>
                <a:lnTo>
                  <a:pt x="4147436" y="338654"/>
                </a:lnTo>
                <a:lnTo>
                  <a:pt x="4183695" y="359381"/>
                </a:lnTo>
                <a:lnTo>
                  <a:pt x="4217166" y="380400"/>
                </a:lnTo>
                <a:lnTo>
                  <a:pt x="4275739" y="423217"/>
                </a:lnTo>
                <a:lnTo>
                  <a:pt x="4323155" y="466918"/>
                </a:lnTo>
                <a:lnTo>
                  <a:pt x="4359414" y="511318"/>
                </a:lnTo>
                <a:lnTo>
                  <a:pt x="4384517" y="556229"/>
                </a:lnTo>
                <a:lnTo>
                  <a:pt x="4398463" y="601467"/>
                </a:lnTo>
                <a:lnTo>
                  <a:pt x="4401252" y="624149"/>
                </a:lnTo>
                <a:lnTo>
                  <a:pt x="4401252" y="646844"/>
                </a:lnTo>
                <a:lnTo>
                  <a:pt x="4392884" y="692174"/>
                </a:lnTo>
                <a:lnTo>
                  <a:pt x="4373360" y="737272"/>
                </a:lnTo>
                <a:lnTo>
                  <a:pt x="4342679" y="781951"/>
                </a:lnTo>
                <a:lnTo>
                  <a:pt x="4300841" y="826025"/>
                </a:lnTo>
                <a:lnTo>
                  <a:pt x="4247847" y="869307"/>
                </a:lnTo>
                <a:lnTo>
                  <a:pt x="4183695" y="911612"/>
                </a:lnTo>
                <a:lnTo>
                  <a:pt x="4147436" y="932340"/>
                </a:lnTo>
                <a:lnTo>
                  <a:pt x="4108387" y="952753"/>
                </a:lnTo>
                <a:lnTo>
                  <a:pt x="4066549" y="972829"/>
                </a:lnTo>
                <a:lnTo>
                  <a:pt x="4021922" y="992544"/>
                </a:lnTo>
                <a:lnTo>
                  <a:pt x="3974506" y="1011875"/>
                </a:lnTo>
                <a:lnTo>
                  <a:pt x="3924301" y="1030799"/>
                </a:lnTo>
                <a:lnTo>
                  <a:pt x="3871306" y="1049292"/>
                </a:lnTo>
                <a:lnTo>
                  <a:pt x="3815523" y="1067332"/>
                </a:lnTo>
                <a:lnTo>
                  <a:pt x="3756950" y="1084894"/>
                </a:lnTo>
                <a:lnTo>
                  <a:pt x="3715620" y="1096525"/>
                </a:lnTo>
                <a:lnTo>
                  <a:pt x="3673509" y="1107781"/>
                </a:lnTo>
                <a:lnTo>
                  <a:pt x="3630641" y="1118662"/>
                </a:lnTo>
                <a:lnTo>
                  <a:pt x="3587044" y="1129168"/>
                </a:lnTo>
                <a:lnTo>
                  <a:pt x="3542741" y="1139298"/>
                </a:lnTo>
                <a:lnTo>
                  <a:pt x="3497759" y="1149053"/>
                </a:lnTo>
                <a:lnTo>
                  <a:pt x="3452124" y="1158433"/>
                </a:lnTo>
                <a:lnTo>
                  <a:pt x="3405861" y="1167438"/>
                </a:lnTo>
                <a:lnTo>
                  <a:pt x="3358995" y="1176068"/>
                </a:lnTo>
                <a:lnTo>
                  <a:pt x="3311553" y="1184322"/>
                </a:lnTo>
                <a:lnTo>
                  <a:pt x="3263560" y="1192202"/>
                </a:lnTo>
                <a:lnTo>
                  <a:pt x="3215041" y="1199706"/>
                </a:lnTo>
                <a:lnTo>
                  <a:pt x="3166023" y="1206834"/>
                </a:lnTo>
                <a:lnTo>
                  <a:pt x="3116530" y="1213588"/>
                </a:lnTo>
                <a:lnTo>
                  <a:pt x="3066589" y="1219966"/>
                </a:lnTo>
                <a:lnTo>
                  <a:pt x="3016225" y="1225970"/>
                </a:lnTo>
                <a:lnTo>
                  <a:pt x="2965464" y="1231598"/>
                </a:lnTo>
                <a:lnTo>
                  <a:pt x="2914331" y="1236850"/>
                </a:lnTo>
                <a:lnTo>
                  <a:pt x="2862852" y="1241728"/>
                </a:lnTo>
                <a:lnTo>
                  <a:pt x="2811053" y="1246230"/>
                </a:lnTo>
                <a:lnTo>
                  <a:pt x="2758959" y="1250358"/>
                </a:lnTo>
                <a:lnTo>
                  <a:pt x="2706596" y="1254110"/>
                </a:lnTo>
                <a:lnTo>
                  <a:pt x="2653990" y="1257486"/>
                </a:lnTo>
                <a:lnTo>
                  <a:pt x="2601165" y="1260488"/>
                </a:lnTo>
                <a:lnTo>
                  <a:pt x="2548149" y="1263114"/>
                </a:lnTo>
                <a:lnTo>
                  <a:pt x="2494966" y="1265366"/>
                </a:lnTo>
                <a:lnTo>
                  <a:pt x="2441641" y="1267242"/>
                </a:lnTo>
                <a:lnTo>
                  <a:pt x="2388202" y="1268742"/>
                </a:lnTo>
                <a:lnTo>
                  <a:pt x="2334673" y="1269868"/>
                </a:lnTo>
                <a:lnTo>
                  <a:pt x="2281080" y="1270618"/>
                </a:lnTo>
                <a:lnTo>
                  <a:pt x="2227448" y="1270994"/>
                </a:lnTo>
                <a:lnTo>
                  <a:pt x="2173803" y="1270994"/>
                </a:lnTo>
                <a:lnTo>
                  <a:pt x="2120172" y="1270618"/>
                </a:lnTo>
                <a:lnTo>
                  <a:pt x="2066578" y="1269868"/>
                </a:lnTo>
                <a:lnTo>
                  <a:pt x="2013049" y="1268742"/>
                </a:lnTo>
                <a:lnTo>
                  <a:pt x="1959610" y="1267242"/>
                </a:lnTo>
                <a:lnTo>
                  <a:pt x="1906286" y="1265366"/>
                </a:lnTo>
                <a:lnTo>
                  <a:pt x="1853102" y="1263114"/>
                </a:lnTo>
                <a:lnTo>
                  <a:pt x="1800086" y="1260488"/>
                </a:lnTo>
                <a:lnTo>
                  <a:pt x="1747261" y="1257486"/>
                </a:lnTo>
                <a:lnTo>
                  <a:pt x="1694655" y="1254110"/>
                </a:lnTo>
                <a:lnTo>
                  <a:pt x="1642292" y="1250358"/>
                </a:lnTo>
                <a:lnTo>
                  <a:pt x="1590198" y="1246230"/>
                </a:lnTo>
                <a:lnTo>
                  <a:pt x="1538399" y="1241728"/>
                </a:lnTo>
                <a:lnTo>
                  <a:pt x="1486920" y="1236850"/>
                </a:lnTo>
                <a:lnTo>
                  <a:pt x="1435787" y="1231598"/>
                </a:lnTo>
                <a:lnTo>
                  <a:pt x="1385026" y="1225970"/>
                </a:lnTo>
                <a:lnTo>
                  <a:pt x="1334662" y="1219966"/>
                </a:lnTo>
                <a:lnTo>
                  <a:pt x="1284721" y="1213588"/>
                </a:lnTo>
                <a:lnTo>
                  <a:pt x="1235228" y="1206834"/>
                </a:lnTo>
                <a:lnTo>
                  <a:pt x="1186210" y="1199706"/>
                </a:lnTo>
                <a:lnTo>
                  <a:pt x="1137691" y="1192202"/>
                </a:lnTo>
                <a:lnTo>
                  <a:pt x="1089698" y="1184322"/>
                </a:lnTo>
                <a:lnTo>
                  <a:pt x="1042256" y="1176068"/>
                </a:lnTo>
                <a:lnTo>
                  <a:pt x="995390" y="1167438"/>
                </a:lnTo>
                <a:lnTo>
                  <a:pt x="949127" y="1158433"/>
                </a:lnTo>
                <a:lnTo>
                  <a:pt x="903492" y="1149053"/>
                </a:lnTo>
                <a:lnTo>
                  <a:pt x="858510" y="1139298"/>
                </a:lnTo>
                <a:lnTo>
                  <a:pt x="814207" y="1129168"/>
                </a:lnTo>
                <a:lnTo>
                  <a:pt x="770610" y="1118662"/>
                </a:lnTo>
                <a:lnTo>
                  <a:pt x="727742" y="1107781"/>
                </a:lnTo>
                <a:lnTo>
                  <a:pt x="685631" y="1096525"/>
                </a:lnTo>
                <a:lnTo>
                  <a:pt x="644301" y="1084894"/>
                </a:lnTo>
                <a:lnTo>
                  <a:pt x="585729" y="1067332"/>
                </a:lnTo>
                <a:lnTo>
                  <a:pt x="529945" y="1049292"/>
                </a:lnTo>
                <a:lnTo>
                  <a:pt x="476950" y="1030799"/>
                </a:lnTo>
                <a:lnTo>
                  <a:pt x="426745" y="1011875"/>
                </a:lnTo>
                <a:lnTo>
                  <a:pt x="379329" y="992544"/>
                </a:lnTo>
                <a:lnTo>
                  <a:pt x="334702" y="972829"/>
                </a:lnTo>
                <a:lnTo>
                  <a:pt x="292864" y="952753"/>
                </a:lnTo>
                <a:lnTo>
                  <a:pt x="253815" y="932340"/>
                </a:lnTo>
                <a:lnTo>
                  <a:pt x="217556" y="911612"/>
                </a:lnTo>
                <a:lnTo>
                  <a:pt x="184086" y="890593"/>
                </a:lnTo>
                <a:lnTo>
                  <a:pt x="125513" y="847776"/>
                </a:lnTo>
                <a:lnTo>
                  <a:pt x="78097" y="804075"/>
                </a:lnTo>
                <a:lnTo>
                  <a:pt x="41837" y="759676"/>
                </a:lnTo>
                <a:lnTo>
                  <a:pt x="16735" y="714764"/>
                </a:lnTo>
                <a:lnTo>
                  <a:pt x="2789" y="669527"/>
                </a:lnTo>
                <a:lnTo>
                  <a:pt x="0" y="624149"/>
                </a:lnTo>
                <a:lnTo>
                  <a:pt x="2789" y="601467"/>
                </a:lnTo>
                <a:lnTo>
                  <a:pt x="16735" y="556229"/>
                </a:lnTo>
                <a:lnTo>
                  <a:pt x="41837" y="511318"/>
                </a:lnTo>
                <a:lnTo>
                  <a:pt x="78097" y="466918"/>
                </a:lnTo>
                <a:lnTo>
                  <a:pt x="125513" y="423217"/>
                </a:lnTo>
                <a:lnTo>
                  <a:pt x="184086" y="380400"/>
                </a:lnTo>
                <a:lnTo>
                  <a:pt x="217556" y="359381"/>
                </a:lnTo>
                <a:lnTo>
                  <a:pt x="253815" y="338654"/>
                </a:lnTo>
                <a:lnTo>
                  <a:pt x="292864" y="318240"/>
                </a:lnTo>
                <a:lnTo>
                  <a:pt x="334702" y="298164"/>
                </a:lnTo>
                <a:lnTo>
                  <a:pt x="379329" y="278449"/>
                </a:lnTo>
                <a:lnTo>
                  <a:pt x="426745" y="259118"/>
                </a:lnTo>
                <a:lnTo>
                  <a:pt x="476950" y="240194"/>
                </a:lnTo>
                <a:lnTo>
                  <a:pt x="529945" y="221701"/>
                </a:lnTo>
                <a:lnTo>
                  <a:pt x="585729" y="203661"/>
                </a:lnTo>
                <a:lnTo>
                  <a:pt x="644301" y="186099"/>
                </a:lnTo>
                <a:lnTo>
                  <a:pt x="685631" y="174468"/>
                </a:lnTo>
                <a:lnTo>
                  <a:pt x="727742" y="163212"/>
                </a:lnTo>
                <a:lnTo>
                  <a:pt x="770610" y="152331"/>
                </a:lnTo>
                <a:lnTo>
                  <a:pt x="814207" y="141825"/>
                </a:lnTo>
                <a:lnTo>
                  <a:pt x="858510" y="131695"/>
                </a:lnTo>
                <a:lnTo>
                  <a:pt x="903492" y="121940"/>
                </a:lnTo>
                <a:lnTo>
                  <a:pt x="949127" y="112560"/>
                </a:lnTo>
                <a:lnTo>
                  <a:pt x="995390" y="103555"/>
                </a:lnTo>
                <a:lnTo>
                  <a:pt x="1042256" y="94925"/>
                </a:lnTo>
                <a:lnTo>
                  <a:pt x="1089698" y="86671"/>
                </a:lnTo>
                <a:lnTo>
                  <a:pt x="1137691" y="78792"/>
                </a:lnTo>
                <a:lnTo>
                  <a:pt x="1186210" y="71288"/>
                </a:lnTo>
                <a:lnTo>
                  <a:pt x="1235228" y="64159"/>
                </a:lnTo>
                <a:lnTo>
                  <a:pt x="1284721" y="57405"/>
                </a:lnTo>
                <a:lnTo>
                  <a:pt x="1334662" y="51027"/>
                </a:lnTo>
                <a:lnTo>
                  <a:pt x="1385026" y="45024"/>
                </a:lnTo>
                <a:lnTo>
                  <a:pt x="1435787" y="39396"/>
                </a:lnTo>
                <a:lnTo>
                  <a:pt x="1486920" y="34143"/>
                </a:lnTo>
                <a:lnTo>
                  <a:pt x="1538399" y="29265"/>
                </a:lnTo>
                <a:lnTo>
                  <a:pt x="1590198" y="24763"/>
                </a:lnTo>
                <a:lnTo>
                  <a:pt x="1642292" y="20636"/>
                </a:lnTo>
                <a:lnTo>
                  <a:pt x="1694655" y="16884"/>
                </a:lnTo>
                <a:lnTo>
                  <a:pt x="1747261" y="13507"/>
                </a:lnTo>
                <a:lnTo>
                  <a:pt x="1800086" y="10505"/>
                </a:lnTo>
                <a:lnTo>
                  <a:pt x="1853102" y="7879"/>
                </a:lnTo>
                <a:lnTo>
                  <a:pt x="1906286" y="5628"/>
                </a:lnTo>
                <a:lnTo>
                  <a:pt x="1959610" y="3752"/>
                </a:lnTo>
                <a:lnTo>
                  <a:pt x="2013049" y="2251"/>
                </a:lnTo>
                <a:lnTo>
                  <a:pt x="2066578" y="1125"/>
                </a:lnTo>
                <a:lnTo>
                  <a:pt x="2120172" y="375"/>
                </a:lnTo>
                <a:lnTo>
                  <a:pt x="2173803" y="0"/>
                </a:lnTo>
                <a:lnTo>
                  <a:pt x="2227448" y="0"/>
                </a:lnTo>
                <a:lnTo>
                  <a:pt x="2281080" y="375"/>
                </a:lnTo>
                <a:lnTo>
                  <a:pt x="2334673" y="1125"/>
                </a:lnTo>
                <a:lnTo>
                  <a:pt x="2388202" y="2251"/>
                </a:lnTo>
                <a:lnTo>
                  <a:pt x="2441641" y="3752"/>
                </a:lnTo>
                <a:lnTo>
                  <a:pt x="2494966" y="5628"/>
                </a:lnTo>
                <a:lnTo>
                  <a:pt x="2548149" y="7879"/>
                </a:lnTo>
                <a:lnTo>
                  <a:pt x="2601165" y="10505"/>
                </a:lnTo>
                <a:lnTo>
                  <a:pt x="2653990" y="13507"/>
                </a:lnTo>
                <a:lnTo>
                  <a:pt x="2706596" y="16884"/>
                </a:lnTo>
                <a:lnTo>
                  <a:pt x="2758959" y="20636"/>
                </a:lnTo>
                <a:lnTo>
                  <a:pt x="2811053" y="24763"/>
                </a:lnTo>
                <a:lnTo>
                  <a:pt x="2862852" y="29265"/>
                </a:lnTo>
                <a:lnTo>
                  <a:pt x="2914331" y="34143"/>
                </a:lnTo>
                <a:lnTo>
                  <a:pt x="2965464" y="39396"/>
                </a:lnTo>
                <a:lnTo>
                  <a:pt x="3016225" y="45024"/>
                </a:lnTo>
                <a:lnTo>
                  <a:pt x="3066589" y="51027"/>
                </a:lnTo>
                <a:lnTo>
                  <a:pt x="3116530" y="57405"/>
                </a:lnTo>
                <a:lnTo>
                  <a:pt x="3166023" y="64159"/>
                </a:lnTo>
                <a:lnTo>
                  <a:pt x="3215041" y="71288"/>
                </a:lnTo>
                <a:lnTo>
                  <a:pt x="3263560" y="78792"/>
                </a:lnTo>
                <a:lnTo>
                  <a:pt x="3311553" y="86671"/>
                </a:lnTo>
                <a:lnTo>
                  <a:pt x="3358995" y="94925"/>
                </a:lnTo>
                <a:lnTo>
                  <a:pt x="3405861" y="103555"/>
                </a:lnTo>
                <a:lnTo>
                  <a:pt x="3452124" y="112560"/>
                </a:lnTo>
                <a:lnTo>
                  <a:pt x="3497759" y="121940"/>
                </a:lnTo>
                <a:lnTo>
                  <a:pt x="3542741" y="131695"/>
                </a:lnTo>
                <a:lnTo>
                  <a:pt x="3587044" y="141825"/>
                </a:lnTo>
                <a:lnTo>
                  <a:pt x="3630641" y="152331"/>
                </a:lnTo>
                <a:lnTo>
                  <a:pt x="3673509" y="163212"/>
                </a:lnTo>
                <a:lnTo>
                  <a:pt x="3715620" y="174468"/>
                </a:lnTo>
                <a:lnTo>
                  <a:pt x="3756950" y="186099"/>
                </a:lnTo>
                <a:close/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626782CF-4166-4B1B-A5A8-6969E2FF7011}"/>
              </a:ext>
            </a:extLst>
          </p:cNvPr>
          <p:cNvSpPr/>
          <p:nvPr/>
        </p:nvSpPr>
        <p:spPr>
          <a:xfrm>
            <a:off x="207472" y="4056925"/>
            <a:ext cx="5421052" cy="2490477"/>
          </a:xfrm>
          <a:custGeom>
            <a:avLst/>
            <a:gdLst/>
            <a:ahLst/>
            <a:cxnLst/>
            <a:rect l="l" t="t" r="r" b="b"/>
            <a:pathLst>
              <a:path w="5946775" h="2997200">
                <a:moveTo>
                  <a:pt x="3515182" y="2984499"/>
                </a:moveTo>
                <a:lnTo>
                  <a:pt x="2431592" y="2984499"/>
                </a:lnTo>
                <a:lnTo>
                  <a:pt x="2497722" y="2997199"/>
                </a:lnTo>
                <a:lnTo>
                  <a:pt x="3449052" y="2997199"/>
                </a:lnTo>
                <a:lnTo>
                  <a:pt x="3515182" y="2984499"/>
                </a:lnTo>
                <a:close/>
              </a:path>
              <a:path w="5946775" h="2997200">
                <a:moveTo>
                  <a:pt x="3710461" y="2971799"/>
                </a:moveTo>
                <a:lnTo>
                  <a:pt x="2236313" y="2971799"/>
                </a:lnTo>
                <a:lnTo>
                  <a:pt x="2300871" y="2984499"/>
                </a:lnTo>
                <a:lnTo>
                  <a:pt x="3645904" y="2984499"/>
                </a:lnTo>
                <a:lnTo>
                  <a:pt x="3710461" y="2971799"/>
                </a:lnTo>
                <a:close/>
              </a:path>
              <a:path w="5946775" h="2997200">
                <a:moveTo>
                  <a:pt x="3837885" y="2959099"/>
                </a:moveTo>
                <a:lnTo>
                  <a:pt x="2108890" y="2959099"/>
                </a:lnTo>
                <a:lnTo>
                  <a:pt x="2172314" y="2971799"/>
                </a:lnTo>
                <a:lnTo>
                  <a:pt x="3774461" y="2971799"/>
                </a:lnTo>
                <a:lnTo>
                  <a:pt x="3837885" y="2959099"/>
                </a:lnTo>
                <a:close/>
              </a:path>
              <a:path w="5946775" h="2997200">
                <a:moveTo>
                  <a:pt x="3962938" y="2946399"/>
                </a:moveTo>
                <a:lnTo>
                  <a:pt x="1983836" y="2946399"/>
                </a:lnTo>
                <a:lnTo>
                  <a:pt x="2046058" y="2959099"/>
                </a:lnTo>
                <a:lnTo>
                  <a:pt x="3900716" y="2959099"/>
                </a:lnTo>
                <a:lnTo>
                  <a:pt x="3962938" y="2946399"/>
                </a:lnTo>
                <a:close/>
              </a:path>
              <a:path w="5946775" h="2997200">
                <a:moveTo>
                  <a:pt x="4145776" y="2920999"/>
                </a:moveTo>
                <a:lnTo>
                  <a:pt x="1800998" y="2920999"/>
                </a:lnTo>
                <a:lnTo>
                  <a:pt x="1922241" y="2946399"/>
                </a:lnTo>
                <a:lnTo>
                  <a:pt x="4024534" y="2946399"/>
                </a:lnTo>
                <a:lnTo>
                  <a:pt x="4145776" y="2920999"/>
                </a:lnTo>
                <a:close/>
              </a:path>
              <a:path w="5946775" h="2997200">
                <a:moveTo>
                  <a:pt x="4379989" y="2882899"/>
                </a:moveTo>
                <a:lnTo>
                  <a:pt x="1566786" y="2882899"/>
                </a:lnTo>
                <a:lnTo>
                  <a:pt x="1741385" y="2920999"/>
                </a:lnTo>
                <a:lnTo>
                  <a:pt x="4205389" y="2920999"/>
                </a:lnTo>
                <a:lnTo>
                  <a:pt x="4379989" y="2882899"/>
                </a:lnTo>
                <a:close/>
              </a:path>
              <a:path w="5946775" h="2997200">
                <a:moveTo>
                  <a:pt x="4028639" y="1104899"/>
                </a:moveTo>
                <a:lnTo>
                  <a:pt x="1960122" y="1104899"/>
                </a:lnTo>
                <a:lnTo>
                  <a:pt x="1895776" y="1117599"/>
                </a:lnTo>
                <a:lnTo>
                  <a:pt x="1832146" y="1117599"/>
                </a:lnTo>
                <a:lnTo>
                  <a:pt x="1645748" y="1155699"/>
                </a:lnTo>
                <a:lnTo>
                  <a:pt x="1585180" y="1155699"/>
                </a:lnTo>
                <a:lnTo>
                  <a:pt x="1466506" y="1181099"/>
                </a:lnTo>
                <a:lnTo>
                  <a:pt x="1185121" y="1244599"/>
                </a:lnTo>
                <a:lnTo>
                  <a:pt x="977055" y="1295399"/>
                </a:lnTo>
                <a:lnTo>
                  <a:pt x="927571" y="1320799"/>
                </a:lnTo>
                <a:lnTo>
                  <a:pt x="785511" y="1358899"/>
                </a:lnTo>
                <a:lnTo>
                  <a:pt x="740355" y="1384299"/>
                </a:lnTo>
                <a:lnTo>
                  <a:pt x="653457" y="1409699"/>
                </a:lnTo>
                <a:lnTo>
                  <a:pt x="611755" y="1435099"/>
                </a:lnTo>
                <a:lnTo>
                  <a:pt x="571245" y="1447799"/>
                </a:lnTo>
                <a:lnTo>
                  <a:pt x="531945" y="1473199"/>
                </a:lnTo>
                <a:lnTo>
                  <a:pt x="493875" y="1485899"/>
                </a:lnTo>
                <a:lnTo>
                  <a:pt x="457056" y="1498599"/>
                </a:lnTo>
                <a:lnTo>
                  <a:pt x="421507" y="1523999"/>
                </a:lnTo>
                <a:lnTo>
                  <a:pt x="387248" y="1536699"/>
                </a:lnTo>
                <a:lnTo>
                  <a:pt x="354299" y="1562099"/>
                </a:lnTo>
                <a:lnTo>
                  <a:pt x="322680" y="1587499"/>
                </a:lnTo>
                <a:lnTo>
                  <a:pt x="292410" y="1600199"/>
                </a:lnTo>
                <a:lnTo>
                  <a:pt x="263509" y="1625599"/>
                </a:lnTo>
                <a:lnTo>
                  <a:pt x="235997" y="1638299"/>
                </a:lnTo>
                <a:lnTo>
                  <a:pt x="209894" y="1663699"/>
                </a:lnTo>
                <a:lnTo>
                  <a:pt x="185220" y="1689099"/>
                </a:lnTo>
                <a:lnTo>
                  <a:pt x="161994" y="1701799"/>
                </a:lnTo>
                <a:lnTo>
                  <a:pt x="140236" y="1727199"/>
                </a:lnTo>
                <a:lnTo>
                  <a:pt x="119966" y="1752599"/>
                </a:lnTo>
                <a:lnTo>
                  <a:pt x="101204" y="1765299"/>
                </a:lnTo>
                <a:lnTo>
                  <a:pt x="83970" y="1790699"/>
                </a:lnTo>
                <a:lnTo>
                  <a:pt x="68283" y="1816099"/>
                </a:lnTo>
                <a:lnTo>
                  <a:pt x="54163" y="1841499"/>
                </a:lnTo>
                <a:lnTo>
                  <a:pt x="41630" y="1866899"/>
                </a:lnTo>
                <a:lnTo>
                  <a:pt x="30704" y="1879599"/>
                </a:lnTo>
                <a:lnTo>
                  <a:pt x="13752" y="1930399"/>
                </a:lnTo>
                <a:lnTo>
                  <a:pt x="3464" y="1981199"/>
                </a:lnTo>
                <a:lnTo>
                  <a:pt x="0" y="2019299"/>
                </a:lnTo>
                <a:lnTo>
                  <a:pt x="789" y="2044699"/>
                </a:lnTo>
                <a:lnTo>
                  <a:pt x="3146" y="2070099"/>
                </a:lnTo>
                <a:lnTo>
                  <a:pt x="7053" y="2095499"/>
                </a:lnTo>
                <a:lnTo>
                  <a:pt x="12493" y="2120899"/>
                </a:lnTo>
                <a:lnTo>
                  <a:pt x="19449" y="2133599"/>
                </a:lnTo>
                <a:lnTo>
                  <a:pt x="27904" y="2158999"/>
                </a:lnTo>
                <a:lnTo>
                  <a:pt x="37841" y="2184399"/>
                </a:lnTo>
                <a:lnTo>
                  <a:pt x="49243" y="2209799"/>
                </a:lnTo>
                <a:lnTo>
                  <a:pt x="62093" y="2222499"/>
                </a:lnTo>
                <a:lnTo>
                  <a:pt x="76373" y="2247899"/>
                </a:lnTo>
                <a:lnTo>
                  <a:pt x="92066" y="2273299"/>
                </a:lnTo>
                <a:lnTo>
                  <a:pt x="109156" y="2285999"/>
                </a:lnTo>
                <a:lnTo>
                  <a:pt x="127625" y="2311399"/>
                </a:lnTo>
                <a:lnTo>
                  <a:pt x="147456" y="2324099"/>
                </a:lnTo>
                <a:lnTo>
                  <a:pt x="168632" y="2349499"/>
                </a:lnTo>
                <a:lnTo>
                  <a:pt x="191136" y="2374899"/>
                </a:lnTo>
                <a:lnTo>
                  <a:pt x="214951" y="2387599"/>
                </a:lnTo>
                <a:lnTo>
                  <a:pt x="240060" y="2412999"/>
                </a:lnTo>
                <a:lnTo>
                  <a:pt x="266445" y="2425699"/>
                </a:lnTo>
                <a:lnTo>
                  <a:pt x="294090" y="2451099"/>
                </a:lnTo>
                <a:lnTo>
                  <a:pt x="322977" y="2463799"/>
                </a:lnTo>
                <a:lnTo>
                  <a:pt x="353089" y="2489199"/>
                </a:lnTo>
                <a:lnTo>
                  <a:pt x="384410" y="2501899"/>
                </a:lnTo>
                <a:lnTo>
                  <a:pt x="416921" y="2527299"/>
                </a:lnTo>
                <a:lnTo>
                  <a:pt x="450607" y="2539999"/>
                </a:lnTo>
                <a:lnTo>
                  <a:pt x="485450" y="2565399"/>
                </a:lnTo>
                <a:lnTo>
                  <a:pt x="521432" y="2578099"/>
                </a:lnTo>
                <a:lnTo>
                  <a:pt x="558537" y="2590799"/>
                </a:lnTo>
                <a:lnTo>
                  <a:pt x="596747" y="2616199"/>
                </a:lnTo>
                <a:lnTo>
                  <a:pt x="676417" y="2641599"/>
                </a:lnTo>
                <a:lnTo>
                  <a:pt x="717841" y="2666999"/>
                </a:lnTo>
                <a:lnTo>
                  <a:pt x="760303" y="2679699"/>
                </a:lnTo>
                <a:lnTo>
                  <a:pt x="848269" y="2705099"/>
                </a:lnTo>
                <a:lnTo>
                  <a:pt x="893740" y="2730499"/>
                </a:lnTo>
                <a:lnTo>
                  <a:pt x="1035896" y="2768599"/>
                </a:lnTo>
                <a:lnTo>
                  <a:pt x="1238200" y="2819399"/>
                </a:lnTo>
                <a:lnTo>
                  <a:pt x="1510056" y="2882899"/>
                </a:lnTo>
                <a:lnTo>
                  <a:pt x="4436719" y="2882899"/>
                </a:lnTo>
                <a:lnTo>
                  <a:pt x="4708574" y="2819399"/>
                </a:lnTo>
                <a:lnTo>
                  <a:pt x="4910879" y="2768599"/>
                </a:lnTo>
                <a:lnTo>
                  <a:pt x="5053035" y="2730499"/>
                </a:lnTo>
                <a:lnTo>
                  <a:pt x="5098505" y="2705099"/>
                </a:lnTo>
                <a:lnTo>
                  <a:pt x="5186472" y="2679699"/>
                </a:lnTo>
                <a:lnTo>
                  <a:pt x="5228933" y="2666999"/>
                </a:lnTo>
                <a:lnTo>
                  <a:pt x="5270358" y="2641599"/>
                </a:lnTo>
                <a:lnTo>
                  <a:pt x="5350027" y="2616199"/>
                </a:lnTo>
                <a:lnTo>
                  <a:pt x="5388238" y="2590799"/>
                </a:lnTo>
                <a:lnTo>
                  <a:pt x="5425343" y="2578099"/>
                </a:lnTo>
                <a:lnTo>
                  <a:pt x="5461325" y="2565399"/>
                </a:lnTo>
                <a:lnTo>
                  <a:pt x="5496167" y="2539999"/>
                </a:lnTo>
                <a:lnTo>
                  <a:pt x="5529853" y="2527299"/>
                </a:lnTo>
                <a:lnTo>
                  <a:pt x="5562365" y="2501899"/>
                </a:lnTo>
                <a:lnTo>
                  <a:pt x="5593685" y="2489199"/>
                </a:lnTo>
                <a:lnTo>
                  <a:pt x="5623797" y="2463799"/>
                </a:lnTo>
                <a:lnTo>
                  <a:pt x="5652685" y="2451099"/>
                </a:lnTo>
                <a:lnTo>
                  <a:pt x="5680329" y="2425699"/>
                </a:lnTo>
                <a:lnTo>
                  <a:pt x="5706714" y="2412999"/>
                </a:lnTo>
                <a:lnTo>
                  <a:pt x="5731823" y="2387599"/>
                </a:lnTo>
                <a:lnTo>
                  <a:pt x="5755638" y="2374899"/>
                </a:lnTo>
                <a:lnTo>
                  <a:pt x="5778142" y="2349499"/>
                </a:lnTo>
                <a:lnTo>
                  <a:pt x="5799318" y="2324099"/>
                </a:lnTo>
                <a:lnTo>
                  <a:pt x="5819149" y="2311399"/>
                </a:lnTo>
                <a:lnTo>
                  <a:pt x="5837618" y="2285999"/>
                </a:lnTo>
                <a:lnTo>
                  <a:pt x="5854708" y="2273299"/>
                </a:lnTo>
                <a:lnTo>
                  <a:pt x="5870401" y="2247899"/>
                </a:lnTo>
                <a:lnTo>
                  <a:pt x="5884681" y="2222499"/>
                </a:lnTo>
                <a:lnTo>
                  <a:pt x="5897531" y="2209799"/>
                </a:lnTo>
                <a:lnTo>
                  <a:pt x="5908933" y="2184399"/>
                </a:lnTo>
                <a:lnTo>
                  <a:pt x="5918870" y="2158999"/>
                </a:lnTo>
                <a:lnTo>
                  <a:pt x="5927325" y="2133599"/>
                </a:lnTo>
                <a:lnTo>
                  <a:pt x="5934281" y="2120899"/>
                </a:lnTo>
                <a:lnTo>
                  <a:pt x="5939721" y="2095499"/>
                </a:lnTo>
                <a:lnTo>
                  <a:pt x="5943628" y="2070099"/>
                </a:lnTo>
                <a:lnTo>
                  <a:pt x="5945985" y="2044699"/>
                </a:lnTo>
                <a:lnTo>
                  <a:pt x="5946774" y="2019299"/>
                </a:lnTo>
                <a:lnTo>
                  <a:pt x="5945927" y="2006599"/>
                </a:lnTo>
                <a:lnTo>
                  <a:pt x="5939200" y="1955799"/>
                </a:lnTo>
                <a:lnTo>
                  <a:pt x="5925893" y="1904999"/>
                </a:lnTo>
                <a:lnTo>
                  <a:pt x="5906158" y="1866899"/>
                </a:lnTo>
                <a:lnTo>
                  <a:pt x="5893927" y="1841499"/>
                </a:lnTo>
                <a:lnTo>
                  <a:pt x="5880147" y="1816099"/>
                </a:lnTo>
                <a:lnTo>
                  <a:pt x="5864836" y="1790699"/>
                </a:lnTo>
                <a:lnTo>
                  <a:pt x="5848013" y="1777999"/>
                </a:lnTo>
                <a:lnTo>
                  <a:pt x="5829697" y="1752599"/>
                </a:lnTo>
                <a:lnTo>
                  <a:pt x="5809907" y="1727199"/>
                </a:lnTo>
                <a:lnTo>
                  <a:pt x="5788663" y="1714499"/>
                </a:lnTo>
                <a:lnTo>
                  <a:pt x="5765984" y="1689099"/>
                </a:lnTo>
                <a:lnTo>
                  <a:pt x="5741888" y="1663699"/>
                </a:lnTo>
                <a:lnTo>
                  <a:pt x="5716394" y="1650999"/>
                </a:lnTo>
                <a:lnTo>
                  <a:pt x="5689522" y="1625599"/>
                </a:lnTo>
                <a:lnTo>
                  <a:pt x="5661291" y="1600199"/>
                </a:lnTo>
                <a:lnTo>
                  <a:pt x="5631720" y="1587499"/>
                </a:lnTo>
                <a:lnTo>
                  <a:pt x="5600827" y="1562099"/>
                </a:lnTo>
                <a:lnTo>
                  <a:pt x="5568632" y="1549399"/>
                </a:lnTo>
                <a:lnTo>
                  <a:pt x="5535154" y="1523999"/>
                </a:lnTo>
                <a:lnTo>
                  <a:pt x="5500411" y="1511299"/>
                </a:lnTo>
                <a:lnTo>
                  <a:pt x="5464424" y="1485899"/>
                </a:lnTo>
                <a:lnTo>
                  <a:pt x="5427211" y="1473199"/>
                </a:lnTo>
                <a:lnTo>
                  <a:pt x="5388790" y="1460499"/>
                </a:lnTo>
                <a:lnTo>
                  <a:pt x="5349182" y="1435099"/>
                </a:lnTo>
                <a:lnTo>
                  <a:pt x="5308405" y="1422399"/>
                </a:lnTo>
                <a:lnTo>
                  <a:pt x="5266478" y="1396999"/>
                </a:lnTo>
                <a:lnTo>
                  <a:pt x="5179252" y="1371599"/>
                </a:lnTo>
                <a:lnTo>
                  <a:pt x="5133990" y="1358899"/>
                </a:lnTo>
                <a:lnTo>
                  <a:pt x="5087654" y="1333499"/>
                </a:lnTo>
                <a:lnTo>
                  <a:pt x="4942397" y="1295399"/>
                </a:lnTo>
                <a:lnTo>
                  <a:pt x="4840540" y="1269999"/>
                </a:lnTo>
                <a:lnTo>
                  <a:pt x="4788164" y="1244599"/>
                </a:lnTo>
                <a:lnTo>
                  <a:pt x="4569445" y="1193799"/>
                </a:lnTo>
                <a:lnTo>
                  <a:pt x="4512557" y="1193799"/>
                </a:lnTo>
                <a:lnTo>
                  <a:pt x="4215827" y="1130299"/>
                </a:lnTo>
                <a:lnTo>
                  <a:pt x="4154155" y="1130299"/>
                </a:lnTo>
                <a:lnTo>
                  <a:pt x="4028639" y="1104899"/>
                </a:lnTo>
                <a:close/>
              </a:path>
              <a:path w="5946775" h="2997200">
                <a:moveTo>
                  <a:pt x="3769450" y="1079499"/>
                </a:moveTo>
                <a:lnTo>
                  <a:pt x="2157256" y="1079499"/>
                </a:lnTo>
                <a:lnTo>
                  <a:pt x="2025163" y="1104899"/>
                </a:lnTo>
                <a:lnTo>
                  <a:pt x="3964833" y="1104899"/>
                </a:lnTo>
                <a:lnTo>
                  <a:pt x="3900353" y="1092199"/>
                </a:lnTo>
                <a:lnTo>
                  <a:pt x="3835219" y="1092199"/>
                </a:lnTo>
                <a:lnTo>
                  <a:pt x="3769450" y="1079499"/>
                </a:lnTo>
                <a:close/>
              </a:path>
              <a:path w="5946775" h="2997200">
                <a:moveTo>
                  <a:pt x="3636081" y="1066799"/>
                </a:moveTo>
                <a:lnTo>
                  <a:pt x="2360120" y="1066799"/>
                </a:lnTo>
                <a:lnTo>
                  <a:pt x="2291895" y="1079499"/>
                </a:lnTo>
                <a:lnTo>
                  <a:pt x="3703064" y="1079499"/>
                </a:lnTo>
                <a:lnTo>
                  <a:pt x="3636081" y="1066799"/>
                </a:lnTo>
                <a:close/>
              </a:path>
              <a:path w="5946775" h="2997200">
                <a:moveTo>
                  <a:pt x="3431738" y="1054099"/>
                </a:moveTo>
                <a:lnTo>
                  <a:pt x="2498281" y="1054099"/>
                </a:lnTo>
                <a:lnTo>
                  <a:pt x="2428922" y="1066799"/>
                </a:lnTo>
                <a:lnTo>
                  <a:pt x="3500399" y="1066799"/>
                </a:lnTo>
                <a:lnTo>
                  <a:pt x="3431738" y="1054099"/>
                </a:lnTo>
                <a:close/>
              </a:path>
              <a:path w="5946775" h="2997200">
                <a:moveTo>
                  <a:pt x="2872581" y="0"/>
                </a:moveTo>
                <a:lnTo>
                  <a:pt x="2568178" y="1054099"/>
                </a:lnTo>
                <a:lnTo>
                  <a:pt x="3292872" y="1054099"/>
                </a:lnTo>
                <a:lnTo>
                  <a:pt x="287258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6B2AC56F-5D52-4C6C-8D8D-67798AE0E3E2}"/>
              </a:ext>
            </a:extLst>
          </p:cNvPr>
          <p:cNvSpPr txBox="1"/>
          <p:nvPr/>
        </p:nvSpPr>
        <p:spPr>
          <a:xfrm>
            <a:off x="1343198" y="5362682"/>
            <a:ext cx="314960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0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クライアント</a:t>
            </a:r>
            <a:endParaRPr sz="41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5256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515537" cy="333477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画面を表示するためには、必要な情報を送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ってく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れるよう にサ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ー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バに依頼する必要がある。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リクエストを送るアプリケーションやコンピュータをク ライアントと呼ぶ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034153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507</Words>
  <Application>Microsoft Office PowerPoint</Application>
  <PresentationFormat>ワイド画面</PresentationFormat>
  <Paragraphs>115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ヒラギノ角ゴ Pro W3</vt:lpstr>
      <vt:lpstr>Arial</vt:lpstr>
      <vt:lpstr>Times New Roman</vt:lpstr>
      <vt:lpstr>Trebuchet MS</vt:lpstr>
      <vt:lpstr>Wingdings 3</vt:lpstr>
      <vt:lpstr>ファセット</vt:lpstr>
      <vt:lpstr>WEBについて</vt:lpstr>
      <vt:lpstr>目次</vt:lpstr>
      <vt:lpstr>コンピュータとは？</vt:lpstr>
      <vt:lpstr>Examples</vt:lpstr>
      <vt:lpstr>Computer</vt:lpstr>
      <vt:lpstr>まとめ</vt:lpstr>
      <vt:lpstr>クライアントとは？</vt:lpstr>
      <vt:lpstr>リクエスト</vt:lpstr>
      <vt:lpstr>まとめ</vt:lpstr>
      <vt:lpstr>サーバーとは？</vt:lpstr>
      <vt:lpstr>PowerPoint プレゼンテーション</vt:lpstr>
      <vt:lpstr>サーバーの種類</vt:lpstr>
      <vt:lpstr>サーバーの協調</vt:lpstr>
      <vt:lpstr>まとめ</vt:lpstr>
      <vt:lpstr>ネットワークとは？</vt:lpstr>
      <vt:lpstr>ではインターネットって何？</vt:lpstr>
      <vt:lpstr>PowerPoint プレゼンテーション</vt:lpstr>
      <vt:lpstr>インターネットの仕組み</vt:lpstr>
      <vt:lpstr>IPアドレス</vt:lpstr>
      <vt:lpstr>IPアドレス</vt:lpstr>
      <vt:lpstr>まとめ</vt:lpstr>
      <vt:lpstr>ドメインとDNS</vt:lpstr>
      <vt:lpstr>まとめ</vt:lpstr>
      <vt:lpstr>PowerPoint プレゼンテーション</vt:lpstr>
      <vt:lpstr>HTTP、HTTPSとは?</vt:lpstr>
      <vt:lpstr>HTTPリクエスト</vt:lpstr>
      <vt:lpstr>HTTPレスポンス</vt:lpstr>
      <vt:lpstr>まとめ</vt:lpstr>
      <vt:lpstr>以上、Webについてでした。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WEBについて</dc:title>
  <dc:creator>Heshiki Luis</dc:creator>
  <cp:lastModifiedBy>Heshiki Luis</cp:lastModifiedBy>
  <cp:revision>1</cp:revision>
  <dcterms:created xsi:type="dcterms:W3CDTF">2022-01-07T06:06:16Z</dcterms:created>
  <dcterms:modified xsi:type="dcterms:W3CDTF">2022-01-07T07:41:02Z</dcterms:modified>
</cp:coreProperties>
</file>