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8" r:id="rId9"/>
    <p:sldId id="263" r:id="rId10"/>
    <p:sldId id="264" r:id="rId11"/>
    <p:sldId id="265" r:id="rId12"/>
  </p:sldIdLst>
  <p:sldSz cx="9144000" cy="6858000" type="screen4x3"/>
  <p:notesSz cx="6881813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97312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97312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144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indent="-282575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indent="-1857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Font typeface="Cantarell"/>
              <a:buChar char="◆"/>
              <a:defRPr/>
            </a:lvl1pPr>
            <a:lvl2pPr rtl="0">
              <a:lnSpc>
                <a:spcPct val="126666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rtl="0">
              <a:lnSpc>
                <a:spcPct val="135714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rtl="0">
              <a:lnSpc>
                <a:spcPct val="146153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rtl="0">
              <a:lnSpc>
                <a:spcPct val="158333"/>
              </a:lnSpc>
              <a:spcBef>
                <a:spcPts val="600"/>
              </a:spcBef>
              <a:spcAft>
                <a:spcPts val="600"/>
              </a:spcAft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533400" y="1752600"/>
            <a:ext cx="8077199" cy="4708980"/>
          </a:xfrm>
          <a:prstGeom prst="rect">
            <a:avLst/>
          </a:prstGeom>
          <a:solidFill>
            <a:srgbClr val="B4DAE4">
              <a:alpha val="14901"/>
            </a:srgbClr>
          </a:solidFill>
          <a:ln w="12700" cap="flat">
            <a:solidFill>
              <a:srgbClr val="8EC9D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8CF4F2"/>
              </a:buClr>
              <a:buFont typeface="Consola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09600" y="3469480"/>
            <a:ext cx="7924799" cy="569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Font typeface="Cantarell"/>
              <a:buNone/>
              <a:defRPr/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rgbClr val="FFA9A0"/>
              </a:buClr>
              <a:buFont typeface="Cantarell"/>
              <a:buNone/>
              <a:defRPr/>
            </a:lvl2pPr>
            <a:lvl3pPr marL="914400" marR="0" indent="0" algn="ctr" rtl="0">
              <a:spcBef>
                <a:spcPts val="560"/>
              </a:spcBef>
              <a:spcAft>
                <a:spcPts val="0"/>
              </a:spcAft>
              <a:buClr>
                <a:srgbClr val="77B300"/>
              </a:buClr>
              <a:buFont typeface="Cantarell"/>
              <a:buNone/>
              <a:defRPr/>
            </a:lvl3pPr>
            <a:lvl4pPr marL="1371600" marR="0" indent="0" algn="ctr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Font typeface="Cantarell"/>
              <a:buNone/>
              <a:defRPr/>
            </a:lvl4pPr>
            <a:lvl5pPr marL="1828800" marR="0" indent="0" algn="ctr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Font typeface="Cantarel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6"/>
              </a:buClr>
              <a:buFont typeface="Cantarel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lt2"/>
              </a:buClr>
              <a:buFont typeface="Cantarell"/>
              <a:buNone/>
              <a:defRPr/>
            </a:lvl7pPr>
            <a:lvl8pPr marL="3200400" marR="0" indent="0" algn="ctr" rtl="0">
              <a:spcBef>
                <a:spcPts val="280"/>
              </a:spcBef>
              <a:buClr>
                <a:schemeClr val="lt2"/>
              </a:buClr>
              <a:buFont typeface="Cantarell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Cantarel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>
            <a:off x="130433" y="6373882"/>
            <a:ext cx="1816797" cy="331717"/>
            <a:chOff x="1236227" y="1523999"/>
            <a:chExt cx="4351211" cy="3261409"/>
          </a:xfrm>
        </p:grpSpPr>
        <p:sp>
          <p:nvSpPr>
            <p:cNvPr id="27" name="Shape 27"/>
            <p:cNvSpPr txBox="1"/>
            <p:nvPr/>
          </p:nvSpPr>
          <p:spPr>
            <a:xfrm flipH="1">
              <a:off x="3394420" y="1733043"/>
              <a:ext cx="152876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форум програмиране, форум уеб дизайн</a:t>
              </a:r>
            </a:p>
          </p:txBody>
        </p:sp>
        <p:sp>
          <p:nvSpPr>
            <p:cNvPr id="28" name="Shape 28"/>
            <p:cNvSpPr txBox="1"/>
            <p:nvPr/>
          </p:nvSpPr>
          <p:spPr>
            <a:xfrm flipH="1">
              <a:off x="1350511" y="1528530"/>
              <a:ext cx="2008656" cy="114988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29" name="Shape 29"/>
            <p:cNvSpPr txBox="1"/>
            <p:nvPr/>
          </p:nvSpPr>
          <p:spPr>
            <a:xfrm flipH="1">
              <a:off x="1538276" y="2175144"/>
              <a:ext cx="1816697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0" name="Shape 30"/>
            <p:cNvSpPr txBox="1"/>
            <p:nvPr/>
          </p:nvSpPr>
          <p:spPr>
            <a:xfrm flipH="1">
              <a:off x="1660733" y="2421353"/>
              <a:ext cx="169768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SEO курс - оптимизация за търсачки</a:t>
              </a:r>
            </a:p>
          </p:txBody>
        </p:sp>
        <p:sp>
          <p:nvSpPr>
            <p:cNvPr id="31" name="Shape 31"/>
            <p:cNvSpPr txBox="1"/>
            <p:nvPr/>
          </p:nvSpPr>
          <p:spPr>
            <a:xfrm flipH="1">
              <a:off x="1448482" y="2878556"/>
              <a:ext cx="190883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уроци по уеб дизайн, HTML, CSS, JavaScript, Photoshop</a:t>
              </a:r>
            </a:p>
          </p:txBody>
        </p:sp>
        <p:sp>
          <p:nvSpPr>
            <p:cNvPr id="32" name="Shape 32"/>
            <p:cNvSpPr txBox="1"/>
            <p:nvPr/>
          </p:nvSpPr>
          <p:spPr>
            <a:xfrm flipH="1">
              <a:off x="1636238" y="1946533"/>
              <a:ext cx="174759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3" name="Shape 33"/>
            <p:cNvSpPr txBox="1"/>
            <p:nvPr/>
          </p:nvSpPr>
          <p:spPr>
            <a:xfrm flipH="1">
              <a:off x="3402824" y="2230065"/>
              <a:ext cx="193955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ASP.NET MVC курс – HTML, SQL, C#, .NET, ASP.NET MVC</a:t>
              </a:r>
            </a:p>
          </p:txBody>
        </p:sp>
        <p:sp>
          <p:nvSpPr>
            <p:cNvPr id="34" name="Shape 34"/>
            <p:cNvSpPr txBox="1"/>
            <p:nvPr/>
          </p:nvSpPr>
          <p:spPr>
            <a:xfrm flipH="1">
              <a:off x="1440310" y="3574996"/>
              <a:ext cx="188196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 flipH="1">
              <a:off x="3389109" y="1523999"/>
              <a:ext cx="1874287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BG Coder - онлайн състезателна система - online judge</a:t>
              </a:r>
            </a:p>
          </p:txBody>
        </p:sp>
        <p:sp>
          <p:nvSpPr>
            <p:cNvPr id="36" name="Shape 36"/>
            <p:cNvSpPr txBox="1"/>
            <p:nvPr/>
          </p:nvSpPr>
          <p:spPr>
            <a:xfrm flipH="1">
              <a:off x="1236227" y="2649965"/>
              <a:ext cx="2123831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 flipH="1">
              <a:off x="1766854" y="3335748"/>
              <a:ext cx="159402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курс "Качествен програмен код"</a:t>
              </a:r>
            </a:p>
          </p:txBody>
        </p:sp>
        <p:sp>
          <p:nvSpPr>
            <p:cNvPr id="38" name="Shape 38"/>
            <p:cNvSpPr txBox="1"/>
            <p:nvPr/>
          </p:nvSpPr>
          <p:spPr>
            <a:xfrm flipH="1">
              <a:off x="3407676" y="2461282"/>
              <a:ext cx="1977943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39" name="Shape 39"/>
            <p:cNvSpPr txBox="1"/>
            <p:nvPr/>
          </p:nvSpPr>
          <p:spPr>
            <a:xfrm flipH="1">
              <a:off x="3406018" y="1985428"/>
              <a:ext cx="218142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 flipH="1">
              <a:off x="1504799" y="1717933"/>
              <a:ext cx="1901159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 – Телерик академия</a:t>
              </a:r>
            </a:p>
          </p:txBody>
        </p:sp>
        <p:sp>
          <p:nvSpPr>
            <p:cNvPr id="41" name="Shape 41"/>
            <p:cNvSpPr txBox="1"/>
            <p:nvPr/>
          </p:nvSpPr>
          <p:spPr>
            <a:xfrm flipH="1">
              <a:off x="3404042" y="2718405"/>
              <a:ext cx="2058568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 мобилни приложения с iPhone, Android, WP7, PhoneGap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 flipH="1">
              <a:off x="1440317" y="3117784"/>
              <a:ext cx="1901159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free C# book, безплатна книга C#, книга Java, книга C#</a:t>
              </a:r>
            </a:p>
          </p:txBody>
        </p:sp>
        <p:sp>
          <p:nvSpPr>
            <p:cNvPr id="43" name="Shape 43"/>
            <p:cNvSpPr txBox="1"/>
            <p:nvPr/>
          </p:nvSpPr>
          <p:spPr>
            <a:xfrm flipH="1">
              <a:off x="3401370" y="2963513"/>
              <a:ext cx="147501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Дончо Минков - сайт за програмиране</a:t>
              </a:r>
            </a:p>
          </p:txBody>
        </p:sp>
        <p:sp>
          <p:nvSpPr>
            <p:cNvPr id="44" name="Shape 44"/>
            <p:cNvSpPr txBox="1"/>
            <p:nvPr/>
          </p:nvSpPr>
          <p:spPr>
            <a:xfrm flipH="1">
              <a:off x="3401423" y="3217864"/>
              <a:ext cx="151340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Николай Костов - блог за програмиране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 flipH="1">
              <a:off x="3398079" y="3548401"/>
              <a:ext cx="135983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C# курс, програмиране, безплатно</a:t>
              </a:r>
            </a:p>
          </p:txBody>
        </p:sp>
      </p:grpSp>
      <p:sp>
        <p:nvSpPr>
          <p:cNvPr id="46" name="Shape 46"/>
          <p:cNvSpPr txBox="1"/>
          <p:nvPr/>
        </p:nvSpPr>
        <p:spPr>
          <a:xfrm rot="-9558298" flipH="1">
            <a:off x="7471619" y="3840481"/>
            <a:ext cx="890351" cy="15696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600" b="1" i="0" u="none" strike="noStrike" cap="none" baseline="0">
                <a:solidFill>
                  <a:srgbClr val="AEFF0C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 rot="9535351" flipH="1">
            <a:off x="923385" y="1861197"/>
            <a:ext cx="673363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0" i="0" u="none" strike="noStrike" cap="none" baseline="0">
                <a:solidFill>
                  <a:srgbClr val="8EC9D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8" name="Shape 48"/>
          <p:cNvSpPr txBox="1"/>
          <p:nvPr/>
        </p:nvSpPr>
        <p:spPr>
          <a:xfrm rot="-4661829" flipH="1">
            <a:off x="4905822" y="966542"/>
            <a:ext cx="859647" cy="1992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500" b="1" i="0" u="none" strike="noStrike" cap="none" baseline="0">
                <a:solidFill>
                  <a:srgbClr val="FF831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 rot="-1763048" flipH="1">
            <a:off x="7379009" y="1495154"/>
            <a:ext cx="949687" cy="2062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800" b="1" i="0" u="none" strike="noStrike" cap="none" baseline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0" name="Shape 50"/>
          <p:cNvSpPr txBox="1"/>
          <p:nvPr/>
        </p:nvSpPr>
        <p:spPr>
          <a:xfrm rot="2233442" flipH="1">
            <a:off x="2139217" y="940064"/>
            <a:ext cx="445350" cy="954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600" b="0" i="0" u="none" strike="noStrike" cap="none" baseline="0">
                <a:solidFill>
                  <a:srgbClr val="ACE500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1" name="Shape 51"/>
          <p:cNvSpPr txBox="1"/>
          <p:nvPr/>
        </p:nvSpPr>
        <p:spPr>
          <a:xfrm rot="8530736" flipH="1">
            <a:off x="4757099" y="4722612"/>
            <a:ext cx="643173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600" b="0" i="0" u="none" strike="noStrike" cap="none" baseline="0">
                <a:solidFill>
                  <a:srgbClr val="FF4A3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2" name="Shape 52"/>
          <p:cNvSpPr txBox="1"/>
          <p:nvPr/>
        </p:nvSpPr>
        <p:spPr>
          <a:xfrm rot="-8972974" flipH="1">
            <a:off x="2910496" y="4405706"/>
            <a:ext cx="386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>
                <a:solidFill>
                  <a:srgbClr val="EAFFA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3" name="Shape 53"/>
          <p:cNvSpPr txBox="1"/>
          <p:nvPr/>
        </p:nvSpPr>
        <p:spPr>
          <a:xfrm rot="1186146" flipH="1">
            <a:off x="6185957" y="4125718"/>
            <a:ext cx="499378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600" b="0" i="0" u="none" strike="noStrike" cap="none" baseline="0">
                <a:solidFill>
                  <a:srgbClr val="9966FF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4" name="Shape 54"/>
          <p:cNvSpPr/>
          <p:nvPr/>
        </p:nvSpPr>
        <p:spPr>
          <a:xfrm rot="-2139350" flipH="1">
            <a:off x="3150205" y="1979500"/>
            <a:ext cx="489196" cy="769440"/>
          </a:xfrm>
          <a:custGeom>
            <a:avLst/>
            <a:gdLst/>
            <a:ahLst/>
            <a:cxnLst/>
            <a:rect l="0" t="0" r="0" b="0"/>
            <a:pathLst>
              <a:path w="358" h="690" extrusionOk="0">
                <a:moveTo>
                  <a:pt x="175" y="0"/>
                </a:moveTo>
                <a:cubicBezTo>
                  <a:pt x="121" y="0"/>
                  <a:pt x="78" y="14"/>
                  <a:pt x="47" y="42"/>
                </a:cubicBezTo>
                <a:cubicBezTo>
                  <a:pt x="15" y="70"/>
                  <a:pt x="0" y="103"/>
                  <a:pt x="0" y="140"/>
                </a:cubicBezTo>
                <a:cubicBezTo>
                  <a:pt x="0" y="164"/>
                  <a:pt x="5" y="183"/>
                  <a:pt x="16" y="196"/>
                </a:cubicBezTo>
                <a:cubicBezTo>
                  <a:pt x="28" y="210"/>
                  <a:pt x="40" y="216"/>
                  <a:pt x="54" y="216"/>
                </a:cubicBezTo>
                <a:cubicBezTo>
                  <a:pt x="64" y="216"/>
                  <a:pt x="74" y="212"/>
                  <a:pt x="81" y="204"/>
                </a:cubicBezTo>
                <a:cubicBezTo>
                  <a:pt x="89" y="196"/>
                  <a:pt x="92" y="187"/>
                  <a:pt x="92" y="175"/>
                </a:cubicBezTo>
                <a:cubicBezTo>
                  <a:pt x="92" y="166"/>
                  <a:pt x="87" y="152"/>
                  <a:pt x="78" y="135"/>
                </a:cubicBezTo>
                <a:cubicBezTo>
                  <a:pt x="68" y="117"/>
                  <a:pt x="63" y="102"/>
                  <a:pt x="63" y="90"/>
                </a:cubicBezTo>
                <a:cubicBezTo>
                  <a:pt x="63" y="75"/>
                  <a:pt x="71" y="60"/>
                  <a:pt x="87" y="47"/>
                </a:cubicBezTo>
                <a:cubicBezTo>
                  <a:pt x="104" y="34"/>
                  <a:pt x="126" y="27"/>
                  <a:pt x="154" y="27"/>
                </a:cubicBezTo>
                <a:cubicBezTo>
                  <a:pt x="186" y="27"/>
                  <a:pt x="213" y="39"/>
                  <a:pt x="235" y="63"/>
                </a:cubicBezTo>
                <a:cubicBezTo>
                  <a:pt x="257" y="88"/>
                  <a:pt x="268" y="121"/>
                  <a:pt x="268" y="162"/>
                </a:cubicBezTo>
                <a:cubicBezTo>
                  <a:pt x="268" y="182"/>
                  <a:pt x="265" y="202"/>
                  <a:pt x="259" y="222"/>
                </a:cubicBezTo>
                <a:cubicBezTo>
                  <a:pt x="253" y="242"/>
                  <a:pt x="241" y="270"/>
                  <a:pt x="221" y="307"/>
                </a:cubicBezTo>
                <a:cubicBezTo>
                  <a:pt x="196" y="354"/>
                  <a:pt x="180" y="392"/>
                  <a:pt x="172" y="419"/>
                </a:cubicBezTo>
                <a:cubicBezTo>
                  <a:pt x="164" y="446"/>
                  <a:pt x="159" y="479"/>
                  <a:pt x="156" y="520"/>
                </a:cubicBezTo>
                <a:lnTo>
                  <a:pt x="176" y="520"/>
                </a:lnTo>
                <a:cubicBezTo>
                  <a:pt x="179" y="481"/>
                  <a:pt x="185" y="451"/>
                  <a:pt x="195" y="429"/>
                </a:cubicBezTo>
                <a:cubicBezTo>
                  <a:pt x="206" y="406"/>
                  <a:pt x="235" y="368"/>
                  <a:pt x="282" y="315"/>
                </a:cubicBezTo>
                <a:cubicBezTo>
                  <a:pt x="312" y="281"/>
                  <a:pt x="332" y="252"/>
                  <a:pt x="342" y="227"/>
                </a:cubicBezTo>
                <a:cubicBezTo>
                  <a:pt x="353" y="201"/>
                  <a:pt x="358" y="177"/>
                  <a:pt x="358" y="153"/>
                </a:cubicBezTo>
                <a:cubicBezTo>
                  <a:pt x="358" y="118"/>
                  <a:pt x="347" y="87"/>
                  <a:pt x="323" y="58"/>
                </a:cubicBezTo>
                <a:cubicBezTo>
                  <a:pt x="292" y="19"/>
                  <a:pt x="242" y="0"/>
                  <a:pt x="175" y="0"/>
                </a:cubicBezTo>
                <a:close/>
                <a:moveTo>
                  <a:pt x="169" y="581"/>
                </a:moveTo>
                <a:cubicBezTo>
                  <a:pt x="154" y="581"/>
                  <a:pt x="142" y="586"/>
                  <a:pt x="131" y="597"/>
                </a:cubicBezTo>
                <a:cubicBezTo>
                  <a:pt x="120" y="608"/>
                  <a:pt x="115" y="620"/>
                  <a:pt x="115" y="636"/>
                </a:cubicBezTo>
                <a:cubicBezTo>
                  <a:pt x="115" y="651"/>
                  <a:pt x="120" y="664"/>
                  <a:pt x="131" y="674"/>
                </a:cubicBezTo>
                <a:cubicBezTo>
                  <a:pt x="142" y="685"/>
                  <a:pt x="154" y="690"/>
                  <a:pt x="169" y="690"/>
                </a:cubicBezTo>
                <a:cubicBezTo>
                  <a:pt x="184" y="690"/>
                  <a:pt x="197" y="685"/>
                  <a:pt x="208" y="674"/>
                </a:cubicBezTo>
                <a:cubicBezTo>
                  <a:pt x="219" y="664"/>
                  <a:pt x="224" y="651"/>
                  <a:pt x="224" y="636"/>
                </a:cubicBezTo>
                <a:cubicBezTo>
                  <a:pt x="224" y="620"/>
                  <a:pt x="219" y="608"/>
                  <a:pt x="208" y="597"/>
                </a:cubicBezTo>
                <a:cubicBezTo>
                  <a:pt x="198" y="586"/>
                  <a:pt x="185" y="581"/>
                  <a:pt x="169" y="581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</p:sp>
      <p:sp>
        <p:nvSpPr>
          <p:cNvPr id="55" name="Shape 55"/>
          <p:cNvSpPr txBox="1"/>
          <p:nvPr/>
        </p:nvSpPr>
        <p:spPr>
          <a:xfrm rot="-3322859" flipH="1">
            <a:off x="405233" y="3272335"/>
            <a:ext cx="413607" cy="6463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>
                <a:solidFill>
                  <a:srgbClr val="EAFFA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6" name="Shape 56"/>
          <p:cNvSpPr txBox="1"/>
          <p:nvPr/>
        </p:nvSpPr>
        <p:spPr>
          <a:xfrm rot="-2904266" flipH="1">
            <a:off x="3127406" y="5396299"/>
            <a:ext cx="548101" cy="1015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1" i="0" u="none" strike="noStrike" cap="none" baseline="0">
                <a:solidFill>
                  <a:srgbClr val="0F4173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7" name="Shape 57"/>
          <p:cNvSpPr txBox="1"/>
          <p:nvPr/>
        </p:nvSpPr>
        <p:spPr>
          <a:xfrm rot="10134628" flipH="1">
            <a:off x="6730679" y="5522529"/>
            <a:ext cx="4443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8" name="Shape 58"/>
          <p:cNvSpPr txBox="1"/>
          <p:nvPr/>
        </p:nvSpPr>
        <p:spPr>
          <a:xfrm rot="-9473782" flipH="1">
            <a:off x="559977" y="930479"/>
            <a:ext cx="387893" cy="707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9" name="Shape 59"/>
          <p:cNvSpPr txBox="1"/>
          <p:nvPr/>
        </p:nvSpPr>
        <p:spPr>
          <a:xfrm rot="-759311" flipH="1">
            <a:off x="8186732" y="5517700"/>
            <a:ext cx="3574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>
                <a:solidFill>
                  <a:srgbClr val="FDF1DB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0" name="Shape 60"/>
          <p:cNvSpPr txBox="1"/>
          <p:nvPr/>
        </p:nvSpPr>
        <p:spPr>
          <a:xfrm rot="-6173206" flipH="1">
            <a:off x="1145825" y="4072252"/>
            <a:ext cx="369652" cy="769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97B7D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1" name="Shape 61"/>
          <p:cNvSpPr txBox="1"/>
          <p:nvPr/>
        </p:nvSpPr>
        <p:spPr>
          <a:xfrm rot="-10528240" flipH="1">
            <a:off x="6518174" y="1140358"/>
            <a:ext cx="3454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2" name="Shape 62"/>
          <p:cNvSpPr txBox="1"/>
          <p:nvPr/>
        </p:nvSpPr>
        <p:spPr>
          <a:xfrm rot="300525" flipH="1">
            <a:off x="3902297" y="1278820"/>
            <a:ext cx="345408" cy="523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F4FEE0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3" name="Shape 63"/>
          <p:cNvSpPr txBox="1"/>
          <p:nvPr/>
        </p:nvSpPr>
        <p:spPr>
          <a:xfrm rot="2086872" flipH="1">
            <a:off x="8330354" y="1359226"/>
            <a:ext cx="44439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4" name="Shape 64"/>
          <p:cNvSpPr/>
          <p:nvPr/>
        </p:nvSpPr>
        <p:spPr>
          <a:xfrm>
            <a:off x="1828800" y="2903716"/>
            <a:ext cx="5486399" cy="1261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ct val="25000"/>
              <a:buFont typeface="Cantarell"/>
              <a:buNone/>
            </a:pPr>
            <a:r>
              <a:rPr lang="en-US" sz="7600" b="1" i="0" u="none" strike="noStrike" cap="none" baseline="0">
                <a:solidFill>
                  <a:srgbClr val="EAFFC1"/>
                </a:solidFill>
                <a:latin typeface="Cantarell"/>
                <a:ea typeface="Cantarell"/>
                <a:cs typeface="Cantarell"/>
                <a:sym typeface="Cantarell"/>
              </a:rPr>
              <a:t>Questions?</a:t>
            </a:r>
          </a:p>
        </p:txBody>
      </p:sp>
      <p:sp>
        <p:nvSpPr>
          <p:cNvPr id="65" name="Shape 65"/>
          <p:cNvSpPr txBox="1"/>
          <p:nvPr/>
        </p:nvSpPr>
        <p:spPr>
          <a:xfrm rot="2456847" flipH="1">
            <a:off x="968763" y="4970086"/>
            <a:ext cx="85964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0" b="1" i="0" u="none" strike="noStrike" cap="none" baseline="0">
                <a:solidFill>
                  <a:srgbClr val="FFBF8B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828800" y="1524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07131" y="6400800"/>
            <a:ext cx="2218555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buFont typeface="Cantarell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Shape 1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0" y="63500"/>
            <a:ext cx="9144000" cy="5907087"/>
          </a:xfrm>
          <a:prstGeom prst="rect">
            <a:avLst/>
          </a:prstGeom>
        </p:spPr>
      </p:pic>
      <p:pic>
        <p:nvPicPr>
          <p:cNvPr id="11" name="Shape 1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0" y="247650"/>
            <a:ext cx="9144000" cy="4833937"/>
          </a:xfrm>
          <a:prstGeom prst="rect">
            <a:avLst/>
          </a:prstGeom>
        </p:spPr>
      </p:pic>
      <p:pic>
        <p:nvPicPr>
          <p:cNvPr id="12" name="Shape 12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52400" y="228600"/>
            <a:ext cx="1714500" cy="4286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71" name="Shape 71"/>
          <p:cNvSpPr/>
          <p:nvPr/>
        </p:nvSpPr>
        <p:spPr>
          <a:xfrm>
            <a:off x="589941" y="1286471"/>
            <a:ext cx="784887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5400" b="1" i="1" u="none" strike="noStrike" cap="none" baseline="0" dirty="0" smtClean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Steinbeck”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5400" b="1" i="1" u="none" strike="noStrike" cap="none" baseline="0" dirty="0">
              <a:solidFill>
                <a:srgbClr val="89B0D9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2357016" y="343991"/>
            <a:ext cx="437916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1" i="1" u="none" strike="noStrike" cap="none" baseline="0" dirty="0" smtClean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Team </a:t>
            </a:r>
            <a:endParaRPr lang="en-US" sz="5400" b="1" i="1" u="none" strike="noStrike" cap="none" baseline="0" dirty="0">
              <a:solidFill>
                <a:srgbClr val="89B0D9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7170" name="Picture 2" descr="C:\Users\Yanko\Desktop\software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72807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85947" y="5330658"/>
            <a:ext cx="8173416" cy="1283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We learned a lot from </a:t>
            </a:r>
            <a:r>
              <a:rPr lang="en-US" sz="2500" b="1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each </a:t>
            </a: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other…</a:t>
            </a: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and had a lot of fun</a:t>
            </a:r>
          </a:p>
        </p:txBody>
      </p:sp>
      <p:sp>
        <p:nvSpPr>
          <p:cNvPr id="145" name="Shape 145"/>
          <p:cNvSpPr/>
          <p:nvPr/>
        </p:nvSpPr>
        <p:spPr>
          <a:xfrm>
            <a:off x="971600" y="455474"/>
            <a:ext cx="705309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Great contribution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from everybody</a:t>
            </a:r>
          </a:p>
        </p:txBody>
      </p:sp>
      <p:pic>
        <p:nvPicPr>
          <p:cNvPr id="1027" name="Picture 3" descr="C:\Users\Yanko\Desktop\happy-te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12" y="2213055"/>
            <a:ext cx="4554487" cy="31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457200" y="27432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4000" b="1" i="0" u="none" strike="noStrike" cap="none" baseline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Thank you for your attention!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78" name="Shape 78"/>
          <p:cNvSpPr/>
          <p:nvPr/>
        </p:nvSpPr>
        <p:spPr>
          <a:xfrm>
            <a:off x="1143000" y="1219200"/>
            <a:ext cx="7619999" cy="3785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Tanya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Petkova</a:t>
            </a:r>
            <a:r>
              <a:rPr lang="en-US" sz="3500" b="1" i="0" u="none" strike="noStrike" cap="none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3500" b="1" i="0" u="none" strike="noStrike" cap="non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– </a:t>
            </a:r>
            <a:r>
              <a:rPr lang="en-US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Cantarell"/>
              </a:rPr>
              <a:t>t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anya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Diana </a:t>
            </a:r>
            <a:r>
              <a:rPr lang="en-US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Pesheva</a:t>
            </a: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dpesheva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rumen.rumen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Petar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Petrov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petur_petrov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Qnko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Vanov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iankovanov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Stanislav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Valkov</a:t>
            </a: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smvalkov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000" b="1" i="0" u="none" strike="noStrike" cap="none" baseline="0" dirty="0" smtClean="0">
                <a:solidFill>
                  <a:srgbClr val="EAEAEA"/>
                </a:solidFill>
                <a:latin typeface="Cantarell"/>
                <a:ea typeface="Cantarell"/>
                <a:cs typeface="Cantarell"/>
                <a:sym typeface="Cantarell"/>
              </a:rPr>
              <a:t>  </a:t>
            </a:r>
            <a:endParaRPr lang="en-US" sz="3000" b="1" i="0" u="none" strike="noStrike" cap="none" baseline="0" dirty="0">
              <a:solidFill>
                <a:srgbClr val="EAEAEA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/>
          <p:nvPr/>
        </p:nvSpPr>
        <p:spPr>
          <a:xfrm rot="-5400000">
            <a:off x="-1788318" y="2778918"/>
            <a:ext cx="4797425" cy="915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Team m</a:t>
            </a:r>
            <a:r>
              <a:rPr lang="en-US" sz="4800" b="0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e</a:t>
            </a:r>
            <a:r>
              <a:rPr lang="en-US" sz="48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mbers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76400" y="762000"/>
            <a:ext cx="5333999" cy="1096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Goals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create a </a:t>
            </a:r>
            <a:r>
              <a:rPr lang="en-US" sz="3200" b="1" i="0" u="none" strike="noStrike" cap="none" baseline="0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WF game</a:t>
            </a:r>
            <a:endParaRPr lang="en-US" sz="3200" b="1" i="0" u="none" strike="noStrike" cap="none" baseline="0" dirty="0">
              <a:solidFill>
                <a:srgbClr val="F5FFE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include several levels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implement movement controlled by the player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implement movement controlled by the </a:t>
            </a:r>
            <a:r>
              <a:rPr lang="en-US" sz="3200" b="1" i="0" u="none" strike="noStrike" cap="none" baseline="0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computer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practice some OOP</a:t>
            </a:r>
            <a:endParaRPr lang="en-US" sz="3200" b="1" i="0" u="none" strike="noStrike" cap="none" baseline="0" dirty="0">
              <a:solidFill>
                <a:srgbClr val="F5FFE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62000" y="762000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62000" y="1916832"/>
            <a:ext cx="8010525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Collect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keys and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reach the Exit while a bad guy is after you!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 need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collect all keys for the locked doors to pass the level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!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026" name="Picture 2" descr="C:\Users\Yanko\Desktop\g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4097"/>
            <a:ext cx="5400600" cy="30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62000" y="762000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62000" y="1916832"/>
            <a:ext cx="8010525" cy="1224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are curious about the GAME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! </a:t>
            </a:r>
          </a:p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Just start it and go to the main screen,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where the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adventure begins.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074" name="Picture 2" descr="C:\Users\Yanko\Desktop\intro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32" y="3356992"/>
            <a:ext cx="6716713" cy="32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96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37383" y="612451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10084" y="1535780"/>
            <a:ext cx="7848872" cy="1224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Tired of play the same character hero over and over again?</a:t>
            </a:r>
          </a:p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We  have implement a variety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of tree different characters with their own complexity.</a:t>
            </a:r>
            <a:endParaRPr lang="en-US" sz="2500" b="0" i="0" u="none" strike="noStrike" cap="none" baseline="0" dirty="0" smtClean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4098" name="Picture 2" descr="C:\Users\Yanko\Desktop\NewG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81" y="3172335"/>
            <a:ext cx="707417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73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27" name="Shape 127"/>
          <p:cNvSpPr/>
          <p:nvPr/>
        </p:nvSpPr>
        <p:spPr>
          <a:xfrm>
            <a:off x="244469" y="612450"/>
            <a:ext cx="813690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Project: </a:t>
            </a:r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74718" y="1772816"/>
            <a:ext cx="8921818" cy="1246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  don’t want to play anymore?</a:t>
            </a:r>
          </a:p>
          <a:p>
            <a:pPr algn="ctr"/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/hard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 believe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/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Press esc and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use the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mouse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 make your choice!</a:t>
            </a:r>
          </a:p>
        </p:txBody>
      </p:sp>
      <p:pic>
        <p:nvPicPr>
          <p:cNvPr id="2050" name="Picture 2" descr="C:\Users\Yanko\Desktop\ex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6" y="3140968"/>
            <a:ext cx="7063476" cy="33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2955473" y="0"/>
            <a:ext cx="36327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Realization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400" y="453985"/>
            <a:ext cx="7619999" cy="1908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520" y="1806199"/>
            <a:ext cx="766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All requirements about this project are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fulfilled :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5866" y="3177695"/>
            <a:ext cx="46586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Interfaces count – 10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Classes count – 20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Abstract classes – 3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Enumeration count -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Depth in inheritance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levels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Etc.</a:t>
            </a:r>
          </a:p>
        </p:txBody>
      </p:sp>
      <p:pic>
        <p:nvPicPr>
          <p:cNvPr id="6146" name="Picture 2" descr="C:\Users\Yanko\Desktop\businessman-feeling-fulfill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5332">
            <a:off x="1053379" y="3092328"/>
            <a:ext cx="2994472" cy="210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519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2955473" y="0"/>
            <a:ext cx="36327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Realization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400" y="453985"/>
            <a:ext cx="7619999" cy="1908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pic>
        <p:nvPicPr>
          <p:cNvPr id="5122" name="Picture 2" descr="C:\Users\Yanko\Desktop\ClassDiagram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5" y="1611313"/>
            <a:ext cx="7619999" cy="477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855" y="1007150"/>
            <a:ext cx="496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Dark Dungeon Class Diagram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245</Words>
  <Application>Microsoft Office PowerPoint</Application>
  <PresentationFormat>On-screen Show (4:3)</PresentationFormat>
  <Paragraphs>51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</vt:lpstr>
      <vt:lpstr>PowerPoint Presentation</vt:lpstr>
      <vt:lpstr>PowerPoint Presentation</vt:lpstr>
      <vt:lpstr>Goals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Yanko</dc:creator>
  <cp:lastModifiedBy>Yanko</cp:lastModifiedBy>
  <cp:revision>14</cp:revision>
  <dcterms:modified xsi:type="dcterms:W3CDTF">2014-02-26T16:58:18Z</dcterms:modified>
</cp:coreProperties>
</file>