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0B75-ADE6-407F-B6DE-42A61DDFE0B5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C8553-515B-47C8-90BE-76B6CE759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84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09A276-D65E-4CDB-84BD-D8AB2F28957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B40-F75F-43B2-8C56-AED8BCC912DF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4F435-1027-445C-8DF0-D4B262B38DBE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B7E37E-C69E-4D7B-A88A-07D9F9EB04E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19653E-70C8-498F-B4CE-B688D8B4E8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6A31-09C0-4F5C-8737-4C9BBF61B722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781-C369-438D-805B-CF9348D0431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23E8-102F-4651-BF77-9F319F076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F9E59-13D9-4F24-800B-5C63784A4313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A20-DBF1-43D8-A43C-615BB16B0BA6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27B3C-286A-4FDB-BEFE-4157917724C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8EF0-703E-4E45-88A7-EC1957B1DD0C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03C-8192-40B9-A1E8-60E2A659579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7104-6D49-49DE-8D80-971E2C5AA9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7771-223D-40D4-A92C-C8822DECFC5D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1022-3C94-4962-8A9D-8D46CF14D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EA3-14CA-47B4-8E91-E2167049B1E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E001-57A9-402F-8959-F9198B8B527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 smtClean="0"/>
              <a:t>SOCIAL VR</a:t>
            </a:r>
            <a:endParaRPr lang="en-AU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Heading towards the </a:t>
            </a:r>
            <a:r>
              <a:rPr lang="en-AU" sz="4000" dirty="0" err="1" smtClean="0"/>
              <a:t>Metaverse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7233684" cy="545867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8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VR is inherently antisocial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28" y="1918595"/>
            <a:ext cx="5640572" cy="4437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1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SOCIAL VR Enhances the EXPERIENCE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2193925"/>
            <a:ext cx="8048626" cy="4024313"/>
          </a:xfrm>
        </p:spPr>
      </p:pic>
    </p:spTree>
    <p:extLst>
      <p:ext uri="{BB962C8B-B14F-4D97-AF65-F5344CB8AC3E}">
        <p14:creationId xmlns:p14="http://schemas.microsoft.com/office/powerpoint/2010/main" val="255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early players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Facebook Rooms/Parties &amp; </a:t>
            </a:r>
            <a:r>
              <a:rPr lang="en-AU" sz="3200" dirty="0" err="1" smtClean="0"/>
              <a:t>AltspaceVR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05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NEXT GENERATION – closer to the </a:t>
            </a:r>
            <a:r>
              <a:rPr lang="en-AU" dirty="0" err="1" smtClean="0"/>
              <a:t>metaverse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Sansa &amp; High Fidelity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4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DESTINATION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Ready Player One?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4467" y="4415367"/>
            <a:ext cx="6991492" cy="364065"/>
          </a:xfrm>
        </p:spPr>
        <p:txBody>
          <a:bodyPr/>
          <a:lstStyle/>
          <a:p>
            <a:r>
              <a:rPr lang="en-AU" sz="2000" dirty="0" smtClean="0"/>
              <a:t>Click VR headset button to move through the gallery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5474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105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SOCIAL VR</vt:lpstr>
      <vt:lpstr>VR is inherently antisocial</vt:lpstr>
      <vt:lpstr>SOCIAL VR Enhances the EXPERIENCE</vt:lpstr>
      <vt:lpstr>The early players</vt:lpstr>
      <vt:lpstr>The NEXT GENERATION – closer to the metaverse</vt:lpstr>
      <vt:lpstr>THE DESTINATION</vt:lpstr>
      <vt:lpstr>THE END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VR</dc:title>
  <dc:creator>Andrew Bell</dc:creator>
  <cp:lastModifiedBy>Andrew Bell</cp:lastModifiedBy>
  <cp:revision>4</cp:revision>
  <dcterms:created xsi:type="dcterms:W3CDTF">2017-02-28T17:41:10Z</dcterms:created>
  <dcterms:modified xsi:type="dcterms:W3CDTF">2017-02-28T18:30:29Z</dcterms:modified>
</cp:coreProperties>
</file>