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EE1"/>
    <a:srgbClr val="F7E609"/>
    <a:srgbClr val="E2A700"/>
    <a:srgbClr val="FFBE05"/>
    <a:srgbClr val="53B11F"/>
    <a:srgbClr val="511290"/>
    <a:srgbClr val="B8A7FF"/>
    <a:srgbClr val="B8B8E6"/>
    <a:srgbClr val="FFFFFF"/>
    <a:srgbClr val="0DD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8CE5-3127-41A2-9957-C07659920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46A3C-550B-4ED4-9B1E-C6D8E2D65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E45B3-5D77-43A8-8AA5-95EC5EB2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28A8-C3AA-4BDA-967F-0A9A8DE64BC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82225-6FC9-41BC-B404-97E21E49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FD576-C6B5-48A1-8A45-668EE7560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A7D3-DA6A-4D2F-BF64-B827EFE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6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0925F-E50D-4601-9FAD-7B992412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4F446-7821-453A-AE76-92D7A318E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FF0D9-C535-466B-A8F6-E9FFECA0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28A8-C3AA-4BDA-967F-0A9A8DE64BC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53F4A-01F0-43F5-8E08-E1D56912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1585B-7F4E-4BFE-B003-71B3FFA8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A7D3-DA6A-4D2F-BF64-B827EFE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7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045AC1-5807-487A-A9F2-1DDA742BD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8D0CA-445F-4D79-B8D9-6EE80C343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8C3BE-F41D-411F-92A3-9F6BF2A4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28A8-C3AA-4BDA-967F-0A9A8DE64BC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316FB-AB2A-46E9-9E7E-E6FD9BB4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81CDD-56CD-446D-9451-401CDDFD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A7D3-DA6A-4D2F-BF64-B827EFE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6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825C-5927-495A-9E46-6032AD33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C53D7-4706-4512-B901-0118CA95D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AB481-66E3-4D5F-835F-71C32DF3E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28A8-C3AA-4BDA-967F-0A9A8DE64BC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C9AB6-296F-4FF3-AE82-D4940CC5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DD9B5-08BD-4503-8782-F2B78589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A7D3-DA6A-4D2F-BF64-B827EFE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4D42-28F9-4D8A-B265-778AA8C6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82611-0DE4-4F69-BAC1-167F565D0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57F48-3E2D-4189-9353-E897C3BD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28A8-C3AA-4BDA-967F-0A9A8DE64BC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A41EC-F8E4-47AB-8298-757F0F025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0806F-48C6-4ED7-A5A1-5C735D8F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A7D3-DA6A-4D2F-BF64-B827EFE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1F67F-B4C4-4490-8A4E-A845F9000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149C2-5281-4477-806E-583CEDDC5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1F2A4-72D6-4A25-A4CD-B72833549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2C3DF-8CAD-4EC1-B0C8-E982C4DC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28A8-C3AA-4BDA-967F-0A9A8DE64BC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13134-9452-4A2C-8892-8603887E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4BF62-007A-4119-936E-D847FB18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A7D3-DA6A-4D2F-BF64-B827EFE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5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BCA4-1F39-45B1-BEC0-74E60664D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CA403-8EAF-4655-B230-DEE440ABB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5722B-6814-47C4-81C7-3C2C766E2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EC07B-DEDE-4F93-8437-E7D3E8A39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D99293-A009-46F9-8262-8FC00470F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6740EE-E0C2-4D00-AC34-0B03C3D5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28A8-C3AA-4BDA-967F-0A9A8DE64BC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8CFE9-6C6C-4A81-A08A-56833551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A6091-BEEC-4070-ABB5-C833EC32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A7D3-DA6A-4D2F-BF64-B827EFE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0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3C72-9113-4AE2-B8CF-D0BA1B00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748AC-44B1-43D7-891E-1AE2ED2C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28A8-C3AA-4BDA-967F-0A9A8DE64BC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AE25B-9245-43F6-A48E-A581B3E1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01F1C-754B-432B-968D-62C53D49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A7D3-DA6A-4D2F-BF64-B827EFE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6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FD0A6-B108-40B4-B449-6B846985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28A8-C3AA-4BDA-967F-0A9A8DE64BC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F4CCD-0DAB-491C-8D94-98476C75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34A1F-742A-4BB5-A61E-44D10440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A7D3-DA6A-4D2F-BF64-B827EFE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2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549A-84A2-47FD-8D32-B6DBE6D8D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054F3-5877-4522-823B-3D37D7BA4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01919-7D79-4D17-9CEE-423988326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0962C-C1E1-42CE-9C43-1877776A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28A8-C3AA-4BDA-967F-0A9A8DE64BC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96BED-2374-4FE8-8391-B7C6EF68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90B3E-B783-47EB-9FD9-DDD01025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A7D3-DA6A-4D2F-BF64-B827EFE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8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DD71-FF03-4733-A567-320990A3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9CF7FD-89F3-4963-B57F-C69570ED6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A882F-FC31-4941-8281-E9D373FBB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CF41F-D49E-4823-8C6F-3758E2FBA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28A8-C3AA-4BDA-967F-0A9A8DE64BC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C1345-10DC-4169-81FF-CE9F835C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FB98A-FFDA-4515-B552-757EB3A1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A7D3-DA6A-4D2F-BF64-B827EFE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2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57531-5907-48F9-A72B-4A28762A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10967-81CF-415D-9FD5-E209349F1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10303-392F-43A2-A597-36B1C3DE4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928A8-C3AA-4BDA-967F-0A9A8DE64BC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2DC01-50B5-4841-AFC2-74AB2E5C2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75125-3824-4E20-87EA-D7D236845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CA7D3-DA6A-4D2F-BF64-B827EFE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2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svg"/><Relationship Id="rId18" Type="http://schemas.openxmlformats.org/officeDocument/2006/relationships/image" Target="../media/image31.png"/><Relationship Id="rId3" Type="http://schemas.openxmlformats.org/officeDocument/2006/relationships/image" Target="../media/image2.svg"/><Relationship Id="rId21" Type="http://schemas.openxmlformats.org/officeDocument/2006/relationships/image" Target="../media/image34.svg"/><Relationship Id="rId7" Type="http://schemas.openxmlformats.org/officeDocument/2006/relationships/image" Target="../media/image6.svg"/><Relationship Id="rId12" Type="http://schemas.openxmlformats.org/officeDocument/2006/relationships/image" Target="../media/image29.png"/><Relationship Id="rId17" Type="http://schemas.openxmlformats.org/officeDocument/2006/relationships/image" Target="../media/image12.svg"/><Relationship Id="rId25" Type="http://schemas.openxmlformats.org/officeDocument/2006/relationships/image" Target="../media/image38.sv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24" Type="http://schemas.openxmlformats.org/officeDocument/2006/relationships/image" Target="../media/image37.png"/><Relationship Id="rId5" Type="http://schemas.openxmlformats.org/officeDocument/2006/relationships/image" Target="../media/image4.svg"/><Relationship Id="rId15" Type="http://schemas.openxmlformats.org/officeDocument/2006/relationships/image" Target="../media/image10.svg"/><Relationship Id="rId23" Type="http://schemas.openxmlformats.org/officeDocument/2006/relationships/image" Target="../media/image36.svg"/><Relationship Id="rId10" Type="http://schemas.openxmlformats.org/officeDocument/2006/relationships/image" Target="../media/image7.png"/><Relationship Id="rId19" Type="http://schemas.openxmlformats.org/officeDocument/2006/relationships/image" Target="../media/image32.svg"/><Relationship Id="rId4" Type="http://schemas.openxmlformats.org/officeDocument/2006/relationships/image" Target="../media/image3.png"/><Relationship Id="rId9" Type="http://schemas.openxmlformats.org/officeDocument/2006/relationships/image" Target="../media/image28.svg"/><Relationship Id="rId14" Type="http://schemas.openxmlformats.org/officeDocument/2006/relationships/image" Target="../media/image9.png"/><Relationship Id="rId22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33C5FF5-A712-4948-8C52-4C4150AFFB29}"/>
              </a:ext>
            </a:extLst>
          </p:cNvPr>
          <p:cNvSpPr/>
          <p:nvPr/>
        </p:nvSpPr>
        <p:spPr>
          <a:xfrm>
            <a:off x="346651" y="924016"/>
            <a:ext cx="757767" cy="5275448"/>
          </a:xfrm>
          <a:prstGeom prst="rect">
            <a:avLst/>
          </a:prstGeom>
          <a:solidFill>
            <a:srgbClr val="BDB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7C393-B7BF-432A-BA45-704BBDBB787B}"/>
              </a:ext>
            </a:extLst>
          </p:cNvPr>
          <p:cNvSpPr txBox="1"/>
          <p:nvPr/>
        </p:nvSpPr>
        <p:spPr>
          <a:xfrm>
            <a:off x="-12522" y="579972"/>
            <a:ext cx="1176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i="1">
                <a:solidFill>
                  <a:srgbClr val="00B0F0"/>
                </a:solidFill>
                <a:latin typeface="AngsanaUPC" panose="02020603050405020304" pitchFamily="18" charset="-34"/>
                <a:cs typeface="AngsanaUPC" panose="02020603050405020304" pitchFamily="18" charset="-34"/>
              </a:defRPr>
            </a:lvl1pPr>
          </a:lstStyle>
          <a:p>
            <a:r>
              <a:rPr lang="en-US" dirty="0">
                <a:solidFill>
                  <a:srgbClr val="511290"/>
                </a:solidFill>
              </a:rPr>
              <a:t>Sidebar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066EED-6225-4C1D-AFA3-324AFCF8FCC4}"/>
              </a:ext>
            </a:extLst>
          </p:cNvPr>
          <p:cNvSpPr/>
          <p:nvPr/>
        </p:nvSpPr>
        <p:spPr>
          <a:xfrm>
            <a:off x="1179063" y="924016"/>
            <a:ext cx="9588464" cy="5275448"/>
          </a:xfrm>
          <a:prstGeom prst="rect">
            <a:avLst/>
          </a:prstGeom>
          <a:solidFill>
            <a:srgbClr val="BDB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259A0DE-544F-40BE-BD37-6AEC21AA0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420444"/>
              </p:ext>
            </p:extLst>
          </p:nvPr>
        </p:nvGraphicFramePr>
        <p:xfrm>
          <a:off x="1469720" y="1079496"/>
          <a:ext cx="9007150" cy="49294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715">
                  <a:extLst>
                    <a:ext uri="{9D8B030D-6E8A-4147-A177-3AD203B41FA5}">
                      <a16:colId xmlns:a16="http://schemas.microsoft.com/office/drawing/2014/main" val="801307755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3481335526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1488056381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1346882198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3188967461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2220941889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1841696206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2526618969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1964129627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1332343503"/>
                    </a:ext>
                  </a:extLst>
                </a:gridCol>
              </a:tblGrid>
              <a:tr h="7042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010828"/>
                  </a:ext>
                </a:extLst>
              </a:tr>
              <a:tr h="704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045075"/>
                  </a:ext>
                </a:extLst>
              </a:tr>
              <a:tr h="704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548882"/>
                  </a:ext>
                </a:extLst>
              </a:tr>
              <a:tr h="704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52334"/>
                  </a:ext>
                </a:extLst>
              </a:tr>
              <a:tr h="704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8704"/>
                  </a:ext>
                </a:extLst>
              </a:tr>
              <a:tr h="704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245346"/>
                  </a:ext>
                </a:extLst>
              </a:tr>
              <a:tr h="704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501385"/>
                  </a:ext>
                </a:extLst>
              </a:tr>
            </a:tbl>
          </a:graphicData>
        </a:graphic>
      </p:graphicFrame>
      <p:pic>
        <p:nvPicPr>
          <p:cNvPr id="15" name="Graphic 14" descr="Open folder">
            <a:extLst>
              <a:ext uri="{FF2B5EF4-FFF2-40B4-BE49-F238E27FC236}">
                <a16:creationId xmlns:a16="http://schemas.microsoft.com/office/drawing/2014/main" id="{67DCB9C3-35F5-442C-BE31-25D542A0C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0844" y="1036171"/>
            <a:ext cx="546815" cy="546815"/>
          </a:xfrm>
          <a:prstGeom prst="rect">
            <a:avLst/>
          </a:prstGeom>
        </p:spPr>
      </p:pic>
      <p:pic>
        <p:nvPicPr>
          <p:cNvPr id="17" name="Graphic 16" descr="Map with pin">
            <a:extLst>
              <a:ext uri="{FF2B5EF4-FFF2-40B4-BE49-F238E27FC236}">
                <a16:creationId xmlns:a16="http://schemas.microsoft.com/office/drawing/2014/main" id="{79C6EF5D-6D7E-4A2C-A221-557A9E5A2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8278" y="2316491"/>
            <a:ext cx="1457129" cy="1457129"/>
          </a:xfrm>
          <a:prstGeom prst="rect">
            <a:avLst/>
          </a:prstGeom>
        </p:spPr>
      </p:pic>
      <p:pic>
        <p:nvPicPr>
          <p:cNvPr id="19" name="Graphic 18" descr="Map compass">
            <a:extLst>
              <a:ext uri="{FF2B5EF4-FFF2-40B4-BE49-F238E27FC236}">
                <a16:creationId xmlns:a16="http://schemas.microsoft.com/office/drawing/2014/main" id="{A39AD24D-4408-4795-A250-0868B2A3EC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3535" y="1750952"/>
            <a:ext cx="596414" cy="596414"/>
          </a:xfrm>
          <a:prstGeom prst="rect">
            <a:avLst/>
          </a:prstGeom>
        </p:spPr>
      </p:pic>
      <p:pic>
        <p:nvPicPr>
          <p:cNvPr id="23" name="Graphic 22" descr="Hamburger Menu Icon">
            <a:extLst>
              <a:ext uri="{FF2B5EF4-FFF2-40B4-BE49-F238E27FC236}">
                <a16:creationId xmlns:a16="http://schemas.microsoft.com/office/drawing/2014/main" id="{6421F105-A636-4568-9094-959BC4A689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3928" y="5426724"/>
            <a:ext cx="651027" cy="651027"/>
          </a:xfrm>
          <a:prstGeom prst="rect">
            <a:avLst/>
          </a:prstGeom>
        </p:spPr>
      </p:pic>
      <p:pic>
        <p:nvPicPr>
          <p:cNvPr id="27" name="Graphic 26" descr="Aperture">
            <a:extLst>
              <a:ext uri="{FF2B5EF4-FFF2-40B4-BE49-F238E27FC236}">
                <a16:creationId xmlns:a16="http://schemas.microsoft.com/office/drawing/2014/main" id="{6930170D-0491-4DBD-8FA3-53EF30F030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70986" y="2405891"/>
            <a:ext cx="2020204" cy="202020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2E4CD59-29F4-421A-AA9A-094B56083CCD}"/>
              </a:ext>
            </a:extLst>
          </p:cNvPr>
          <p:cNvSpPr txBox="1"/>
          <p:nvPr/>
        </p:nvSpPr>
        <p:spPr>
          <a:xfrm>
            <a:off x="1087642" y="590173"/>
            <a:ext cx="1015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51129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Canvas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A5A16C-681B-4CFA-9830-B26BDB3A4B3A}"/>
              </a:ext>
            </a:extLst>
          </p:cNvPr>
          <p:cNvSpPr txBox="1"/>
          <p:nvPr/>
        </p:nvSpPr>
        <p:spPr>
          <a:xfrm>
            <a:off x="2170898" y="892817"/>
            <a:ext cx="1015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51129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Grid</a:t>
            </a:r>
          </a:p>
        </p:txBody>
      </p:sp>
      <p:pic>
        <p:nvPicPr>
          <p:cNvPr id="32" name="Graphic 31" descr="Badge Follow">
            <a:extLst>
              <a:ext uri="{FF2B5EF4-FFF2-40B4-BE49-F238E27FC236}">
                <a16:creationId xmlns:a16="http://schemas.microsoft.com/office/drawing/2014/main" id="{9D8AAF64-02AC-451E-9F5A-4C663AD723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0076" y="3827138"/>
            <a:ext cx="593082" cy="5930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715F9D8-DE7A-4E9F-ABAA-5F4F5D00C20B}"/>
              </a:ext>
            </a:extLst>
          </p:cNvPr>
          <p:cNvSpPr txBox="1"/>
          <p:nvPr/>
        </p:nvSpPr>
        <p:spPr>
          <a:xfrm>
            <a:off x="3950487" y="4189388"/>
            <a:ext cx="1338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Aharoni" panose="02010803020104030203" pitchFamily="2" charset="-79"/>
                <a:cs typeface="Aharoni" panose="02010803020104030203" pitchFamily="2" charset="-79"/>
              </a:rPr>
              <a:t>Chrome</a:t>
            </a:r>
            <a:endParaRPr lang="en-US" sz="36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EE4395-AEA9-4E7F-BE68-6E7E938CC7EC}"/>
              </a:ext>
            </a:extLst>
          </p:cNvPr>
          <p:cNvSpPr txBox="1"/>
          <p:nvPr/>
        </p:nvSpPr>
        <p:spPr>
          <a:xfrm>
            <a:off x="1610533" y="3494431"/>
            <a:ext cx="1338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Maps</a:t>
            </a:r>
            <a:endParaRPr lang="en-US" sz="32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BAFC54-4A9F-4D0A-8B85-38A47A0492DB}"/>
              </a:ext>
            </a:extLst>
          </p:cNvPr>
          <p:cNvSpPr txBox="1"/>
          <p:nvPr/>
        </p:nvSpPr>
        <p:spPr>
          <a:xfrm>
            <a:off x="4830016" y="1467976"/>
            <a:ext cx="133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Essays</a:t>
            </a:r>
            <a:endParaRPr lang="en-US" sz="24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8C7CEE-4E7E-4CF7-88C5-7BDAA5825642}"/>
              </a:ext>
            </a:extLst>
          </p:cNvPr>
          <p:cNvSpPr txBox="1"/>
          <p:nvPr/>
        </p:nvSpPr>
        <p:spPr>
          <a:xfrm>
            <a:off x="5760646" y="2198607"/>
            <a:ext cx="133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My Site</a:t>
            </a:r>
            <a:endParaRPr lang="en-US" sz="24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1D7A05-960C-4D45-9636-2A21A18E456A}"/>
              </a:ext>
            </a:extLst>
          </p:cNvPr>
          <p:cNvSpPr txBox="1"/>
          <p:nvPr/>
        </p:nvSpPr>
        <p:spPr>
          <a:xfrm>
            <a:off x="3569721" y="2460169"/>
            <a:ext cx="2651760" cy="2462213"/>
          </a:xfrm>
          <a:prstGeom prst="rect">
            <a:avLst/>
          </a:prstGeom>
          <a:noFill/>
          <a:ln w="15875"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 i="1" dirty="0">
                <a:solidFill>
                  <a:srgbClr val="51129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Link</a:t>
            </a:r>
          </a:p>
          <a:p>
            <a:endParaRPr lang="en-US" sz="3200" i="1" dirty="0">
              <a:solidFill>
                <a:srgbClr val="51129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sz="3200" i="1" dirty="0">
              <a:solidFill>
                <a:srgbClr val="51129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sz="3200" i="1" dirty="0">
              <a:solidFill>
                <a:srgbClr val="51129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sz="3200" i="1" dirty="0">
              <a:solidFill>
                <a:srgbClr val="51129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9165FA-D062-4D6B-B462-2782FB9EF34C}"/>
              </a:ext>
            </a:extLst>
          </p:cNvPr>
          <p:cNvSpPr txBox="1"/>
          <p:nvPr/>
        </p:nvSpPr>
        <p:spPr>
          <a:xfrm>
            <a:off x="5159983" y="2697374"/>
            <a:ext cx="1015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51129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Icon</a:t>
            </a:r>
            <a:endParaRPr lang="en-US" sz="3200" i="1" dirty="0">
              <a:solidFill>
                <a:srgbClr val="51129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8496AE-3C74-4958-8F66-E8DEE4D65D39}"/>
              </a:ext>
            </a:extLst>
          </p:cNvPr>
          <p:cNvSpPr txBox="1"/>
          <p:nvPr/>
        </p:nvSpPr>
        <p:spPr>
          <a:xfrm>
            <a:off x="6924743" y="2501538"/>
            <a:ext cx="2583151" cy="2769989"/>
          </a:xfrm>
          <a:prstGeom prst="rect">
            <a:avLst/>
          </a:prstGeom>
          <a:gradFill>
            <a:gsLst>
              <a:gs pos="0">
                <a:srgbClr val="B8A7FF"/>
              </a:gs>
              <a:gs pos="100000">
                <a:srgbClr val="B8B8E6"/>
              </a:gs>
            </a:gsLst>
            <a:lin ang="5400000" scaled="1"/>
          </a:gradFill>
          <a:ln w="15875"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endParaRPr lang="en-US" sz="3200" i="1" dirty="0">
              <a:solidFill>
                <a:srgbClr val="51129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sz="1400" i="1" dirty="0">
              <a:solidFill>
                <a:srgbClr val="51129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i="1" dirty="0">
              <a:solidFill>
                <a:srgbClr val="51129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sz="1600" i="1" dirty="0">
              <a:solidFill>
                <a:srgbClr val="51129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sz="3200" i="1" dirty="0">
              <a:solidFill>
                <a:srgbClr val="51129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sz="3600" i="1" dirty="0">
              <a:solidFill>
                <a:srgbClr val="51129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sz="3200" i="1" dirty="0">
              <a:solidFill>
                <a:srgbClr val="51129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E53494-37F4-457A-BEC1-28CD913B8288}"/>
              </a:ext>
            </a:extLst>
          </p:cNvPr>
          <p:cNvSpPr txBox="1"/>
          <p:nvPr/>
        </p:nvSpPr>
        <p:spPr>
          <a:xfrm>
            <a:off x="8677104" y="2338984"/>
            <a:ext cx="179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51129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Expand-Box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A34505-FDC4-4AC9-AF1D-FA9BA0BEDF48}"/>
              </a:ext>
            </a:extLst>
          </p:cNvPr>
          <p:cNvSpPr txBox="1"/>
          <p:nvPr/>
        </p:nvSpPr>
        <p:spPr>
          <a:xfrm>
            <a:off x="7212226" y="2251101"/>
            <a:ext cx="1912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My Documents</a:t>
            </a:r>
            <a:endParaRPr lang="en-US" sz="24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F32FB8D-6A77-4251-AD68-E9D134074313}"/>
              </a:ext>
            </a:extLst>
          </p:cNvPr>
          <p:cNvCxnSpPr>
            <a:cxnSpLocks/>
          </p:cNvCxnSpPr>
          <p:nvPr/>
        </p:nvCxnSpPr>
        <p:spPr>
          <a:xfrm>
            <a:off x="6896213" y="2509168"/>
            <a:ext cx="267699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934E275-63C0-42E6-A5C8-EB3FE173960D}"/>
              </a:ext>
            </a:extLst>
          </p:cNvPr>
          <p:cNvSpPr/>
          <p:nvPr/>
        </p:nvSpPr>
        <p:spPr>
          <a:xfrm rot="5400000">
            <a:off x="5411194" y="-4545120"/>
            <a:ext cx="291790" cy="10420876"/>
          </a:xfrm>
          <a:prstGeom prst="rect">
            <a:avLst/>
          </a:prstGeom>
          <a:solidFill>
            <a:srgbClr val="BDB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Graphic 38" descr="Badge Follow">
            <a:extLst>
              <a:ext uri="{FF2B5EF4-FFF2-40B4-BE49-F238E27FC236}">
                <a16:creationId xmlns:a16="http://schemas.microsoft.com/office/drawing/2014/main" id="{05BD98F2-9190-49B8-BD7F-4F3121DF8A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700000">
            <a:off x="10450944" y="542241"/>
            <a:ext cx="248409" cy="2484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380CEF8-00E9-445F-8533-B063AFE277A4}"/>
              </a:ext>
            </a:extLst>
          </p:cNvPr>
          <p:cNvSpPr txBox="1"/>
          <p:nvPr/>
        </p:nvSpPr>
        <p:spPr>
          <a:xfrm>
            <a:off x="4103689" y="584569"/>
            <a:ext cx="2747110" cy="184666"/>
          </a:xfrm>
          <a:prstGeom prst="rect">
            <a:avLst/>
          </a:prstGeom>
          <a:gradFill>
            <a:gsLst>
              <a:gs pos="0">
                <a:srgbClr val="B8A7FF"/>
              </a:gs>
              <a:gs pos="100000">
                <a:srgbClr val="B8B8E6"/>
              </a:gs>
            </a:gsLst>
            <a:lin ang="5400000" scaled="1"/>
          </a:gradFill>
          <a:ln w="3175">
            <a:solidFill>
              <a:srgbClr val="B8A7FF"/>
            </a:solidFill>
          </a:ln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1100" i="1" dirty="0">
                <a:solidFill>
                  <a:srgbClr val="51129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  </a:t>
            </a:r>
            <a:r>
              <a:rPr lang="en-US" sz="1200" i="1" dirty="0">
                <a:solidFill>
                  <a:srgbClr val="51129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Search…</a:t>
            </a:r>
            <a:endParaRPr lang="en-US" sz="1100" i="1" dirty="0">
              <a:solidFill>
                <a:srgbClr val="511290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3E1743-0AC6-48CB-8626-F95CF44F2B35}"/>
              </a:ext>
            </a:extLst>
          </p:cNvPr>
          <p:cNvSpPr/>
          <p:nvPr/>
        </p:nvSpPr>
        <p:spPr>
          <a:xfrm>
            <a:off x="531536" y="620923"/>
            <a:ext cx="88789" cy="88789"/>
          </a:xfrm>
          <a:prstGeom prst="ellipse">
            <a:avLst/>
          </a:prstGeom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B9FC0E7-A8EA-4F74-929A-AECC6DC90242}"/>
              </a:ext>
            </a:extLst>
          </p:cNvPr>
          <p:cNvSpPr/>
          <p:nvPr/>
        </p:nvSpPr>
        <p:spPr>
          <a:xfrm>
            <a:off x="776946" y="620923"/>
            <a:ext cx="88789" cy="88789"/>
          </a:xfrm>
          <a:prstGeom prst="ellipse">
            <a:avLst/>
          </a:prstGeom>
          <a:solidFill>
            <a:srgbClr val="FF0000"/>
          </a:solidFill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FB9F4F2-0164-4271-A83F-610DB652244B}"/>
              </a:ext>
            </a:extLst>
          </p:cNvPr>
          <p:cNvSpPr/>
          <p:nvPr/>
        </p:nvSpPr>
        <p:spPr>
          <a:xfrm>
            <a:off x="1023158" y="620923"/>
            <a:ext cx="88789" cy="88789"/>
          </a:xfrm>
          <a:prstGeom prst="ellipse">
            <a:avLst/>
          </a:prstGeom>
          <a:solidFill>
            <a:srgbClr val="F7E609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E768C71-6E8D-4A58-8132-4ECF494AC549}"/>
              </a:ext>
            </a:extLst>
          </p:cNvPr>
          <p:cNvSpPr/>
          <p:nvPr/>
        </p:nvSpPr>
        <p:spPr>
          <a:xfrm>
            <a:off x="1316845" y="624825"/>
            <a:ext cx="88789" cy="88789"/>
          </a:xfrm>
          <a:prstGeom prst="ellipse">
            <a:avLst/>
          </a:prstGeom>
          <a:solidFill>
            <a:srgbClr val="53B11F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168683-5D1E-4FE0-9554-30C57C328A6D}"/>
              </a:ext>
            </a:extLst>
          </p:cNvPr>
          <p:cNvSpPr txBox="1"/>
          <p:nvPr/>
        </p:nvSpPr>
        <p:spPr>
          <a:xfrm>
            <a:off x="-218229" y="3501840"/>
            <a:ext cx="1795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51129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Add Link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9C07CD-A1C1-4974-9AA2-D09C30FB576A}"/>
              </a:ext>
            </a:extLst>
          </p:cNvPr>
          <p:cNvSpPr txBox="1"/>
          <p:nvPr/>
        </p:nvSpPr>
        <p:spPr>
          <a:xfrm>
            <a:off x="7270536" y="189822"/>
            <a:ext cx="1795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51129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Title Bar</a:t>
            </a:r>
          </a:p>
        </p:txBody>
      </p:sp>
      <p:pic>
        <p:nvPicPr>
          <p:cNvPr id="8" name="Graphic 7" descr="Palette">
            <a:extLst>
              <a:ext uri="{FF2B5EF4-FFF2-40B4-BE49-F238E27FC236}">
                <a16:creationId xmlns:a16="http://schemas.microsoft.com/office/drawing/2014/main" id="{1AAE6BB0-8978-4FDD-B977-CFB8A30D18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3927" y="4609152"/>
            <a:ext cx="651027" cy="65102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EDFBE93-B0BF-4C7D-AAED-5E181D066A49}"/>
              </a:ext>
            </a:extLst>
          </p:cNvPr>
          <p:cNvSpPr txBox="1"/>
          <p:nvPr/>
        </p:nvSpPr>
        <p:spPr>
          <a:xfrm>
            <a:off x="531536" y="17684"/>
            <a:ext cx="1795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51129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View Buttons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8555D1-260C-46DB-914D-C32009490CAE}"/>
              </a:ext>
            </a:extLst>
          </p:cNvPr>
          <p:cNvSpPr txBox="1"/>
          <p:nvPr/>
        </p:nvSpPr>
        <p:spPr>
          <a:xfrm>
            <a:off x="-289154" y="4356657"/>
            <a:ext cx="1795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51129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Edit Preferences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275833-E9ED-4301-8B12-66090180FB6E}"/>
              </a:ext>
            </a:extLst>
          </p:cNvPr>
          <p:cNvSpPr txBox="1"/>
          <p:nvPr/>
        </p:nvSpPr>
        <p:spPr>
          <a:xfrm>
            <a:off x="-208524" y="5124620"/>
            <a:ext cx="1795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51129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Menu/Account</a:t>
            </a:r>
          </a:p>
        </p:txBody>
      </p:sp>
      <p:pic>
        <p:nvPicPr>
          <p:cNvPr id="16" name="Graphic 15" descr="Playing card">
            <a:extLst>
              <a:ext uri="{FF2B5EF4-FFF2-40B4-BE49-F238E27FC236}">
                <a16:creationId xmlns:a16="http://schemas.microsoft.com/office/drawing/2014/main" id="{709B45A9-A07F-4A37-9A40-BF5383F576C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86514" y="4578298"/>
            <a:ext cx="476241" cy="476241"/>
          </a:xfrm>
          <a:prstGeom prst="rect">
            <a:avLst/>
          </a:prstGeom>
        </p:spPr>
      </p:pic>
      <p:pic>
        <p:nvPicPr>
          <p:cNvPr id="51" name="Graphic 50" descr="Mitochondria">
            <a:extLst>
              <a:ext uri="{FF2B5EF4-FFF2-40B4-BE49-F238E27FC236}">
                <a16:creationId xmlns:a16="http://schemas.microsoft.com/office/drawing/2014/main" id="{A085AB85-3757-47F9-91AD-B39C06AA95A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91817" y="4604404"/>
            <a:ext cx="424087" cy="424087"/>
          </a:xfrm>
          <a:prstGeom prst="rect">
            <a:avLst/>
          </a:prstGeom>
        </p:spPr>
      </p:pic>
      <p:pic>
        <p:nvPicPr>
          <p:cNvPr id="53" name="Graphic 52" descr="Graduation cap">
            <a:extLst>
              <a:ext uri="{FF2B5EF4-FFF2-40B4-BE49-F238E27FC236}">
                <a16:creationId xmlns:a16="http://schemas.microsoft.com/office/drawing/2014/main" id="{4B9B4D7D-7CC9-443B-AF98-0F1F34579B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900438" y="3846754"/>
            <a:ext cx="463755" cy="463755"/>
          </a:xfrm>
          <a:prstGeom prst="rect">
            <a:avLst/>
          </a:prstGeom>
        </p:spPr>
      </p:pic>
      <p:pic>
        <p:nvPicPr>
          <p:cNvPr id="55" name="Graphic 54" descr="Closed book">
            <a:extLst>
              <a:ext uri="{FF2B5EF4-FFF2-40B4-BE49-F238E27FC236}">
                <a16:creationId xmlns:a16="http://schemas.microsoft.com/office/drawing/2014/main" id="{59E50108-50F8-4E4B-8DAF-77D0533B61F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754464" y="2607978"/>
            <a:ext cx="891017" cy="891017"/>
          </a:xfrm>
          <a:prstGeom prst="rect">
            <a:avLst/>
          </a:prstGeom>
        </p:spPr>
      </p:pic>
      <p:pic>
        <p:nvPicPr>
          <p:cNvPr id="57" name="Graphic 56" descr="Drama">
            <a:extLst>
              <a:ext uri="{FF2B5EF4-FFF2-40B4-BE49-F238E27FC236}">
                <a16:creationId xmlns:a16="http://schemas.microsoft.com/office/drawing/2014/main" id="{106CC21B-494E-49F3-87B2-F815E826FFA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24809" y="3918919"/>
            <a:ext cx="400110" cy="400110"/>
          </a:xfrm>
          <a:prstGeom prst="rect">
            <a:avLst/>
          </a:prstGeom>
        </p:spPr>
      </p:pic>
      <p:pic>
        <p:nvPicPr>
          <p:cNvPr id="61" name="Graphic 60" descr="Document">
            <a:extLst>
              <a:ext uri="{FF2B5EF4-FFF2-40B4-BE49-F238E27FC236}">
                <a16:creationId xmlns:a16="http://schemas.microsoft.com/office/drawing/2014/main" id="{F2772F30-FFAD-4043-9AF0-7EE738107B9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122031" y="3898715"/>
            <a:ext cx="427259" cy="427259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BD8B207F-C92E-46D8-8FAE-8AD0E3D7D534}"/>
              </a:ext>
            </a:extLst>
          </p:cNvPr>
          <p:cNvSpPr txBox="1"/>
          <p:nvPr/>
        </p:nvSpPr>
        <p:spPr>
          <a:xfrm>
            <a:off x="7475831" y="3428984"/>
            <a:ext cx="1424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My Novel</a:t>
            </a:r>
            <a:endParaRPr lang="en-US" sz="32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C3C6C59-8F0E-4B40-85D1-63AB070A9B6A}"/>
              </a:ext>
            </a:extLst>
          </p:cNvPr>
          <p:cNvSpPr txBox="1"/>
          <p:nvPr/>
        </p:nvSpPr>
        <p:spPr>
          <a:xfrm>
            <a:off x="8679165" y="4189388"/>
            <a:ext cx="924641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i="1" dirty="0">
                <a:latin typeface="Aharoni" panose="02010803020104030203" pitchFamily="2" charset="-79"/>
                <a:cs typeface="Aharoni" panose="02010803020104030203" pitchFamily="2" charset="-79"/>
              </a:rPr>
              <a:t>Grad Work</a:t>
            </a:r>
            <a:endParaRPr lang="en-US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DE34160-9E95-45C2-BB9B-9625137271B6}"/>
              </a:ext>
            </a:extLst>
          </p:cNvPr>
          <p:cNvSpPr txBox="1"/>
          <p:nvPr/>
        </p:nvSpPr>
        <p:spPr>
          <a:xfrm>
            <a:off x="7713534" y="4270496"/>
            <a:ext cx="924641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i="1" dirty="0">
                <a:latin typeface="Aharoni" panose="02010803020104030203" pitchFamily="2" charset="-79"/>
                <a:cs typeface="Aharoni" panose="02010803020104030203" pitchFamily="2" charset="-79"/>
              </a:rPr>
              <a:t>Plays</a:t>
            </a:r>
            <a:endParaRPr lang="en-US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F4783ED-DBA8-40F6-8B7F-2E1E8421A7F0}"/>
              </a:ext>
            </a:extLst>
          </p:cNvPr>
          <p:cNvSpPr txBox="1"/>
          <p:nvPr/>
        </p:nvSpPr>
        <p:spPr>
          <a:xfrm>
            <a:off x="6841541" y="4296337"/>
            <a:ext cx="924641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i="1" dirty="0">
                <a:latin typeface="Aharoni" panose="02010803020104030203" pitchFamily="2" charset="-79"/>
                <a:cs typeface="Aharoni" panose="02010803020104030203" pitchFamily="2" charset="-79"/>
              </a:rPr>
              <a:t>Life Goals</a:t>
            </a:r>
            <a:endParaRPr lang="en-US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F79C4FF-0CA5-46BB-9F41-E05DADF188F2}"/>
              </a:ext>
            </a:extLst>
          </p:cNvPr>
          <p:cNvSpPr txBox="1"/>
          <p:nvPr/>
        </p:nvSpPr>
        <p:spPr>
          <a:xfrm>
            <a:off x="6861497" y="4953096"/>
            <a:ext cx="840195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i="1" dirty="0">
                <a:latin typeface="Aharoni" panose="02010803020104030203" pitchFamily="2" charset="-79"/>
                <a:cs typeface="Aharoni" panose="02010803020104030203" pitchFamily="2" charset="-79"/>
              </a:rPr>
              <a:t>Biology Paper</a:t>
            </a:r>
            <a:endParaRPr lang="en-US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37A3B96-3223-4488-8235-0315F11B1DF2}"/>
              </a:ext>
            </a:extLst>
          </p:cNvPr>
          <p:cNvSpPr txBox="1"/>
          <p:nvPr/>
        </p:nvSpPr>
        <p:spPr>
          <a:xfrm>
            <a:off x="8640482" y="5004190"/>
            <a:ext cx="924641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i="1" dirty="0">
                <a:latin typeface="Aharoni" panose="02010803020104030203" pitchFamily="2" charset="-79"/>
                <a:cs typeface="Aharoni" panose="02010803020104030203" pitchFamily="2" charset="-79"/>
              </a:rPr>
              <a:t>My Game</a:t>
            </a:r>
            <a:endParaRPr lang="en-US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811F43A-E772-423D-A926-A7E20612C558}"/>
              </a:ext>
            </a:extLst>
          </p:cNvPr>
          <p:cNvSpPr txBox="1"/>
          <p:nvPr/>
        </p:nvSpPr>
        <p:spPr>
          <a:xfrm>
            <a:off x="9395992" y="885002"/>
            <a:ext cx="1609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haroni" panose="02010803020104030203" pitchFamily="2" charset="-79"/>
                <a:cs typeface="Aharoni" panose="02010803020104030203" pitchFamily="2" charset="-79"/>
              </a:rPr>
              <a:t>General View</a:t>
            </a:r>
            <a:endParaRPr lang="en-US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CC279A3-866B-447F-9031-63233A655234}"/>
              </a:ext>
            </a:extLst>
          </p:cNvPr>
          <p:cNvSpPr/>
          <p:nvPr/>
        </p:nvSpPr>
        <p:spPr>
          <a:xfrm>
            <a:off x="10583183" y="990707"/>
            <a:ext cx="88789" cy="88789"/>
          </a:xfrm>
          <a:prstGeom prst="ellipse">
            <a:avLst/>
          </a:prstGeom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1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33C5FF5-A712-4948-8C52-4C4150AFFB29}"/>
              </a:ext>
            </a:extLst>
          </p:cNvPr>
          <p:cNvSpPr/>
          <p:nvPr/>
        </p:nvSpPr>
        <p:spPr>
          <a:xfrm>
            <a:off x="346651" y="924016"/>
            <a:ext cx="757767" cy="5275448"/>
          </a:xfrm>
          <a:prstGeom prst="rect">
            <a:avLst/>
          </a:prstGeom>
          <a:solidFill>
            <a:srgbClr val="B8A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7C393-B7BF-432A-BA45-704BBDBB787B}"/>
              </a:ext>
            </a:extLst>
          </p:cNvPr>
          <p:cNvSpPr txBox="1"/>
          <p:nvPr/>
        </p:nvSpPr>
        <p:spPr>
          <a:xfrm>
            <a:off x="292813" y="866721"/>
            <a:ext cx="1176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AngsanaUPC" panose="02020603050405020304" pitchFamily="18" charset="-34"/>
                <a:cs typeface="AngsanaUPC" panose="02020603050405020304" pitchFamily="18" charset="-34"/>
              </a:rPr>
              <a:t>Sidebar</a:t>
            </a:r>
            <a:endParaRPr lang="en-US" sz="2800" i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066EED-6225-4C1D-AFA3-324AFCF8FCC4}"/>
              </a:ext>
            </a:extLst>
          </p:cNvPr>
          <p:cNvSpPr/>
          <p:nvPr/>
        </p:nvSpPr>
        <p:spPr>
          <a:xfrm>
            <a:off x="1179063" y="924016"/>
            <a:ext cx="9588464" cy="5275448"/>
          </a:xfrm>
          <a:prstGeom prst="rect">
            <a:avLst/>
          </a:prstGeom>
          <a:solidFill>
            <a:srgbClr val="B8A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259A0DE-544F-40BE-BD37-6AEC21AA0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264828"/>
              </p:ext>
            </p:extLst>
          </p:nvPr>
        </p:nvGraphicFramePr>
        <p:xfrm>
          <a:off x="1469720" y="1079496"/>
          <a:ext cx="9007150" cy="49294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715">
                  <a:extLst>
                    <a:ext uri="{9D8B030D-6E8A-4147-A177-3AD203B41FA5}">
                      <a16:colId xmlns:a16="http://schemas.microsoft.com/office/drawing/2014/main" val="801307755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3481335526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1488056381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1346882198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3188967461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2220941889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1841696206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2526618969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1964129627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1332343503"/>
                    </a:ext>
                  </a:extLst>
                </a:gridCol>
              </a:tblGrid>
              <a:tr h="7042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010828"/>
                  </a:ext>
                </a:extLst>
              </a:tr>
              <a:tr h="704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045075"/>
                  </a:ext>
                </a:extLst>
              </a:tr>
              <a:tr h="704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548882"/>
                  </a:ext>
                </a:extLst>
              </a:tr>
              <a:tr h="704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52334"/>
                  </a:ext>
                </a:extLst>
              </a:tr>
              <a:tr h="704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8704"/>
                  </a:ext>
                </a:extLst>
              </a:tr>
              <a:tr h="704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245346"/>
                  </a:ext>
                </a:extLst>
              </a:tr>
              <a:tr h="704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501385"/>
                  </a:ext>
                </a:extLst>
              </a:tr>
            </a:tbl>
          </a:graphicData>
        </a:graphic>
      </p:graphicFrame>
      <p:pic>
        <p:nvPicPr>
          <p:cNvPr id="15" name="Graphic 14" descr="Open folder">
            <a:extLst>
              <a:ext uri="{FF2B5EF4-FFF2-40B4-BE49-F238E27FC236}">
                <a16:creationId xmlns:a16="http://schemas.microsoft.com/office/drawing/2014/main" id="{67DCB9C3-35F5-442C-BE31-25D542A0C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7757" y="939624"/>
            <a:ext cx="914400" cy="914400"/>
          </a:xfrm>
          <a:prstGeom prst="rect">
            <a:avLst/>
          </a:prstGeom>
        </p:spPr>
      </p:pic>
      <p:pic>
        <p:nvPicPr>
          <p:cNvPr id="17" name="Graphic 16" descr="Map with pin">
            <a:extLst>
              <a:ext uri="{FF2B5EF4-FFF2-40B4-BE49-F238E27FC236}">
                <a16:creationId xmlns:a16="http://schemas.microsoft.com/office/drawing/2014/main" id="{79C6EF5D-6D7E-4A2C-A221-557A9E5A2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69720" y="2333357"/>
            <a:ext cx="1682850" cy="1682850"/>
          </a:xfrm>
          <a:prstGeom prst="rect">
            <a:avLst/>
          </a:prstGeom>
        </p:spPr>
      </p:pic>
      <p:pic>
        <p:nvPicPr>
          <p:cNvPr id="19" name="Graphic 18" descr="Map compass">
            <a:extLst>
              <a:ext uri="{FF2B5EF4-FFF2-40B4-BE49-F238E27FC236}">
                <a16:creationId xmlns:a16="http://schemas.microsoft.com/office/drawing/2014/main" id="{A39AD24D-4408-4795-A250-0868B2A3EC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73295" y="1689212"/>
            <a:ext cx="914400" cy="914400"/>
          </a:xfrm>
          <a:prstGeom prst="rect">
            <a:avLst/>
          </a:prstGeom>
        </p:spPr>
      </p:pic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D6F779F3-533C-4B25-88B8-528B72CE45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9293" y="4483309"/>
            <a:ext cx="651027" cy="651027"/>
          </a:xfrm>
          <a:prstGeom prst="rect">
            <a:avLst/>
          </a:prstGeom>
        </p:spPr>
      </p:pic>
      <p:pic>
        <p:nvPicPr>
          <p:cNvPr id="23" name="Graphic 22" descr="Hamburger Menu Icon">
            <a:extLst>
              <a:ext uri="{FF2B5EF4-FFF2-40B4-BE49-F238E27FC236}">
                <a16:creationId xmlns:a16="http://schemas.microsoft.com/office/drawing/2014/main" id="{6421F105-A636-4568-9094-959BC4A689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3928" y="5426724"/>
            <a:ext cx="651027" cy="651027"/>
          </a:xfrm>
          <a:prstGeom prst="rect">
            <a:avLst/>
          </a:prstGeom>
        </p:spPr>
      </p:pic>
      <p:pic>
        <p:nvPicPr>
          <p:cNvPr id="25" name="Graphic 24" descr="Alarm clock">
            <a:extLst>
              <a:ext uri="{FF2B5EF4-FFF2-40B4-BE49-F238E27FC236}">
                <a16:creationId xmlns:a16="http://schemas.microsoft.com/office/drawing/2014/main" id="{1359606A-5058-461C-AC1E-27B65F4AF9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3927" y="3539894"/>
            <a:ext cx="651027" cy="651027"/>
          </a:xfrm>
          <a:prstGeom prst="rect">
            <a:avLst/>
          </a:prstGeom>
        </p:spPr>
      </p:pic>
      <p:pic>
        <p:nvPicPr>
          <p:cNvPr id="27" name="Graphic 26" descr="Aperture">
            <a:extLst>
              <a:ext uri="{FF2B5EF4-FFF2-40B4-BE49-F238E27FC236}">
                <a16:creationId xmlns:a16="http://schemas.microsoft.com/office/drawing/2014/main" id="{6930170D-0491-4DBD-8FA3-53EF30F030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12493" y="1001756"/>
            <a:ext cx="1513263" cy="151326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2E4CD59-29F4-421A-AA9A-094B56083CCD}"/>
              </a:ext>
            </a:extLst>
          </p:cNvPr>
          <p:cNvSpPr txBox="1"/>
          <p:nvPr/>
        </p:nvSpPr>
        <p:spPr>
          <a:xfrm>
            <a:off x="1179063" y="795280"/>
            <a:ext cx="1015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AngsanaUPC" panose="02020603050405020304" pitchFamily="18" charset="-34"/>
                <a:cs typeface="AngsanaUPC" panose="02020603050405020304" pitchFamily="18" charset="-34"/>
              </a:rPr>
              <a:t>Canvas</a:t>
            </a:r>
            <a:endParaRPr lang="en-US" sz="3600" i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A5A16C-681B-4CFA-9830-B26BDB3A4B3A}"/>
              </a:ext>
            </a:extLst>
          </p:cNvPr>
          <p:cNvSpPr txBox="1"/>
          <p:nvPr/>
        </p:nvSpPr>
        <p:spPr>
          <a:xfrm>
            <a:off x="3263741" y="939624"/>
            <a:ext cx="1015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AngsanaUPC" panose="02020603050405020304" pitchFamily="18" charset="-34"/>
                <a:cs typeface="AngsanaUPC" panose="02020603050405020304" pitchFamily="18" charset="-34"/>
              </a:rPr>
              <a:t>Grid</a:t>
            </a:r>
            <a:endParaRPr lang="en-US" sz="3600" i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DF6921-4982-4136-A1FD-C6E763B16657}"/>
              </a:ext>
            </a:extLst>
          </p:cNvPr>
          <p:cNvSpPr txBox="1"/>
          <p:nvPr/>
        </p:nvSpPr>
        <p:spPr>
          <a:xfrm>
            <a:off x="2659623" y="2024785"/>
            <a:ext cx="1015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AngsanaUPC" panose="02020603050405020304" pitchFamily="18" charset="-34"/>
                <a:cs typeface="AngsanaUPC" panose="02020603050405020304" pitchFamily="18" charset="-34"/>
              </a:rPr>
              <a:t>Icon</a:t>
            </a:r>
            <a:endParaRPr lang="en-US" sz="3600" i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32" name="Graphic 31" descr="Badge Follow">
            <a:extLst>
              <a:ext uri="{FF2B5EF4-FFF2-40B4-BE49-F238E27FC236}">
                <a16:creationId xmlns:a16="http://schemas.microsoft.com/office/drawing/2014/main" id="{9D8AAF64-02AC-451E-9F5A-4C663AD7234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3927" y="2603612"/>
            <a:ext cx="651027" cy="651027"/>
          </a:xfrm>
          <a:prstGeom prst="rect">
            <a:avLst/>
          </a:prstGeom>
        </p:spPr>
      </p:pic>
      <p:pic>
        <p:nvPicPr>
          <p:cNvPr id="33" name="Graphic 32" descr="Single gear">
            <a:extLst>
              <a:ext uri="{FF2B5EF4-FFF2-40B4-BE49-F238E27FC236}">
                <a16:creationId xmlns:a16="http://schemas.microsoft.com/office/drawing/2014/main" id="{D56C4E05-345E-472E-9B5B-F34792D107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25569" y="2425453"/>
            <a:ext cx="651027" cy="651027"/>
          </a:xfrm>
          <a:prstGeom prst="rect">
            <a:avLst/>
          </a:prstGeom>
        </p:spPr>
      </p:pic>
      <p:pic>
        <p:nvPicPr>
          <p:cNvPr id="34" name="Graphic 33" descr="Alarm clock">
            <a:extLst>
              <a:ext uri="{FF2B5EF4-FFF2-40B4-BE49-F238E27FC236}">
                <a16:creationId xmlns:a16="http://schemas.microsoft.com/office/drawing/2014/main" id="{52598524-9FCE-488B-916C-2EEA26B26F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261080" y="377325"/>
            <a:ext cx="651027" cy="651027"/>
          </a:xfrm>
          <a:prstGeom prst="rect">
            <a:avLst/>
          </a:prstGeom>
        </p:spPr>
      </p:pic>
      <p:pic>
        <p:nvPicPr>
          <p:cNvPr id="35" name="Graphic 34" descr="Badge Follow">
            <a:extLst>
              <a:ext uri="{FF2B5EF4-FFF2-40B4-BE49-F238E27FC236}">
                <a16:creationId xmlns:a16="http://schemas.microsoft.com/office/drawing/2014/main" id="{4BA832CA-9CC3-4DEB-A6A0-FB46EC3C90B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700000">
            <a:off x="11335063" y="1379821"/>
            <a:ext cx="651027" cy="651027"/>
          </a:xfrm>
          <a:prstGeom prst="rect">
            <a:avLst/>
          </a:prstGeom>
        </p:spPr>
      </p:pic>
      <p:pic>
        <p:nvPicPr>
          <p:cNvPr id="36" name="Graphic 35" descr="Game controller">
            <a:extLst>
              <a:ext uri="{FF2B5EF4-FFF2-40B4-BE49-F238E27FC236}">
                <a16:creationId xmlns:a16="http://schemas.microsoft.com/office/drawing/2014/main" id="{391B0035-CE03-442D-99B8-D95384C0547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943880" y="2808277"/>
            <a:ext cx="914400" cy="914400"/>
          </a:xfrm>
          <a:prstGeom prst="rect">
            <a:avLst/>
          </a:prstGeom>
        </p:spPr>
      </p:pic>
      <p:pic>
        <p:nvPicPr>
          <p:cNvPr id="37" name="Graphic 36" descr="Scroll">
            <a:extLst>
              <a:ext uri="{FF2B5EF4-FFF2-40B4-BE49-F238E27FC236}">
                <a16:creationId xmlns:a16="http://schemas.microsoft.com/office/drawing/2014/main" id="{74C10152-91DD-4C4F-9AA2-93292BF4424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125895" y="5820913"/>
            <a:ext cx="914400" cy="914400"/>
          </a:xfrm>
          <a:prstGeom prst="rect">
            <a:avLst/>
          </a:prstGeom>
        </p:spPr>
      </p:pic>
      <p:pic>
        <p:nvPicPr>
          <p:cNvPr id="38" name="Graphic 37" descr="Paper">
            <a:extLst>
              <a:ext uri="{FF2B5EF4-FFF2-40B4-BE49-F238E27FC236}">
                <a16:creationId xmlns:a16="http://schemas.microsoft.com/office/drawing/2014/main" id="{520D03EA-2B0C-4DF8-A17A-CC801E6CEA9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457880" y="4964397"/>
            <a:ext cx="914400" cy="914400"/>
          </a:xfrm>
          <a:prstGeom prst="rect">
            <a:avLst/>
          </a:prstGeom>
        </p:spPr>
      </p:pic>
      <p:pic>
        <p:nvPicPr>
          <p:cNvPr id="39" name="Graphic 38" descr="Folder">
            <a:extLst>
              <a:ext uri="{FF2B5EF4-FFF2-40B4-BE49-F238E27FC236}">
                <a16:creationId xmlns:a16="http://schemas.microsoft.com/office/drawing/2014/main" id="{6E609668-D57E-498B-B791-5E69D2F3844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213448" y="39630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6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44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Aharoni</vt:lpstr>
      <vt:lpstr>AngsanaUPC</vt:lpstr>
      <vt:lpstr>Arial</vt:lpstr>
      <vt:lpstr>Calibri</vt:lpstr>
      <vt:lpstr>Calibri Light</vt:lpstr>
      <vt:lpstr>Leelawadee UI Semilight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Hickman</dc:creator>
  <cp:lastModifiedBy>Daniel Hickman</cp:lastModifiedBy>
  <cp:revision>15</cp:revision>
  <dcterms:created xsi:type="dcterms:W3CDTF">2020-07-17T16:23:18Z</dcterms:created>
  <dcterms:modified xsi:type="dcterms:W3CDTF">2020-07-17T17:17:34Z</dcterms:modified>
</cp:coreProperties>
</file>