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3"/>
    <p:restoredTop sz="94712"/>
  </p:normalViewPr>
  <p:slideViewPr>
    <p:cSldViewPr snapToGrid="0" snapToObjects="1">
      <p:cViewPr varScale="1">
        <p:scale>
          <a:sx n="247" d="100"/>
          <a:sy n="247" d="100"/>
        </p:scale>
        <p:origin x="1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F4B2A-C49C-F74D-909C-B3545AF2C729}" type="datetimeFigureOut">
              <a:rPr lang="en-US" smtClean="0"/>
              <a:t>1/4/19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C658B-0CB9-3D40-AC35-08ECEA4C8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80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C658B-0CB9-3D40-AC35-08ECEA4C87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6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9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8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1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3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9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9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2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8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1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3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A83-1444-A749-9C3B-58127FF8FCC0}" type="datetimeFigureOut">
              <a:rPr lang="en-US" smtClean="0"/>
              <a:t>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2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0A83-1444-A749-9C3B-58127FF8FCC0}" type="datetimeFigureOut">
              <a:rPr lang="en-US" smtClean="0"/>
              <a:t>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BEFD9-067B-1148-9C8A-6539D232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190DFA-B1FF-444A-BB7A-99AB7A4C1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416570"/>
              </p:ext>
            </p:extLst>
          </p:nvPr>
        </p:nvGraphicFramePr>
        <p:xfrm>
          <a:off x="6794885" y="255303"/>
          <a:ext cx="2815200" cy="4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">
                  <a:extLst>
                    <a:ext uri="{9D8B030D-6E8A-4147-A177-3AD203B41FA5}">
                      <a16:colId xmlns:a16="http://schemas.microsoft.com/office/drawing/2014/main" val="915625241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4019465012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310884472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553169491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3682854784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1631356649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2248952800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3911010176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3045231264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1877127153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1496842487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1176212727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1710783246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2043762723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1948640522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1461155464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3357646514"/>
                    </a:ext>
                  </a:extLst>
                </a:gridCol>
              </a:tblGrid>
              <a:tr h="288000">
                <a:tc gridSpan="6"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記入年月日</a:t>
                      </a:r>
                      <a:endParaRPr lang="en-US" sz="120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患者番号</a:t>
                      </a:r>
                      <a:endParaRPr lang="en-US" sz="120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5255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64402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8334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bg1">
                            <a:lumMod val="85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5803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bg1">
                            <a:lumMod val="85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2218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bg1">
                            <a:lumMod val="85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771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bg1">
                            <a:lumMod val="85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560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bg1">
                            <a:lumMod val="85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5183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bg1">
                            <a:lumMod val="85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4743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bg1">
                            <a:lumMod val="85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7699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bg1">
                            <a:lumMod val="85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1101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bg1">
                            <a:lumMod val="85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7384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bg1">
                            <a:lumMod val="85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634331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7443295-42CF-6C42-9FE0-9A1C940EC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207612"/>
              </p:ext>
            </p:extLst>
          </p:nvPr>
        </p:nvGraphicFramePr>
        <p:xfrm>
          <a:off x="6794885" y="255303"/>
          <a:ext cx="2815200" cy="4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">
                  <a:extLst>
                    <a:ext uri="{9D8B030D-6E8A-4147-A177-3AD203B41FA5}">
                      <a16:colId xmlns:a16="http://schemas.microsoft.com/office/drawing/2014/main" val="915625241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4019465012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310884472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553169491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3682854784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1631356649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2248952800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3911010176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3045231264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1877127153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1496842487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1176212727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1710783246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2043762723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1948640522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1461155464"/>
                    </a:ext>
                  </a:extLst>
                </a:gridCol>
                <a:gridCol w="165600">
                  <a:extLst>
                    <a:ext uri="{9D8B030D-6E8A-4147-A177-3AD203B41FA5}">
                      <a16:colId xmlns:a16="http://schemas.microsoft.com/office/drawing/2014/main" val="3357646514"/>
                    </a:ext>
                  </a:extLst>
                </a:gridCol>
              </a:tblGrid>
              <a:tr h="288000">
                <a:tc gridSpan="6"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記入年月日</a:t>
                      </a:r>
                      <a:endParaRPr lang="en-US" sz="120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患者番号</a:t>
                      </a:r>
                      <a:endParaRPr lang="en-US" sz="120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5255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6440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8334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8553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>
                            <a:lumMod val="75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5803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>
                            <a:lumMod val="75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1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2218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>
                            <a:lumMod val="75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2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771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>
                            <a:lumMod val="75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3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560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>
                            <a:lumMod val="75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4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5183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>
                            <a:lumMod val="75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5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4743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>
                            <a:lumMod val="75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6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7699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>
                            <a:lumMod val="75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7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1101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>
                            <a:lumMod val="75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8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7384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>
                            <a:lumMod val="75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9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63433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557E8AF-27AF-DF41-90B1-0734745CE1A1}"/>
              </a:ext>
            </a:extLst>
          </p:cNvPr>
          <p:cNvSpPr txBox="1"/>
          <p:nvPr/>
        </p:nvSpPr>
        <p:spPr>
          <a:xfrm>
            <a:off x="321098" y="250859"/>
            <a:ext cx="3670068" cy="43319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215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排便状況のアンケート</a:t>
            </a:r>
            <a:endParaRPr lang="en-US" sz="2215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1C3743A-73AE-E642-A056-A6C2E7667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13212"/>
              </p:ext>
            </p:extLst>
          </p:nvPr>
        </p:nvGraphicFramePr>
        <p:xfrm>
          <a:off x="321098" y="3609872"/>
          <a:ext cx="8927410" cy="294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400">
                  <a:extLst>
                    <a:ext uri="{9D8B030D-6E8A-4147-A177-3AD203B41FA5}">
                      <a16:colId xmlns:a16="http://schemas.microsoft.com/office/drawing/2014/main" val="288863592"/>
                    </a:ext>
                  </a:extLst>
                </a:gridCol>
                <a:gridCol w="152010">
                  <a:extLst>
                    <a:ext uri="{9D8B030D-6E8A-4147-A177-3AD203B41FA5}">
                      <a16:colId xmlns:a16="http://schemas.microsoft.com/office/drawing/2014/main" val="285809571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38074605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07807455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20709391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84434311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702157929"/>
                    </a:ext>
                  </a:extLst>
                </a:gridCol>
              </a:tblGrid>
              <a:tr h="368104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400" b="1" i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便意</a:t>
                      </a:r>
                      <a:endParaRPr lang="en-US" altLang="ja-JP" sz="1400" b="1" i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algn="ctr"/>
                      <a:r>
                        <a:rPr lang="ja-JP" altLang="en-US" sz="1200" b="1" i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うんちをしたい感覚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b="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ない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b="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いつもある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b="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それ以外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037924"/>
                  </a:ext>
                </a:extLst>
              </a:tr>
              <a:tr h="368104">
                <a:tc vMerge="1">
                  <a:txBody>
                    <a:bodyPr/>
                    <a:lstStyle/>
                    <a:p>
                      <a:pPr algn="ctr"/>
                      <a:endParaRPr 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319686"/>
                  </a:ext>
                </a:extLst>
              </a:tr>
              <a:tr h="368104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400" b="1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便秘</a:t>
                      </a:r>
                      <a:endParaRPr lang="en-US" altLang="ja-JP" sz="1400" b="1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algn="ctr"/>
                      <a:r>
                        <a:rPr lang="ja-JP" altLang="en-US" sz="1200" b="1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うんちの出し方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b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洗腸・摘便が</a:t>
                      </a:r>
                      <a:endParaRPr lang="en-US" altLang="ja-JP" sz="1000" b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algn="ctr"/>
                      <a:r>
                        <a:rPr lang="ja-JP" altLang="en-US" sz="1000" b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必要である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b="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浣腸または座薬が</a:t>
                      </a:r>
                      <a:endParaRPr lang="en-US" altLang="ja-JP" sz="1000" b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algn="ctr"/>
                      <a:r>
                        <a:rPr lang="ja-JP" altLang="en-US" sz="1000" b="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毎日必要である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b="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洗腸</a:t>
                      </a:r>
                      <a:r>
                        <a:rPr lang="ja-JP" altLang="en-US" sz="1000" b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・摘便</a:t>
                      </a:r>
                      <a:endParaRPr lang="en-US" altLang="ja-JP" sz="1000" b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algn="ctr"/>
                      <a:r>
                        <a:rPr lang="ja-JP" altLang="en-US" sz="1000" b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浣腸・</a:t>
                      </a:r>
                      <a:r>
                        <a:rPr lang="ja-JP" altLang="en-US" sz="1000" b="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座薬が不要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それ以外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25819"/>
                  </a:ext>
                </a:extLst>
              </a:tr>
              <a:tr h="368104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824825"/>
                  </a:ext>
                </a:extLst>
              </a:tr>
              <a:tr h="368104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400" b="1" u="none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失禁</a:t>
                      </a:r>
                      <a:endParaRPr lang="en-US" altLang="ja-JP" sz="1400" b="1" u="none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algn="ctr"/>
                      <a:r>
                        <a:rPr lang="ja-JP" altLang="en-US" sz="1200" b="1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うんちのもれ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b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毎日もれる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b="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週</a:t>
                      </a:r>
                      <a:r>
                        <a:rPr lang="en-US" altLang="ja-JP" sz="1000" b="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</a:t>
                      </a:r>
                      <a:r>
                        <a:rPr lang="ja-JP" altLang="en-US" sz="1000" b="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回以上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b="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げりの時だけ</a:t>
                      </a:r>
                      <a:endParaRPr lang="en-US" altLang="ja-JP" sz="1000" b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algn="ctr"/>
                      <a:r>
                        <a:rPr lang="ja-JP" altLang="en-US" sz="1000" b="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もれる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b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もれない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それ以外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246528"/>
                  </a:ext>
                </a:extLst>
              </a:tr>
              <a:tr h="368104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767316"/>
                  </a:ext>
                </a:extLst>
              </a:tr>
              <a:tr h="368104"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400" b="1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汚染</a:t>
                      </a:r>
                      <a:endParaRPr lang="en-US" altLang="ja-JP" sz="1400" b="1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  <a:p>
                      <a:pPr algn="ctr"/>
                      <a:r>
                        <a:rPr lang="ja-JP" altLang="en-US" sz="1200" b="1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パンツの汚れ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b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毎日汚れる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b="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汚れなし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b="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それ以外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41482"/>
                  </a:ext>
                </a:extLst>
              </a:tr>
              <a:tr h="368104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86118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CCE370E-89C7-CA48-A011-67B1965316CD}"/>
              </a:ext>
            </a:extLst>
          </p:cNvPr>
          <p:cNvGrpSpPr/>
          <p:nvPr/>
        </p:nvGrpSpPr>
        <p:grpSpPr>
          <a:xfrm>
            <a:off x="2047929" y="3388476"/>
            <a:ext cx="180000" cy="180000"/>
            <a:chOff x="2347338" y="3598376"/>
            <a:chExt cx="180000" cy="18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CF98FB-16C5-554B-BEB9-131582008673}"/>
                </a:ext>
              </a:extLst>
            </p:cNvPr>
            <p:cNvSpPr/>
            <p:nvPr/>
          </p:nvSpPr>
          <p:spPr>
            <a:xfrm>
              <a:off x="2347338" y="3598376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320349-753B-F044-9CFE-DE2C3A1F108B}"/>
                </a:ext>
              </a:extLst>
            </p:cNvPr>
            <p:cNvSpPr/>
            <p:nvPr/>
          </p:nvSpPr>
          <p:spPr>
            <a:xfrm>
              <a:off x="2383338" y="3634376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9FA62C-B55F-1D4B-82D3-B171B452687D}"/>
              </a:ext>
            </a:extLst>
          </p:cNvPr>
          <p:cNvGrpSpPr>
            <a:grpSpLocks noChangeAspect="1"/>
          </p:cNvGrpSpPr>
          <p:nvPr/>
        </p:nvGrpSpPr>
        <p:grpSpPr>
          <a:xfrm>
            <a:off x="9430085" y="48239"/>
            <a:ext cx="180000" cy="180000"/>
            <a:chOff x="3764698" y="941909"/>
            <a:chExt cx="286512" cy="28651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C5F5E0-3F70-1448-A461-3137EF3149F7}"/>
                </a:ext>
              </a:extLst>
            </p:cNvPr>
            <p:cNvSpPr/>
            <p:nvPr/>
          </p:nvSpPr>
          <p:spPr>
            <a:xfrm>
              <a:off x="3764698" y="941909"/>
              <a:ext cx="286512" cy="2865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7002DF-04B6-BD49-BDA5-FB4995A03F36}"/>
                </a:ext>
              </a:extLst>
            </p:cNvPr>
            <p:cNvSpPr/>
            <p:nvPr/>
          </p:nvSpPr>
          <p:spPr>
            <a:xfrm>
              <a:off x="3788519" y="966293"/>
              <a:ext cx="238871" cy="2388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A2185BA-4DAB-A047-A29D-65D82581DCC1}"/>
                </a:ext>
              </a:extLst>
            </p:cNvPr>
            <p:cNvSpPr/>
            <p:nvPr/>
          </p:nvSpPr>
          <p:spPr>
            <a:xfrm>
              <a:off x="3853954" y="103116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A1FA1B-BAC2-6442-80C7-AFAA50838993}"/>
              </a:ext>
            </a:extLst>
          </p:cNvPr>
          <p:cNvGrpSpPr>
            <a:grpSpLocks noChangeAspect="1"/>
          </p:cNvGrpSpPr>
          <p:nvPr/>
        </p:nvGrpSpPr>
        <p:grpSpPr>
          <a:xfrm>
            <a:off x="9430085" y="4317835"/>
            <a:ext cx="180000" cy="180000"/>
            <a:chOff x="3764698" y="941909"/>
            <a:chExt cx="286512" cy="28651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D8C6B6B-8E5B-D542-9AB0-EC4F0D4ADB6B}"/>
                </a:ext>
              </a:extLst>
            </p:cNvPr>
            <p:cNvSpPr/>
            <p:nvPr/>
          </p:nvSpPr>
          <p:spPr>
            <a:xfrm>
              <a:off x="3764698" y="941909"/>
              <a:ext cx="286512" cy="2865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337C5A9-98DB-414E-8BF1-8F6BBBB4898F}"/>
                </a:ext>
              </a:extLst>
            </p:cNvPr>
            <p:cNvSpPr/>
            <p:nvPr/>
          </p:nvSpPr>
          <p:spPr>
            <a:xfrm>
              <a:off x="3788519" y="966293"/>
              <a:ext cx="238871" cy="2388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BED2C83-AB41-DF41-9E74-CDD731D6A350}"/>
                </a:ext>
              </a:extLst>
            </p:cNvPr>
            <p:cNvSpPr/>
            <p:nvPr/>
          </p:nvSpPr>
          <p:spPr>
            <a:xfrm>
              <a:off x="3853954" y="103116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6200D56-C43B-114F-AC66-E2DDF85DA1BA}"/>
              </a:ext>
            </a:extLst>
          </p:cNvPr>
          <p:cNvGrpSpPr>
            <a:grpSpLocks noChangeAspect="1"/>
          </p:cNvGrpSpPr>
          <p:nvPr/>
        </p:nvGrpSpPr>
        <p:grpSpPr>
          <a:xfrm>
            <a:off x="6794886" y="44331"/>
            <a:ext cx="180000" cy="180000"/>
            <a:chOff x="3764698" y="941909"/>
            <a:chExt cx="286512" cy="28651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F37A291-7B9E-874E-9091-A7B1D12D7EB6}"/>
                </a:ext>
              </a:extLst>
            </p:cNvPr>
            <p:cNvSpPr/>
            <p:nvPr/>
          </p:nvSpPr>
          <p:spPr>
            <a:xfrm>
              <a:off x="3764698" y="941909"/>
              <a:ext cx="286512" cy="2865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9473806-6A0F-BA4E-9BFD-F9F719AB095C}"/>
                </a:ext>
              </a:extLst>
            </p:cNvPr>
            <p:cNvSpPr/>
            <p:nvPr/>
          </p:nvSpPr>
          <p:spPr>
            <a:xfrm>
              <a:off x="3788519" y="966293"/>
              <a:ext cx="238871" cy="2388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576B501-0751-6147-B7FA-3CA859B3E896}"/>
                </a:ext>
              </a:extLst>
            </p:cNvPr>
            <p:cNvSpPr/>
            <p:nvPr/>
          </p:nvSpPr>
          <p:spPr>
            <a:xfrm>
              <a:off x="3853954" y="103116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A3ED50A-B1FB-F145-86FE-F8AE06CB8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557727"/>
              </p:ext>
            </p:extLst>
          </p:nvPr>
        </p:nvGraphicFramePr>
        <p:xfrm>
          <a:off x="4370276" y="1656204"/>
          <a:ext cx="1960626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251">
                  <a:extLst>
                    <a:ext uri="{9D8B030D-6E8A-4147-A177-3AD203B41FA5}">
                      <a16:colId xmlns:a16="http://schemas.microsoft.com/office/drawing/2014/main" val="915625241"/>
                    </a:ext>
                  </a:extLst>
                </a:gridCol>
                <a:gridCol w="392125">
                  <a:extLst>
                    <a:ext uri="{9D8B030D-6E8A-4147-A177-3AD203B41FA5}">
                      <a16:colId xmlns:a16="http://schemas.microsoft.com/office/drawing/2014/main" val="310884472"/>
                    </a:ext>
                  </a:extLst>
                </a:gridCol>
                <a:gridCol w="392125">
                  <a:extLst>
                    <a:ext uri="{9D8B030D-6E8A-4147-A177-3AD203B41FA5}">
                      <a16:colId xmlns:a16="http://schemas.microsoft.com/office/drawing/2014/main" val="553169491"/>
                    </a:ext>
                  </a:extLst>
                </a:gridCol>
                <a:gridCol w="392125">
                  <a:extLst>
                    <a:ext uri="{9D8B030D-6E8A-4147-A177-3AD203B41FA5}">
                      <a16:colId xmlns:a16="http://schemas.microsoft.com/office/drawing/2014/main" val="1660625733"/>
                    </a:ext>
                  </a:extLst>
                </a:gridCol>
              </a:tblGrid>
              <a:tr h="288000">
                <a:tc gridSpan="4"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マーク例</a:t>
                      </a:r>
                      <a:endParaRPr lang="en-US" sz="120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5255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良い例</a:t>
                      </a:r>
                      <a:endParaRPr lang="en-US" sz="120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悪い例</a:t>
                      </a:r>
                      <a:endParaRPr lang="en-US" sz="120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63305" marR="63305" marT="31652" marB="31652" anchor="ctr">
                    <a:lnL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6440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  <a:cs typeface="+mn-cs"/>
                        </a:rPr>
                        <a:t>0</a:t>
                      </a:r>
                    </a:p>
                  </a:txBody>
                  <a:tcPr marL="63305" marR="63305" marT="31652" marB="31652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580320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FD7E36E4-E820-9741-8EA6-DEEFFD42ECD1}"/>
              </a:ext>
            </a:extLst>
          </p:cNvPr>
          <p:cNvSpPr/>
          <p:nvPr/>
        </p:nvSpPr>
        <p:spPr>
          <a:xfrm>
            <a:off x="4725405" y="2322248"/>
            <a:ext cx="70819" cy="1129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3035D60-A8C0-3A44-8162-C89BB40ED7B7}"/>
              </a:ext>
            </a:extLst>
          </p:cNvPr>
          <p:cNvSpPr/>
          <p:nvPr/>
        </p:nvSpPr>
        <p:spPr>
          <a:xfrm flipH="1">
            <a:off x="5716598" y="2348572"/>
            <a:ext cx="56073" cy="603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8109951-BF2D-BD45-84E3-2DF38A91D796}"/>
              </a:ext>
            </a:extLst>
          </p:cNvPr>
          <p:cNvSpPr/>
          <p:nvPr/>
        </p:nvSpPr>
        <p:spPr>
          <a:xfrm>
            <a:off x="6130309" y="2322248"/>
            <a:ext cx="69265" cy="1129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9B29A-2310-C04C-AB5C-B932CA94B0B4}"/>
              </a:ext>
            </a:extLst>
          </p:cNvPr>
          <p:cNvSpPr txBox="1"/>
          <p:nvPr/>
        </p:nvSpPr>
        <p:spPr>
          <a:xfrm>
            <a:off x="5151353" y="2194068"/>
            <a:ext cx="50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✓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F4146F-B305-9145-B50C-79EFFFE87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34350"/>
              </p:ext>
            </p:extLst>
          </p:nvPr>
        </p:nvGraphicFramePr>
        <p:xfrm>
          <a:off x="4370275" y="250859"/>
          <a:ext cx="1960627" cy="90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627">
                  <a:extLst>
                    <a:ext uri="{9D8B030D-6E8A-4147-A177-3AD203B41FA5}">
                      <a16:colId xmlns:a16="http://schemas.microsoft.com/office/drawing/2014/main" val="3810994123"/>
                    </a:ext>
                  </a:extLst>
                </a:gridCol>
              </a:tblGrid>
              <a:tr h="298416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300" dirty="0">
                          <a:solidFill>
                            <a:schemeClr val="tx1"/>
                          </a:solidFill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氏名</a:t>
                      </a:r>
                      <a:endParaRPr lang="en-US" sz="1300" dirty="0">
                        <a:solidFill>
                          <a:schemeClr val="tx1"/>
                        </a:solidFill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944178"/>
                  </a:ext>
                </a:extLst>
              </a:tr>
              <a:tr h="605793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3447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26B4884-493C-BB48-8C61-4BAD9DA9F3F2}"/>
              </a:ext>
            </a:extLst>
          </p:cNvPr>
          <p:cNvSpPr txBox="1"/>
          <p:nvPr/>
        </p:nvSpPr>
        <p:spPr>
          <a:xfrm>
            <a:off x="4370275" y="2626111"/>
            <a:ext cx="1960627" cy="83099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7800" indent="-177800">
              <a:buAutoNum type="arabicPeriod"/>
            </a:pPr>
            <a:r>
              <a:rPr lang="ja-JP" alt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記入欄・マーク欄意外には記入　しないで下さい</a:t>
            </a:r>
            <a:endParaRPr lang="en-US" altLang="ja-JP" sz="800" dirty="0">
              <a:solidFill>
                <a:schemeClr val="accent6">
                  <a:lumMod val="60000"/>
                  <a:lumOff val="40000"/>
                </a:schemeClr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177800" indent="-177800">
              <a:buAutoNum type="arabicPeriod"/>
            </a:pPr>
            <a:r>
              <a:rPr lang="ja-JP" alt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鉛筆でしっかり濃くマークして　下さい</a:t>
            </a:r>
            <a:endParaRPr lang="en-US" altLang="ja-JP" sz="800" dirty="0">
              <a:solidFill>
                <a:schemeClr val="accent6">
                  <a:lumMod val="60000"/>
                  <a:lumOff val="40000"/>
                </a:schemeClr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177800" indent="-177800">
              <a:buAutoNum type="arabicPeriod"/>
            </a:pPr>
            <a:r>
              <a:rPr lang="ja-JP" altLang="en-US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間違った場合には、消しゴムできれいに消して下さい</a:t>
            </a:r>
            <a:endParaRPr lang="en-US" altLang="ja-JP" sz="800" dirty="0">
              <a:solidFill>
                <a:schemeClr val="accent6">
                  <a:lumMod val="60000"/>
                  <a:lumOff val="40000"/>
                </a:schemeClr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45A0D-EE71-2A45-A424-10883F71C64E}"/>
              </a:ext>
            </a:extLst>
          </p:cNvPr>
          <p:cNvSpPr txBox="1"/>
          <p:nvPr/>
        </p:nvSpPr>
        <p:spPr>
          <a:xfrm>
            <a:off x="6403403" y="545555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</a:t>
            </a:r>
            <a:r>
              <a:rPr lang="ja-JP" altLang="en-US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例</a:t>
            </a:r>
            <a:r>
              <a:rPr lang="en-US" altLang="ja-JP" sz="12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)</a:t>
            </a:r>
            <a:endParaRPr lang="en-US" sz="12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62B3C54-24EC-3048-9A35-10E0E5433369}"/>
              </a:ext>
            </a:extLst>
          </p:cNvPr>
          <p:cNvGrpSpPr/>
          <p:nvPr/>
        </p:nvGrpSpPr>
        <p:grpSpPr>
          <a:xfrm>
            <a:off x="2047929" y="6589539"/>
            <a:ext cx="180000" cy="180000"/>
            <a:chOff x="2347338" y="3598376"/>
            <a:chExt cx="180000" cy="180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B97F1A2-B6E0-3349-B943-800651670356}"/>
                </a:ext>
              </a:extLst>
            </p:cNvPr>
            <p:cNvSpPr/>
            <p:nvPr/>
          </p:nvSpPr>
          <p:spPr>
            <a:xfrm>
              <a:off x="2347338" y="3598376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EF14F8A-D27D-C44E-A4AE-6B07DB1EDFB8}"/>
                </a:ext>
              </a:extLst>
            </p:cNvPr>
            <p:cNvSpPr/>
            <p:nvPr/>
          </p:nvSpPr>
          <p:spPr>
            <a:xfrm>
              <a:off x="2383338" y="3634376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715763F-F7CA-2242-A073-A8451E0B3A7E}"/>
              </a:ext>
            </a:extLst>
          </p:cNvPr>
          <p:cNvGrpSpPr/>
          <p:nvPr/>
        </p:nvGrpSpPr>
        <p:grpSpPr>
          <a:xfrm>
            <a:off x="9068508" y="6589539"/>
            <a:ext cx="180000" cy="180000"/>
            <a:chOff x="2347338" y="3598376"/>
            <a:chExt cx="180000" cy="1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5434C0B-78F1-244A-AA4D-E7B0A93811C4}"/>
                </a:ext>
              </a:extLst>
            </p:cNvPr>
            <p:cNvSpPr/>
            <p:nvPr/>
          </p:nvSpPr>
          <p:spPr>
            <a:xfrm>
              <a:off x="2347338" y="3598376"/>
              <a:ext cx="18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9706F6A-2D09-2446-A3A5-96B6B4096742}"/>
                </a:ext>
              </a:extLst>
            </p:cNvPr>
            <p:cNvSpPr/>
            <p:nvPr/>
          </p:nvSpPr>
          <p:spPr>
            <a:xfrm>
              <a:off x="2383338" y="3634376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763E0E-2BC2-4A45-B29B-0D9EF5B43E37}"/>
              </a:ext>
            </a:extLst>
          </p:cNvPr>
          <p:cNvGrpSpPr/>
          <p:nvPr/>
        </p:nvGrpSpPr>
        <p:grpSpPr>
          <a:xfrm>
            <a:off x="40766" y="34072"/>
            <a:ext cx="468969" cy="175648"/>
            <a:chOff x="774915" y="1234698"/>
            <a:chExt cx="468969" cy="17564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6A13E06-431A-5640-BA0A-89155EB157D1}"/>
                </a:ext>
              </a:extLst>
            </p:cNvPr>
            <p:cNvSpPr/>
            <p:nvPr/>
          </p:nvSpPr>
          <p:spPr>
            <a:xfrm>
              <a:off x="774915" y="1234698"/>
              <a:ext cx="56827" cy="1756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8B4224D-7FB2-3644-AE57-A8B1FC9E42DE}"/>
                </a:ext>
              </a:extLst>
            </p:cNvPr>
            <p:cNvSpPr/>
            <p:nvPr/>
          </p:nvSpPr>
          <p:spPr>
            <a:xfrm>
              <a:off x="880820" y="1234698"/>
              <a:ext cx="56827" cy="1756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6104E6E-0342-F04E-A988-1679183583B9}"/>
                </a:ext>
              </a:extLst>
            </p:cNvPr>
            <p:cNvSpPr/>
            <p:nvPr/>
          </p:nvSpPr>
          <p:spPr>
            <a:xfrm>
              <a:off x="984141" y="1234698"/>
              <a:ext cx="56827" cy="1756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872C8D-6172-484A-BC4F-1832309D7323}"/>
                </a:ext>
              </a:extLst>
            </p:cNvPr>
            <p:cNvSpPr/>
            <p:nvPr/>
          </p:nvSpPr>
          <p:spPr>
            <a:xfrm>
              <a:off x="1087462" y="1234698"/>
              <a:ext cx="56827" cy="1756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B9BEFA-6F19-D740-8BB2-5AE39B211AA4}"/>
                </a:ext>
              </a:extLst>
            </p:cNvPr>
            <p:cNvSpPr/>
            <p:nvPr/>
          </p:nvSpPr>
          <p:spPr>
            <a:xfrm>
              <a:off x="1187057" y="1234698"/>
              <a:ext cx="56827" cy="1756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355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933</TotalTime>
  <Words>470</Words>
  <Application>Microsoft Macintosh PowerPoint</Application>
  <PresentationFormat>A4 Paper (210x297 mm)</PresentationFormat>
  <Paragraphs>413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Hiragino Kaku Gothic Pro W3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aeya4025</dc:creator>
  <cp:lastModifiedBy>Ryohei Shibata</cp:lastModifiedBy>
  <cp:revision>33</cp:revision>
  <cp:lastPrinted>2019-01-04T03:30:36Z</cp:lastPrinted>
  <dcterms:created xsi:type="dcterms:W3CDTF">2018-12-29T11:14:31Z</dcterms:created>
  <dcterms:modified xsi:type="dcterms:W3CDTF">2019-01-04T11:05:25Z</dcterms:modified>
</cp:coreProperties>
</file>