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4"/>
    <p:restoredTop sz="94712"/>
  </p:normalViewPr>
  <p:slideViewPr>
    <p:cSldViewPr snapToGrid="0" snapToObjects="1">
      <p:cViewPr>
        <p:scale>
          <a:sx n="199" d="100"/>
          <a:sy n="199" d="100"/>
        </p:scale>
        <p:origin x="20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0A83-1444-A749-9C3B-58127FF8FCC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7E8AF-27AF-DF41-90B1-0734745CE1A1}"/>
              </a:ext>
            </a:extLst>
          </p:cNvPr>
          <p:cNvSpPr txBox="1"/>
          <p:nvPr/>
        </p:nvSpPr>
        <p:spPr>
          <a:xfrm>
            <a:off x="354050" y="370952"/>
            <a:ext cx="4395632" cy="43319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15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排便状況のアンケート</a:t>
            </a:r>
            <a:endParaRPr lang="en-US" sz="2215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90DFA-B1FF-444A-BB7A-99AB7A4C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03343"/>
              </p:ext>
            </p:extLst>
          </p:nvPr>
        </p:nvGraphicFramePr>
        <p:xfrm>
          <a:off x="5013661" y="83134"/>
          <a:ext cx="2584170" cy="244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0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4019465012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3682854784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631356649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2248952800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3911010176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3045231264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877127153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496842487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176212727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710783246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2043762723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948640522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1461155464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3357646514"/>
                    </a:ext>
                  </a:extLst>
                </a:gridCol>
              </a:tblGrid>
              <a:tr h="174462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sz="700">
                          <a:solidFill>
                            <a:schemeClr val="tx1"/>
                          </a:solidFill>
                        </a:rPr>
                        <a:t>記入年月日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ja-JP" altLang="en-US" sz="700">
                          <a:solidFill>
                            <a:schemeClr val="tx1"/>
                          </a:solidFill>
                        </a:rPr>
                        <a:t>患者番号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353908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55340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1860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129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6068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18323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74385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69947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0185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38481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343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C3743A-73AE-E642-A056-A6C2E766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24049"/>
              </p:ext>
            </p:extLst>
          </p:nvPr>
        </p:nvGraphicFramePr>
        <p:xfrm>
          <a:off x="354050" y="2373708"/>
          <a:ext cx="9197900" cy="422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00">
                  <a:extLst>
                    <a:ext uri="{9D8B030D-6E8A-4147-A177-3AD203B41FA5}">
                      <a16:colId xmlns:a16="http://schemas.microsoft.com/office/drawing/2014/main" val="288863592"/>
                    </a:ext>
                  </a:extLst>
                </a:gridCol>
                <a:gridCol w="422500">
                  <a:extLst>
                    <a:ext uri="{9D8B030D-6E8A-4147-A177-3AD203B41FA5}">
                      <a16:colId xmlns:a16="http://schemas.microsoft.com/office/drawing/2014/main" val="28580957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07460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780745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7093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443431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2157929"/>
                    </a:ext>
                  </a:extLst>
                </a:gridCol>
              </a:tblGrid>
              <a:tr h="328048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便意</a:t>
                      </a:r>
                      <a:endParaRPr lang="en-US" altLang="ja-JP" sz="14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うんちをしたい感覚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ない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いつもある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037924"/>
                  </a:ext>
                </a:extLst>
              </a:tr>
              <a:tr h="556201">
                <a:tc vMerge="1"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19686"/>
                  </a:ext>
                </a:extLst>
              </a:tr>
              <a:tr h="557682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便秘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うんちの出し方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洗腸・摘便が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必要である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浣腸または座薬が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毎日必要である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洗腸・摘便・浣腸・座薬が不要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5819"/>
                  </a:ext>
                </a:extLst>
              </a:tr>
              <a:tr h="55620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4825"/>
                  </a:ext>
                </a:extLst>
              </a:tr>
              <a:tr h="556201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u="none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失禁</a:t>
                      </a:r>
                      <a:endParaRPr lang="en-US" altLang="ja-JP" sz="1400" b="1" u="none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うんちのもれ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毎日もれる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週</a:t>
                      </a:r>
                      <a:r>
                        <a:rPr lang="en-US" altLang="ja-JP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回以上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げりの時だけ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もれない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46528"/>
                  </a:ext>
                </a:extLst>
              </a:tr>
              <a:tr h="55620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767316"/>
                  </a:ext>
                </a:extLst>
              </a:tr>
              <a:tr h="556201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汚染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パンツの汚れ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毎日汚れる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汚れなし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41482"/>
                  </a:ext>
                </a:extLst>
              </a:tr>
              <a:tr h="55620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611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D0CBB0B-FD39-0449-A819-38099A187D7E}"/>
              </a:ext>
            </a:extLst>
          </p:cNvPr>
          <p:cNvGrpSpPr/>
          <p:nvPr/>
        </p:nvGrpSpPr>
        <p:grpSpPr>
          <a:xfrm>
            <a:off x="2052063" y="2026314"/>
            <a:ext cx="286512" cy="286512"/>
            <a:chOff x="2956560" y="762000"/>
            <a:chExt cx="286512" cy="2865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CF98FB-16C5-554B-BEB9-131582008673}"/>
                </a:ext>
              </a:extLst>
            </p:cNvPr>
            <p:cNvSpPr/>
            <p:nvPr/>
          </p:nvSpPr>
          <p:spPr>
            <a:xfrm>
              <a:off x="2956560" y="762000"/>
              <a:ext cx="286512" cy="286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20349-753B-F044-9CFE-DE2C3A1F108B}"/>
                </a:ext>
              </a:extLst>
            </p:cNvPr>
            <p:cNvSpPr/>
            <p:nvPr/>
          </p:nvSpPr>
          <p:spPr>
            <a:xfrm>
              <a:off x="2980381" y="786384"/>
              <a:ext cx="238871" cy="2388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800A5E-9709-5A41-A177-02757A6221DF}"/>
              </a:ext>
            </a:extLst>
          </p:cNvPr>
          <p:cNvGrpSpPr/>
          <p:nvPr/>
        </p:nvGrpSpPr>
        <p:grpSpPr>
          <a:xfrm>
            <a:off x="9619488" y="2029609"/>
            <a:ext cx="286512" cy="286512"/>
            <a:chOff x="2956560" y="762000"/>
            <a:chExt cx="286512" cy="2865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277DD6-CF94-4E4F-BC1E-C3EFE5064557}"/>
                </a:ext>
              </a:extLst>
            </p:cNvPr>
            <p:cNvSpPr/>
            <p:nvPr/>
          </p:nvSpPr>
          <p:spPr>
            <a:xfrm>
              <a:off x="2956560" y="762000"/>
              <a:ext cx="286512" cy="286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5008B6-0913-084C-9F2D-DB7E5300D953}"/>
                </a:ext>
              </a:extLst>
            </p:cNvPr>
            <p:cNvSpPr/>
            <p:nvPr/>
          </p:nvSpPr>
          <p:spPr>
            <a:xfrm>
              <a:off x="2980381" y="786384"/>
              <a:ext cx="238871" cy="2388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909487-7611-6B4E-9B23-F813C352D4EC}"/>
              </a:ext>
            </a:extLst>
          </p:cNvPr>
          <p:cNvGrpSpPr/>
          <p:nvPr/>
        </p:nvGrpSpPr>
        <p:grpSpPr>
          <a:xfrm>
            <a:off x="9595668" y="6596644"/>
            <a:ext cx="286512" cy="286512"/>
            <a:chOff x="2956560" y="762000"/>
            <a:chExt cx="286512" cy="28651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2ACDF1-6ED8-B343-945B-429893226611}"/>
                </a:ext>
              </a:extLst>
            </p:cNvPr>
            <p:cNvSpPr/>
            <p:nvPr/>
          </p:nvSpPr>
          <p:spPr>
            <a:xfrm>
              <a:off x="2956560" y="762000"/>
              <a:ext cx="286512" cy="286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085D59-780B-A54B-87FA-D83E864BA9AF}"/>
                </a:ext>
              </a:extLst>
            </p:cNvPr>
            <p:cNvSpPr/>
            <p:nvPr/>
          </p:nvSpPr>
          <p:spPr>
            <a:xfrm>
              <a:off x="2980381" y="786384"/>
              <a:ext cx="238871" cy="2388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9FA62C-B55F-1D4B-82D3-B171B452687D}"/>
              </a:ext>
            </a:extLst>
          </p:cNvPr>
          <p:cNvGrpSpPr/>
          <p:nvPr/>
        </p:nvGrpSpPr>
        <p:grpSpPr>
          <a:xfrm>
            <a:off x="3764698" y="941909"/>
            <a:ext cx="286512" cy="286512"/>
            <a:chOff x="3764698" y="941909"/>
            <a:chExt cx="286512" cy="2865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5F5E0-3F70-1448-A461-3137EF3149F7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7002DF-04B6-BD49-BDA5-FB4995A03F36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2185BA-4DAB-A047-A29D-65D82581DCC1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A1FA1B-BAC2-6442-80C7-AFAA50838993}"/>
              </a:ext>
            </a:extLst>
          </p:cNvPr>
          <p:cNvGrpSpPr/>
          <p:nvPr/>
        </p:nvGrpSpPr>
        <p:grpSpPr>
          <a:xfrm>
            <a:off x="3917098" y="1094309"/>
            <a:ext cx="286512" cy="286512"/>
            <a:chOff x="3764698" y="941909"/>
            <a:chExt cx="286512" cy="286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8C6B6B-8E5B-D542-9AB0-EC4F0D4ADB6B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37C5A9-98DB-414E-8BF1-8F6BBBB4898F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ED2C83-AB41-DF41-9E74-CDD731D6A350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200D56-C43B-114F-AC66-E2DDF85DA1BA}"/>
              </a:ext>
            </a:extLst>
          </p:cNvPr>
          <p:cNvGrpSpPr/>
          <p:nvPr/>
        </p:nvGrpSpPr>
        <p:grpSpPr>
          <a:xfrm>
            <a:off x="4069498" y="1246709"/>
            <a:ext cx="286512" cy="286512"/>
            <a:chOff x="3764698" y="941909"/>
            <a:chExt cx="286512" cy="28651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37A291-7B9E-874E-9091-A7B1D12D7EB6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473806-6A0F-BA4E-9BFD-F9F719AB095C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76B501-0751-6147-B7FA-3CA859B3E896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55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107</Words>
  <Application>Microsoft Macintosh PowerPoint</Application>
  <PresentationFormat>A4 Paper (210x297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Kaku Gothic Pro W3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aeya4025</cp:lastModifiedBy>
  <cp:revision>15</cp:revision>
  <dcterms:created xsi:type="dcterms:W3CDTF">2018-12-29T11:14:31Z</dcterms:created>
  <dcterms:modified xsi:type="dcterms:W3CDTF">2018-12-29T23:09:11Z</dcterms:modified>
</cp:coreProperties>
</file>