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B2D0-8C14-48A3-BBFC-0499824F589F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C8FC-E4F2-41C7-A918-2A70A9294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12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B2D0-8C14-48A3-BBFC-0499824F589F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C8FC-E4F2-41C7-A918-2A70A9294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76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B2D0-8C14-48A3-BBFC-0499824F589F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C8FC-E4F2-41C7-A918-2A70A9294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30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B2D0-8C14-48A3-BBFC-0499824F589F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C8FC-E4F2-41C7-A918-2A70A9294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35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B2D0-8C14-48A3-BBFC-0499824F589F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C8FC-E4F2-41C7-A918-2A70A9294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64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B2D0-8C14-48A3-BBFC-0499824F589F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C8FC-E4F2-41C7-A918-2A70A9294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61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B2D0-8C14-48A3-BBFC-0499824F589F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C8FC-E4F2-41C7-A918-2A70A9294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27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B2D0-8C14-48A3-BBFC-0499824F589F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C8FC-E4F2-41C7-A918-2A70A9294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73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B2D0-8C14-48A3-BBFC-0499824F589F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C8FC-E4F2-41C7-A918-2A70A9294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61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B2D0-8C14-48A3-BBFC-0499824F589F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C8FC-E4F2-41C7-A918-2A70A9294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78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B2D0-8C14-48A3-BBFC-0499824F589F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C8FC-E4F2-41C7-A918-2A70A9294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07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DB2D0-8C14-48A3-BBFC-0499824F589F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2C8FC-E4F2-41C7-A918-2A70A9294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02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Тема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Данил Кожемякин</dc:creator>
  <cp:lastModifiedBy>Данил Кожемякин</cp:lastModifiedBy>
  <cp:revision>1</cp:revision>
  <dcterms:created xsi:type="dcterms:W3CDTF">2020-04-18T14:29:24Z</dcterms:created>
  <dcterms:modified xsi:type="dcterms:W3CDTF">2020-04-18T14:29:30Z</dcterms:modified>
</cp:coreProperties>
</file>