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16" r:id="rId2"/>
    <p:sldMasterId id="2147483764" r:id="rId3"/>
  </p:sldMasterIdLst>
  <p:sldIdLst>
    <p:sldId id="256" r:id="rId4"/>
    <p:sldId id="262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8D098-67C7-4F2C-BB53-2EFF25A65BB0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95066-6638-4255-9302-66D4275E98E5}">
      <dgm:prSet phldrT="[Text]"/>
      <dgm:spPr/>
      <dgm:t>
        <a:bodyPr/>
        <a:lstStyle/>
        <a:p>
          <a:r>
            <a:rPr lang="en-US" dirty="0"/>
            <a:t>Statement</a:t>
          </a:r>
        </a:p>
      </dgm:t>
    </dgm:pt>
    <dgm:pt modelId="{F76B2CEF-6593-4B99-AF15-E7CEF5CD759F}" type="parTrans" cxnId="{65087A86-55B1-42D6-AF1E-DE5F04F3DFF9}">
      <dgm:prSet/>
      <dgm:spPr/>
      <dgm:t>
        <a:bodyPr/>
        <a:lstStyle/>
        <a:p>
          <a:endParaRPr lang="en-US"/>
        </a:p>
      </dgm:t>
    </dgm:pt>
    <dgm:pt modelId="{84066EF4-63AF-4075-ACC2-D3046C5952DD}" type="sibTrans" cxnId="{65087A86-55B1-42D6-AF1E-DE5F04F3DFF9}">
      <dgm:prSet/>
      <dgm:spPr/>
      <dgm:t>
        <a:bodyPr/>
        <a:lstStyle/>
        <a:p>
          <a:endParaRPr lang="en-US"/>
        </a:p>
      </dgm:t>
    </dgm:pt>
    <dgm:pt modelId="{20AADF18-8D83-4BA4-A7EB-F00EE2474E4F}">
      <dgm:prSet phldrT="[Text]"/>
      <dgm:spPr/>
      <dgm:t>
        <a:bodyPr/>
        <a:lstStyle/>
        <a:p>
          <a:r>
            <a:rPr lang="en-US" dirty="0"/>
            <a:t>Lack of job market knowledge and false expectations</a:t>
          </a:r>
        </a:p>
      </dgm:t>
    </dgm:pt>
    <dgm:pt modelId="{43DEC869-4659-4306-88A0-4EAC86B4AC09}" type="parTrans" cxnId="{6FBBB47D-105E-4EE9-91E4-8DE4800997AA}">
      <dgm:prSet/>
      <dgm:spPr/>
      <dgm:t>
        <a:bodyPr/>
        <a:lstStyle/>
        <a:p>
          <a:endParaRPr lang="en-US"/>
        </a:p>
      </dgm:t>
    </dgm:pt>
    <dgm:pt modelId="{B2BF8A38-2643-40F3-9ADD-F30C9B40719F}" type="sibTrans" cxnId="{6FBBB47D-105E-4EE9-91E4-8DE4800997AA}">
      <dgm:prSet/>
      <dgm:spPr/>
      <dgm:t>
        <a:bodyPr/>
        <a:lstStyle/>
        <a:p>
          <a:endParaRPr lang="en-US"/>
        </a:p>
      </dgm:t>
    </dgm:pt>
    <dgm:pt modelId="{36C4C846-D217-4CB9-9613-D12BFC827935}">
      <dgm:prSet phldrT="[Text]"/>
      <dgm:spPr/>
      <dgm:t>
        <a:bodyPr/>
        <a:lstStyle/>
        <a:p>
          <a:r>
            <a:rPr lang="en-US" b="0" i="0" dirty="0"/>
            <a:t>Numerous college students lack adequate preparation for actual employment, while many companies hold misconceptions about prospective job applicants.</a:t>
          </a:r>
          <a:endParaRPr lang="en-US" dirty="0"/>
        </a:p>
      </dgm:t>
    </dgm:pt>
    <dgm:pt modelId="{351DCF43-D93C-4391-8777-6EF4EEC85AF7}" type="parTrans" cxnId="{C54F78BD-3F47-407C-AD36-26D758A9A324}">
      <dgm:prSet/>
      <dgm:spPr/>
      <dgm:t>
        <a:bodyPr/>
        <a:lstStyle/>
        <a:p>
          <a:endParaRPr lang="en-US"/>
        </a:p>
      </dgm:t>
    </dgm:pt>
    <dgm:pt modelId="{9D8B05DB-5C4F-4C0A-8FDD-4AFBC7DB1B33}" type="sibTrans" cxnId="{C54F78BD-3F47-407C-AD36-26D758A9A324}">
      <dgm:prSet/>
      <dgm:spPr/>
      <dgm:t>
        <a:bodyPr/>
        <a:lstStyle/>
        <a:p>
          <a:endParaRPr lang="en-US"/>
        </a:p>
      </dgm:t>
    </dgm:pt>
    <dgm:pt modelId="{506AAF60-C12A-4901-825F-A8DA9B1D1F27}">
      <dgm:prSet phldrT="[Text]"/>
      <dgm:spPr/>
      <dgm:t>
        <a:bodyPr/>
        <a:lstStyle/>
        <a:p>
          <a:r>
            <a:rPr lang="en-US" dirty="0"/>
            <a:t>Audience</a:t>
          </a:r>
        </a:p>
      </dgm:t>
    </dgm:pt>
    <dgm:pt modelId="{E1353F08-ED0A-43DB-99A6-4D3F9072BE7C}" type="parTrans" cxnId="{86B5E297-59E3-45ED-992B-745E73D01B7F}">
      <dgm:prSet/>
      <dgm:spPr/>
      <dgm:t>
        <a:bodyPr/>
        <a:lstStyle/>
        <a:p>
          <a:endParaRPr lang="en-US"/>
        </a:p>
      </dgm:t>
    </dgm:pt>
    <dgm:pt modelId="{5EE938E4-E381-4063-9D8B-D83AA50A3BC2}" type="sibTrans" cxnId="{86B5E297-59E3-45ED-992B-745E73D01B7F}">
      <dgm:prSet/>
      <dgm:spPr/>
      <dgm:t>
        <a:bodyPr/>
        <a:lstStyle/>
        <a:p>
          <a:endParaRPr lang="en-US"/>
        </a:p>
      </dgm:t>
    </dgm:pt>
    <dgm:pt modelId="{6428E7BC-007E-4E4E-BA28-AE00742EA216}">
      <dgm:prSet phldrT="[Text]"/>
      <dgm:spPr/>
      <dgm:t>
        <a:bodyPr/>
        <a:lstStyle/>
        <a:p>
          <a:r>
            <a:rPr lang="en-US" dirty="0"/>
            <a:t>Both students and companies</a:t>
          </a:r>
        </a:p>
      </dgm:t>
    </dgm:pt>
    <dgm:pt modelId="{4485C179-499B-4B5C-A33F-7B02D19B2EE5}" type="parTrans" cxnId="{00E28089-A6FC-47E1-B087-F5CAA0B2E219}">
      <dgm:prSet/>
      <dgm:spPr/>
      <dgm:t>
        <a:bodyPr/>
        <a:lstStyle/>
        <a:p>
          <a:endParaRPr lang="en-US"/>
        </a:p>
      </dgm:t>
    </dgm:pt>
    <dgm:pt modelId="{0C3A7F9D-71EC-4CF2-86E5-89EAA45453F6}" type="sibTrans" cxnId="{00E28089-A6FC-47E1-B087-F5CAA0B2E219}">
      <dgm:prSet/>
      <dgm:spPr/>
      <dgm:t>
        <a:bodyPr/>
        <a:lstStyle/>
        <a:p>
          <a:endParaRPr lang="en-US"/>
        </a:p>
      </dgm:t>
    </dgm:pt>
    <dgm:pt modelId="{A73EC730-4F84-4227-9A00-C2465C3E2054}">
      <dgm:prSet phldrT="[Text]"/>
      <dgm:spPr/>
      <dgm:t>
        <a:bodyPr/>
        <a:lstStyle/>
        <a:p>
          <a:r>
            <a:rPr lang="en-US" b="0" i="0" dirty="0"/>
            <a:t>Individuals aspiring to enhance their skills for improved job prospects, and companies seeking to ensure students acquire the necessary skills for their needs.</a:t>
          </a:r>
          <a:endParaRPr lang="en-US" dirty="0"/>
        </a:p>
      </dgm:t>
    </dgm:pt>
    <dgm:pt modelId="{890F27F9-FBE5-4380-B4E5-0CB64130032C}" type="parTrans" cxnId="{1D68DDEB-6BD2-4623-A6F9-924994DAB295}">
      <dgm:prSet/>
      <dgm:spPr/>
      <dgm:t>
        <a:bodyPr/>
        <a:lstStyle/>
        <a:p>
          <a:endParaRPr lang="en-US"/>
        </a:p>
      </dgm:t>
    </dgm:pt>
    <dgm:pt modelId="{0E06E9F7-F5F5-429D-B43E-87FA2257893F}" type="sibTrans" cxnId="{1D68DDEB-6BD2-4623-A6F9-924994DAB295}">
      <dgm:prSet/>
      <dgm:spPr/>
      <dgm:t>
        <a:bodyPr/>
        <a:lstStyle/>
        <a:p>
          <a:endParaRPr lang="en-US"/>
        </a:p>
      </dgm:t>
    </dgm:pt>
    <dgm:pt modelId="{291E64AB-1E16-412B-AD82-803E51B0ABB3}">
      <dgm:prSet phldrT="[Text]"/>
      <dgm:spPr/>
      <dgm:t>
        <a:bodyPr/>
        <a:lstStyle/>
        <a:p>
          <a:r>
            <a:rPr lang="en-US" dirty="0"/>
            <a:t>Solution</a:t>
          </a:r>
        </a:p>
      </dgm:t>
    </dgm:pt>
    <dgm:pt modelId="{4539924B-3679-479E-8395-E61CC76758A8}" type="parTrans" cxnId="{BF52B21E-EC4C-4470-B66A-1599C27F83D4}">
      <dgm:prSet/>
      <dgm:spPr/>
      <dgm:t>
        <a:bodyPr/>
        <a:lstStyle/>
        <a:p>
          <a:endParaRPr lang="en-US"/>
        </a:p>
      </dgm:t>
    </dgm:pt>
    <dgm:pt modelId="{C762ECDB-5FC3-4469-828D-E696CA8D839B}" type="sibTrans" cxnId="{BF52B21E-EC4C-4470-B66A-1599C27F83D4}">
      <dgm:prSet/>
      <dgm:spPr/>
      <dgm:t>
        <a:bodyPr/>
        <a:lstStyle/>
        <a:p>
          <a:endParaRPr lang="en-US"/>
        </a:p>
      </dgm:t>
    </dgm:pt>
    <dgm:pt modelId="{2F916B07-9321-4447-BBED-9DF65737F889}">
      <dgm:prSet phldrT="[Text]"/>
      <dgm:spPr/>
      <dgm:t>
        <a:bodyPr/>
        <a:lstStyle/>
        <a:p>
          <a:r>
            <a:rPr lang="en-US" dirty="0"/>
            <a:t>An online course platform </a:t>
          </a:r>
        </a:p>
      </dgm:t>
    </dgm:pt>
    <dgm:pt modelId="{E8A48F61-5B93-42E9-9BF8-F26A0EDA2A4C}" type="parTrans" cxnId="{181BD3A9-E0BA-4CFE-A0C7-72130E33F67B}">
      <dgm:prSet/>
      <dgm:spPr/>
      <dgm:t>
        <a:bodyPr/>
        <a:lstStyle/>
        <a:p>
          <a:endParaRPr lang="en-US"/>
        </a:p>
      </dgm:t>
    </dgm:pt>
    <dgm:pt modelId="{0C222014-7491-4FCE-94E5-A4B638BD654A}" type="sibTrans" cxnId="{181BD3A9-E0BA-4CFE-A0C7-72130E33F67B}">
      <dgm:prSet/>
      <dgm:spPr/>
      <dgm:t>
        <a:bodyPr/>
        <a:lstStyle/>
        <a:p>
          <a:endParaRPr lang="en-US"/>
        </a:p>
      </dgm:t>
    </dgm:pt>
    <dgm:pt modelId="{255CB422-2F91-49C0-84A3-853BFFC9CDF8}">
      <dgm:prSet phldrT="[Text]"/>
      <dgm:spPr/>
      <dgm:t>
        <a:bodyPr/>
        <a:lstStyle/>
        <a:p>
          <a:r>
            <a:rPr lang="en-US" b="0" i="0" dirty="0"/>
            <a:t>Companies have tailored these courses to ensure that students attain the anticipated skills, providing them with a chance to explore their passions within a more realistic simulated work setting.</a:t>
          </a:r>
          <a:endParaRPr lang="en-US" dirty="0"/>
        </a:p>
      </dgm:t>
    </dgm:pt>
    <dgm:pt modelId="{45095F6C-6F0C-4D63-B33C-36FF05F08CBE}" type="parTrans" cxnId="{8D13EC0C-C492-4DAE-90E1-F560B99D8F2F}">
      <dgm:prSet/>
      <dgm:spPr/>
      <dgm:t>
        <a:bodyPr/>
        <a:lstStyle/>
        <a:p>
          <a:endParaRPr lang="en-US"/>
        </a:p>
      </dgm:t>
    </dgm:pt>
    <dgm:pt modelId="{28D9A3FA-F4EF-48F0-AC90-099DD1658171}" type="sibTrans" cxnId="{8D13EC0C-C492-4DAE-90E1-F560B99D8F2F}">
      <dgm:prSet/>
      <dgm:spPr/>
      <dgm:t>
        <a:bodyPr/>
        <a:lstStyle/>
        <a:p>
          <a:endParaRPr lang="en-US"/>
        </a:p>
      </dgm:t>
    </dgm:pt>
    <dgm:pt modelId="{123B85C9-0A28-4F17-BAC0-D88EC616066B}" type="pres">
      <dgm:prSet presAssocID="{BB58D098-67C7-4F2C-BB53-2EFF25A65BB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35CE3EC-3A44-4498-880D-F8512617F8D4}" type="pres">
      <dgm:prSet presAssocID="{08A95066-6638-4255-9302-66D4275E98E5}" presName="composite" presStyleCnt="0"/>
      <dgm:spPr/>
    </dgm:pt>
    <dgm:pt modelId="{D8BE9D32-327A-4C1D-9EF0-B2AAF3A24346}" type="pres">
      <dgm:prSet presAssocID="{08A95066-6638-4255-9302-66D4275E98E5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AE899EED-47D6-42DC-96D1-89ECE7D653D2}" type="pres">
      <dgm:prSet presAssocID="{08A95066-6638-4255-9302-66D4275E98E5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0EF01C65-E571-4248-A2E9-06D78FF6AD1F}" type="pres">
      <dgm:prSet presAssocID="{08A95066-6638-4255-9302-66D4275E98E5}" presName="Accent" presStyleLbl="parChTrans1D1" presStyleIdx="0" presStyleCnt="3"/>
      <dgm:spPr/>
    </dgm:pt>
    <dgm:pt modelId="{4A10D509-59FB-4CF1-9FDE-DE6D51C3B05B}" type="pres">
      <dgm:prSet presAssocID="{08A95066-6638-4255-9302-66D4275E98E5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35E39A0-B50D-45F0-B2B6-46E9FB97E705}" type="pres">
      <dgm:prSet presAssocID="{84066EF4-63AF-4075-ACC2-D3046C5952DD}" presName="sibTrans" presStyleCnt="0"/>
      <dgm:spPr/>
    </dgm:pt>
    <dgm:pt modelId="{A93B6407-0ABA-4CB6-96D0-51187E617FBA}" type="pres">
      <dgm:prSet presAssocID="{506AAF60-C12A-4901-825F-A8DA9B1D1F27}" presName="composite" presStyleCnt="0"/>
      <dgm:spPr/>
    </dgm:pt>
    <dgm:pt modelId="{8BF180C2-12D8-494C-B99F-8821A0699640}" type="pres">
      <dgm:prSet presAssocID="{506AAF60-C12A-4901-825F-A8DA9B1D1F27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D57DE93-83C7-415C-AEE5-1ED95C0854DE}" type="pres">
      <dgm:prSet presAssocID="{506AAF60-C12A-4901-825F-A8DA9B1D1F27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C46FB2CA-DE76-46B7-801B-87D78B2A15CF}" type="pres">
      <dgm:prSet presAssocID="{506AAF60-C12A-4901-825F-A8DA9B1D1F27}" presName="Accent" presStyleLbl="parChTrans1D1" presStyleIdx="1" presStyleCnt="3"/>
      <dgm:spPr/>
    </dgm:pt>
    <dgm:pt modelId="{4337F58F-A3C0-4866-915E-67765C7AA60A}" type="pres">
      <dgm:prSet presAssocID="{506AAF60-C12A-4901-825F-A8DA9B1D1F27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9006F36-A710-43CF-AFA1-EA72EEF439C8}" type="pres">
      <dgm:prSet presAssocID="{5EE938E4-E381-4063-9D8B-D83AA50A3BC2}" presName="sibTrans" presStyleCnt="0"/>
      <dgm:spPr/>
    </dgm:pt>
    <dgm:pt modelId="{0B95A003-77CC-47C9-B70E-7D8FFA15D10C}" type="pres">
      <dgm:prSet presAssocID="{291E64AB-1E16-412B-AD82-803E51B0ABB3}" presName="composite" presStyleCnt="0"/>
      <dgm:spPr/>
    </dgm:pt>
    <dgm:pt modelId="{ECC76F8D-6C98-4146-827F-4903E926C500}" type="pres">
      <dgm:prSet presAssocID="{291E64AB-1E16-412B-AD82-803E51B0ABB3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F6F0B03F-55CB-4CEA-9769-627568465A59}" type="pres">
      <dgm:prSet presAssocID="{291E64AB-1E16-412B-AD82-803E51B0ABB3}" presName="Parent" presStyleLbl="alignNode1" presStyleIdx="2" presStyleCnt="3" custLinFactNeighborX="-2598" custLinFactNeighborY="-1857">
        <dgm:presLayoutVars>
          <dgm:chMax val="3"/>
          <dgm:chPref val="3"/>
          <dgm:bulletEnabled val="1"/>
        </dgm:presLayoutVars>
      </dgm:prSet>
      <dgm:spPr/>
    </dgm:pt>
    <dgm:pt modelId="{636DDD39-BD87-4855-A286-39B622A43BAB}" type="pres">
      <dgm:prSet presAssocID="{291E64AB-1E16-412B-AD82-803E51B0ABB3}" presName="Accent" presStyleLbl="parChTrans1D1" presStyleIdx="2" presStyleCnt="3"/>
      <dgm:spPr/>
    </dgm:pt>
    <dgm:pt modelId="{DC161248-B073-489E-BB5B-64E120157701}" type="pres">
      <dgm:prSet presAssocID="{291E64AB-1E16-412B-AD82-803E51B0ABB3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34A5A00-B234-486C-9C61-85D1B9C4968A}" type="presOf" srcId="{A73EC730-4F84-4227-9A00-C2465C3E2054}" destId="{4337F58F-A3C0-4866-915E-67765C7AA60A}" srcOrd="0" destOrd="0" presId="urn:microsoft.com/office/officeart/2011/layout/TabList"/>
    <dgm:cxn modelId="{B36DE504-787F-4053-8782-F351740D8FE5}" type="presOf" srcId="{506AAF60-C12A-4901-825F-A8DA9B1D1F27}" destId="{3D57DE93-83C7-415C-AEE5-1ED95C0854DE}" srcOrd="0" destOrd="0" presId="urn:microsoft.com/office/officeart/2011/layout/TabList"/>
    <dgm:cxn modelId="{8D13EC0C-C492-4DAE-90E1-F560B99D8F2F}" srcId="{291E64AB-1E16-412B-AD82-803E51B0ABB3}" destId="{255CB422-2F91-49C0-84A3-853BFFC9CDF8}" srcOrd="1" destOrd="0" parTransId="{45095F6C-6F0C-4D63-B33C-36FF05F08CBE}" sibTransId="{28D9A3FA-F4EF-48F0-AC90-099DD1658171}"/>
    <dgm:cxn modelId="{BF52B21E-EC4C-4470-B66A-1599C27F83D4}" srcId="{BB58D098-67C7-4F2C-BB53-2EFF25A65BB0}" destId="{291E64AB-1E16-412B-AD82-803E51B0ABB3}" srcOrd="2" destOrd="0" parTransId="{4539924B-3679-479E-8395-E61CC76758A8}" sibTransId="{C762ECDB-5FC3-4469-828D-E696CA8D839B}"/>
    <dgm:cxn modelId="{4FA6F229-7B3B-4B79-996F-DAD704AE292D}" type="presOf" srcId="{291E64AB-1E16-412B-AD82-803E51B0ABB3}" destId="{F6F0B03F-55CB-4CEA-9769-627568465A59}" srcOrd="0" destOrd="0" presId="urn:microsoft.com/office/officeart/2011/layout/TabList"/>
    <dgm:cxn modelId="{C0DA2448-EB0C-41F5-BC8F-471BA05ADDE9}" type="presOf" srcId="{2F916B07-9321-4447-BBED-9DF65737F889}" destId="{ECC76F8D-6C98-4146-827F-4903E926C500}" srcOrd="0" destOrd="0" presId="urn:microsoft.com/office/officeart/2011/layout/TabList"/>
    <dgm:cxn modelId="{FC104C4B-CB2E-4527-B1C1-74439C771542}" type="presOf" srcId="{BB58D098-67C7-4F2C-BB53-2EFF25A65BB0}" destId="{123B85C9-0A28-4F17-BAC0-D88EC616066B}" srcOrd="0" destOrd="0" presId="urn:microsoft.com/office/officeart/2011/layout/TabList"/>
    <dgm:cxn modelId="{6E65646C-87BF-4876-9023-4F2F3AF444CE}" type="presOf" srcId="{20AADF18-8D83-4BA4-A7EB-F00EE2474E4F}" destId="{D8BE9D32-327A-4C1D-9EF0-B2AAF3A24346}" srcOrd="0" destOrd="0" presId="urn:microsoft.com/office/officeart/2011/layout/TabList"/>
    <dgm:cxn modelId="{B2F0E657-D13E-47DB-A07D-D52903DC60F8}" type="presOf" srcId="{6428E7BC-007E-4E4E-BA28-AE00742EA216}" destId="{8BF180C2-12D8-494C-B99F-8821A0699640}" srcOrd="0" destOrd="0" presId="urn:microsoft.com/office/officeart/2011/layout/TabList"/>
    <dgm:cxn modelId="{6FBBB47D-105E-4EE9-91E4-8DE4800997AA}" srcId="{08A95066-6638-4255-9302-66D4275E98E5}" destId="{20AADF18-8D83-4BA4-A7EB-F00EE2474E4F}" srcOrd="0" destOrd="0" parTransId="{43DEC869-4659-4306-88A0-4EAC86B4AC09}" sibTransId="{B2BF8A38-2643-40F3-9ADD-F30C9B40719F}"/>
    <dgm:cxn modelId="{65087A86-55B1-42D6-AF1E-DE5F04F3DFF9}" srcId="{BB58D098-67C7-4F2C-BB53-2EFF25A65BB0}" destId="{08A95066-6638-4255-9302-66D4275E98E5}" srcOrd="0" destOrd="0" parTransId="{F76B2CEF-6593-4B99-AF15-E7CEF5CD759F}" sibTransId="{84066EF4-63AF-4075-ACC2-D3046C5952DD}"/>
    <dgm:cxn modelId="{00E28089-A6FC-47E1-B087-F5CAA0B2E219}" srcId="{506AAF60-C12A-4901-825F-A8DA9B1D1F27}" destId="{6428E7BC-007E-4E4E-BA28-AE00742EA216}" srcOrd="0" destOrd="0" parTransId="{4485C179-499B-4B5C-A33F-7B02D19B2EE5}" sibTransId="{0C3A7F9D-71EC-4CF2-86E5-89EAA45453F6}"/>
    <dgm:cxn modelId="{86B5E297-59E3-45ED-992B-745E73D01B7F}" srcId="{BB58D098-67C7-4F2C-BB53-2EFF25A65BB0}" destId="{506AAF60-C12A-4901-825F-A8DA9B1D1F27}" srcOrd="1" destOrd="0" parTransId="{E1353F08-ED0A-43DB-99A6-4D3F9072BE7C}" sibTransId="{5EE938E4-E381-4063-9D8B-D83AA50A3BC2}"/>
    <dgm:cxn modelId="{181BD3A9-E0BA-4CFE-A0C7-72130E33F67B}" srcId="{291E64AB-1E16-412B-AD82-803E51B0ABB3}" destId="{2F916B07-9321-4447-BBED-9DF65737F889}" srcOrd="0" destOrd="0" parTransId="{E8A48F61-5B93-42E9-9BF8-F26A0EDA2A4C}" sibTransId="{0C222014-7491-4FCE-94E5-A4B638BD654A}"/>
    <dgm:cxn modelId="{4A48B4AB-F965-4137-804C-F8D93742D521}" type="presOf" srcId="{36C4C846-D217-4CB9-9613-D12BFC827935}" destId="{4A10D509-59FB-4CF1-9FDE-DE6D51C3B05B}" srcOrd="0" destOrd="0" presId="urn:microsoft.com/office/officeart/2011/layout/TabList"/>
    <dgm:cxn modelId="{C54F78BD-3F47-407C-AD36-26D758A9A324}" srcId="{08A95066-6638-4255-9302-66D4275E98E5}" destId="{36C4C846-D217-4CB9-9613-D12BFC827935}" srcOrd="1" destOrd="0" parTransId="{351DCF43-D93C-4391-8777-6EF4EEC85AF7}" sibTransId="{9D8B05DB-5C4F-4C0A-8FDD-4AFBC7DB1B33}"/>
    <dgm:cxn modelId="{7B547FBE-FD11-434D-9F4B-C8DDDAE78142}" type="presOf" srcId="{08A95066-6638-4255-9302-66D4275E98E5}" destId="{AE899EED-47D6-42DC-96D1-89ECE7D653D2}" srcOrd="0" destOrd="0" presId="urn:microsoft.com/office/officeart/2011/layout/TabList"/>
    <dgm:cxn modelId="{B77DF3E2-3E99-4706-8DC2-1DAA48EA04A8}" type="presOf" srcId="{255CB422-2F91-49C0-84A3-853BFFC9CDF8}" destId="{DC161248-B073-489E-BB5B-64E120157701}" srcOrd="0" destOrd="0" presId="urn:microsoft.com/office/officeart/2011/layout/TabList"/>
    <dgm:cxn modelId="{1D68DDEB-6BD2-4623-A6F9-924994DAB295}" srcId="{506AAF60-C12A-4901-825F-A8DA9B1D1F27}" destId="{A73EC730-4F84-4227-9A00-C2465C3E2054}" srcOrd="1" destOrd="0" parTransId="{890F27F9-FBE5-4380-B4E5-0CB64130032C}" sibTransId="{0E06E9F7-F5F5-429D-B43E-87FA2257893F}"/>
    <dgm:cxn modelId="{E0035B3C-15A7-4BE8-A583-4B62B01FF4F6}" type="presParOf" srcId="{123B85C9-0A28-4F17-BAC0-D88EC616066B}" destId="{635CE3EC-3A44-4498-880D-F8512617F8D4}" srcOrd="0" destOrd="0" presId="urn:microsoft.com/office/officeart/2011/layout/TabList"/>
    <dgm:cxn modelId="{E917A289-95E1-4F99-BB5A-E919269ACE27}" type="presParOf" srcId="{635CE3EC-3A44-4498-880D-F8512617F8D4}" destId="{D8BE9D32-327A-4C1D-9EF0-B2AAF3A24346}" srcOrd="0" destOrd="0" presId="urn:microsoft.com/office/officeart/2011/layout/TabList"/>
    <dgm:cxn modelId="{204287F2-129A-418B-8C1A-608D8D8F31C0}" type="presParOf" srcId="{635CE3EC-3A44-4498-880D-F8512617F8D4}" destId="{AE899EED-47D6-42DC-96D1-89ECE7D653D2}" srcOrd="1" destOrd="0" presId="urn:microsoft.com/office/officeart/2011/layout/TabList"/>
    <dgm:cxn modelId="{5DAB38E8-8840-4CC9-AABB-EB2243E2DD9F}" type="presParOf" srcId="{635CE3EC-3A44-4498-880D-F8512617F8D4}" destId="{0EF01C65-E571-4248-A2E9-06D78FF6AD1F}" srcOrd="2" destOrd="0" presId="urn:microsoft.com/office/officeart/2011/layout/TabList"/>
    <dgm:cxn modelId="{96E7DE0D-3371-4E89-ADE5-1F2025A8C856}" type="presParOf" srcId="{123B85C9-0A28-4F17-BAC0-D88EC616066B}" destId="{4A10D509-59FB-4CF1-9FDE-DE6D51C3B05B}" srcOrd="1" destOrd="0" presId="urn:microsoft.com/office/officeart/2011/layout/TabList"/>
    <dgm:cxn modelId="{448202E4-3E2B-49A7-86DD-863EC7EE2CC8}" type="presParOf" srcId="{123B85C9-0A28-4F17-BAC0-D88EC616066B}" destId="{835E39A0-B50D-45F0-B2B6-46E9FB97E705}" srcOrd="2" destOrd="0" presId="urn:microsoft.com/office/officeart/2011/layout/TabList"/>
    <dgm:cxn modelId="{1F9B3CE7-D9E3-4E6D-BD9F-3DFFDF9FB172}" type="presParOf" srcId="{123B85C9-0A28-4F17-BAC0-D88EC616066B}" destId="{A93B6407-0ABA-4CB6-96D0-51187E617FBA}" srcOrd="3" destOrd="0" presId="urn:microsoft.com/office/officeart/2011/layout/TabList"/>
    <dgm:cxn modelId="{D76C4C31-689E-4843-9D02-35885F118574}" type="presParOf" srcId="{A93B6407-0ABA-4CB6-96D0-51187E617FBA}" destId="{8BF180C2-12D8-494C-B99F-8821A0699640}" srcOrd="0" destOrd="0" presId="urn:microsoft.com/office/officeart/2011/layout/TabList"/>
    <dgm:cxn modelId="{19340740-C6F2-4F0D-A4A2-CBC2F7A27D61}" type="presParOf" srcId="{A93B6407-0ABA-4CB6-96D0-51187E617FBA}" destId="{3D57DE93-83C7-415C-AEE5-1ED95C0854DE}" srcOrd="1" destOrd="0" presId="urn:microsoft.com/office/officeart/2011/layout/TabList"/>
    <dgm:cxn modelId="{B1C1A2E9-BDC4-402F-A4F1-AF6893B764AC}" type="presParOf" srcId="{A93B6407-0ABA-4CB6-96D0-51187E617FBA}" destId="{C46FB2CA-DE76-46B7-801B-87D78B2A15CF}" srcOrd="2" destOrd="0" presId="urn:microsoft.com/office/officeart/2011/layout/TabList"/>
    <dgm:cxn modelId="{D86708EC-332F-4FAF-92CB-1B8539663B75}" type="presParOf" srcId="{123B85C9-0A28-4F17-BAC0-D88EC616066B}" destId="{4337F58F-A3C0-4866-915E-67765C7AA60A}" srcOrd="4" destOrd="0" presId="urn:microsoft.com/office/officeart/2011/layout/TabList"/>
    <dgm:cxn modelId="{67B3091E-D943-4FFE-92D4-F7CA145DE35F}" type="presParOf" srcId="{123B85C9-0A28-4F17-BAC0-D88EC616066B}" destId="{69006F36-A710-43CF-AFA1-EA72EEF439C8}" srcOrd="5" destOrd="0" presId="urn:microsoft.com/office/officeart/2011/layout/TabList"/>
    <dgm:cxn modelId="{4612CF52-C2EE-428B-B256-BF06BE7619AC}" type="presParOf" srcId="{123B85C9-0A28-4F17-BAC0-D88EC616066B}" destId="{0B95A003-77CC-47C9-B70E-7D8FFA15D10C}" srcOrd="6" destOrd="0" presId="urn:microsoft.com/office/officeart/2011/layout/TabList"/>
    <dgm:cxn modelId="{D7906EDB-36CC-4EF7-A61E-A7BF5067A6B8}" type="presParOf" srcId="{0B95A003-77CC-47C9-B70E-7D8FFA15D10C}" destId="{ECC76F8D-6C98-4146-827F-4903E926C500}" srcOrd="0" destOrd="0" presId="urn:microsoft.com/office/officeart/2011/layout/TabList"/>
    <dgm:cxn modelId="{E5EF0AD7-4499-4633-AC5E-B2C8CF91558B}" type="presParOf" srcId="{0B95A003-77CC-47C9-B70E-7D8FFA15D10C}" destId="{F6F0B03F-55CB-4CEA-9769-627568465A59}" srcOrd="1" destOrd="0" presId="urn:microsoft.com/office/officeart/2011/layout/TabList"/>
    <dgm:cxn modelId="{6C325551-DDAF-4CFE-80E0-F1773823DA39}" type="presParOf" srcId="{0B95A003-77CC-47C9-B70E-7D8FFA15D10C}" destId="{636DDD39-BD87-4855-A286-39B622A43BAB}" srcOrd="2" destOrd="0" presId="urn:microsoft.com/office/officeart/2011/layout/TabList"/>
    <dgm:cxn modelId="{5AD7B623-B3BE-4B9C-AA03-A5A16C69637F}" type="presParOf" srcId="{123B85C9-0A28-4F17-BAC0-D88EC616066B}" destId="{DC161248-B073-489E-BB5B-64E120157701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572B41-71EB-4BAD-8EEE-505FD8A8891B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91FEB9-EFF7-4FE6-B356-6E4A589A5923}">
      <dgm:prSet phldrT="[Text]" custT="1"/>
      <dgm:spPr/>
      <dgm:t>
        <a:bodyPr/>
        <a:lstStyle/>
        <a:p>
          <a:r>
            <a:rPr lang="en-US" sz="1800" dirty="0"/>
            <a:t> </a:t>
          </a:r>
          <a:r>
            <a:rPr lang="en-US" sz="1800" dirty="0" err="1"/>
            <a:t>React.js,CSS</a:t>
          </a:r>
          <a:r>
            <a:rPr lang="en-US" sz="1800" dirty="0"/>
            <a:t> styling</a:t>
          </a:r>
        </a:p>
        <a:p>
          <a:r>
            <a:rPr lang="en-US" sz="1800" dirty="0"/>
            <a:t> and Material UI</a:t>
          </a:r>
        </a:p>
      </dgm:t>
    </dgm:pt>
    <dgm:pt modelId="{BA205FFA-A0D7-4F29-BC28-C8892A15D244}" type="parTrans" cxnId="{80E9D372-9B14-4C42-BC7A-07EB9D5A8E4D}">
      <dgm:prSet/>
      <dgm:spPr/>
      <dgm:t>
        <a:bodyPr/>
        <a:lstStyle/>
        <a:p>
          <a:endParaRPr lang="en-US"/>
        </a:p>
      </dgm:t>
    </dgm:pt>
    <dgm:pt modelId="{3A647F4F-D9CA-42A1-A02A-72225DAA2DF6}" type="sibTrans" cxnId="{80E9D372-9B14-4C42-BC7A-07EB9D5A8E4D}">
      <dgm:prSet/>
      <dgm:spPr/>
      <dgm:t>
        <a:bodyPr/>
        <a:lstStyle/>
        <a:p>
          <a:endParaRPr lang="en-US"/>
        </a:p>
      </dgm:t>
    </dgm:pt>
    <dgm:pt modelId="{F4AC0030-D7D4-4C8C-85C0-813994CE1CF8}">
      <dgm:prSet phldrT="[Text]" custT="1"/>
      <dgm:spPr/>
      <dgm:t>
        <a:bodyPr/>
        <a:lstStyle/>
        <a:p>
          <a:r>
            <a:rPr lang="en-US" sz="1800" dirty="0"/>
            <a:t>Spring Boot, Spring Security, </a:t>
          </a:r>
          <a:r>
            <a:rPr lang="en-US" sz="1800" dirty="0" err="1"/>
            <a:t>MySql</a:t>
          </a:r>
          <a:r>
            <a:rPr lang="en-US" sz="1800" dirty="0"/>
            <a:t> Database</a:t>
          </a:r>
        </a:p>
      </dgm:t>
    </dgm:pt>
    <dgm:pt modelId="{C3B11CB2-5559-4533-A55A-27EAB79AAED1}" type="parTrans" cxnId="{82891280-4FE3-4688-AAD9-B7825516D14A}">
      <dgm:prSet/>
      <dgm:spPr/>
      <dgm:t>
        <a:bodyPr/>
        <a:lstStyle/>
        <a:p>
          <a:endParaRPr lang="en-US"/>
        </a:p>
      </dgm:t>
    </dgm:pt>
    <dgm:pt modelId="{E24B0710-5A65-4244-87A5-8374CF23107E}" type="sibTrans" cxnId="{82891280-4FE3-4688-AAD9-B7825516D14A}">
      <dgm:prSet/>
      <dgm:spPr/>
      <dgm:t>
        <a:bodyPr/>
        <a:lstStyle/>
        <a:p>
          <a:endParaRPr lang="en-US"/>
        </a:p>
      </dgm:t>
    </dgm:pt>
    <dgm:pt modelId="{E98399FB-3AEB-4790-9715-4B66D9EFEA71}">
      <dgm:prSet phldrT="[Text]" custT="1"/>
      <dgm:spPr/>
      <dgm:t>
        <a:bodyPr/>
        <a:lstStyle/>
        <a:p>
          <a:r>
            <a:rPr lang="en-US" sz="1800" dirty="0" err="1"/>
            <a:t>RestfulAPIs,Email</a:t>
          </a:r>
          <a:r>
            <a:rPr lang="en-US" sz="1800" dirty="0"/>
            <a:t> </a:t>
          </a:r>
          <a:r>
            <a:rPr lang="en-US" sz="1800" dirty="0" err="1"/>
            <a:t>integraition</a:t>
          </a:r>
          <a:r>
            <a:rPr lang="en-US" sz="1800" dirty="0"/>
            <a:t>(SMTP Servers)</a:t>
          </a:r>
        </a:p>
      </dgm:t>
    </dgm:pt>
    <dgm:pt modelId="{9A2D5EEB-DD06-449A-A418-1032D86AA943}" type="parTrans" cxnId="{CEBA6988-C9AB-4404-87CC-CFA4196A72E8}">
      <dgm:prSet/>
      <dgm:spPr/>
      <dgm:t>
        <a:bodyPr/>
        <a:lstStyle/>
        <a:p>
          <a:endParaRPr lang="en-US"/>
        </a:p>
      </dgm:t>
    </dgm:pt>
    <dgm:pt modelId="{C5708CDA-DBA6-4F40-A160-9ADA0AE2B6B1}" type="sibTrans" cxnId="{CEBA6988-C9AB-4404-87CC-CFA4196A72E8}">
      <dgm:prSet/>
      <dgm:spPr/>
      <dgm:t>
        <a:bodyPr/>
        <a:lstStyle/>
        <a:p>
          <a:endParaRPr lang="en-US"/>
        </a:p>
      </dgm:t>
    </dgm:pt>
    <dgm:pt modelId="{FB1DD51C-F663-4895-99B1-AACED5292BA4}">
      <dgm:prSet phldrT="[Text]" custT="1"/>
      <dgm:spPr/>
      <dgm:t>
        <a:bodyPr/>
        <a:lstStyle/>
        <a:p>
          <a:r>
            <a:rPr lang="en-US" sz="1800" dirty="0"/>
            <a:t>Cloud Hosting, integrate conference </a:t>
          </a:r>
          <a:r>
            <a:rPr lang="en-US" sz="1800" dirty="0" err="1"/>
            <a:t>APIs,AI</a:t>
          </a:r>
          <a:r>
            <a:rPr lang="en-US" sz="1800" dirty="0"/>
            <a:t>/ML algorithms for </a:t>
          </a:r>
          <a:r>
            <a:rPr lang="en-US" sz="1800" dirty="0" err="1"/>
            <a:t>quizes</a:t>
          </a:r>
          <a:endParaRPr lang="en-US" sz="1800" dirty="0"/>
        </a:p>
      </dgm:t>
    </dgm:pt>
    <dgm:pt modelId="{C49868B7-13DE-4F12-9E3D-A9AEEEC1B857}" type="parTrans" cxnId="{9DA9305A-28FA-4457-96D7-23F58B5B173C}">
      <dgm:prSet/>
      <dgm:spPr/>
      <dgm:t>
        <a:bodyPr/>
        <a:lstStyle/>
        <a:p>
          <a:endParaRPr lang="en-US"/>
        </a:p>
      </dgm:t>
    </dgm:pt>
    <dgm:pt modelId="{A8A4319C-850D-47BC-BE38-579A341263FE}" type="sibTrans" cxnId="{9DA9305A-28FA-4457-96D7-23F58B5B173C}">
      <dgm:prSet/>
      <dgm:spPr/>
      <dgm:t>
        <a:bodyPr/>
        <a:lstStyle/>
        <a:p>
          <a:endParaRPr lang="en-US"/>
        </a:p>
      </dgm:t>
    </dgm:pt>
    <dgm:pt modelId="{A7747EA8-16D4-4811-B54F-0878FEF93CA6}">
      <dgm:prSet phldrT="[Text]" custT="1"/>
      <dgm:spPr/>
      <dgm:t>
        <a:bodyPr/>
        <a:lstStyle/>
        <a:p>
          <a:r>
            <a:rPr lang="en-US" sz="1800" dirty="0"/>
            <a:t>Docker </a:t>
          </a:r>
          <a:r>
            <a:rPr lang="en-US" sz="1800" dirty="0" err="1"/>
            <a:t>support,JUnit</a:t>
          </a:r>
          <a:r>
            <a:rPr lang="en-US" sz="1800" dirty="0"/>
            <a:t> </a:t>
          </a:r>
          <a:r>
            <a:rPr lang="en-US" sz="1800" dirty="0" err="1"/>
            <a:t>testing,Git</a:t>
          </a:r>
          <a:r>
            <a:rPr lang="en-US" sz="1800" dirty="0"/>
            <a:t> version control</a:t>
          </a:r>
        </a:p>
      </dgm:t>
    </dgm:pt>
    <dgm:pt modelId="{01E68A8C-8848-4E83-B296-EF53AF8C052A}" type="parTrans" cxnId="{34F96D44-A3D3-480F-9BE0-B44ECA8C3D0B}">
      <dgm:prSet/>
      <dgm:spPr/>
      <dgm:t>
        <a:bodyPr/>
        <a:lstStyle/>
        <a:p>
          <a:endParaRPr lang="en-US"/>
        </a:p>
      </dgm:t>
    </dgm:pt>
    <dgm:pt modelId="{DC7705B6-E9C5-4056-8325-1B93DA79006C}" type="sibTrans" cxnId="{34F96D44-A3D3-480F-9BE0-B44ECA8C3D0B}">
      <dgm:prSet/>
      <dgm:spPr/>
      <dgm:t>
        <a:bodyPr/>
        <a:lstStyle/>
        <a:p>
          <a:endParaRPr lang="en-US"/>
        </a:p>
      </dgm:t>
    </dgm:pt>
    <dgm:pt modelId="{39513984-BAC6-4A80-9205-FDAC13BC0A5B}" type="pres">
      <dgm:prSet presAssocID="{0A572B41-71EB-4BAD-8EEE-505FD8A8891B}" presName="diagram" presStyleCnt="0">
        <dgm:presLayoutVars>
          <dgm:dir/>
          <dgm:resizeHandles val="exact"/>
        </dgm:presLayoutVars>
      </dgm:prSet>
      <dgm:spPr/>
    </dgm:pt>
    <dgm:pt modelId="{6F59C1F3-AFAA-4CFF-B981-55434FDE6461}" type="pres">
      <dgm:prSet presAssocID="{6F91FEB9-EFF7-4FE6-B356-6E4A589A5923}" presName="node" presStyleLbl="node1" presStyleIdx="0" presStyleCnt="5" custLinFactNeighborX="2161" custLinFactNeighborY="-1801">
        <dgm:presLayoutVars>
          <dgm:bulletEnabled val="1"/>
        </dgm:presLayoutVars>
      </dgm:prSet>
      <dgm:spPr/>
    </dgm:pt>
    <dgm:pt modelId="{027B42CB-595F-4B37-BF0F-72EE2F8A96BF}" type="pres">
      <dgm:prSet presAssocID="{3A647F4F-D9CA-42A1-A02A-72225DAA2DF6}" presName="sibTrans" presStyleCnt="0"/>
      <dgm:spPr/>
    </dgm:pt>
    <dgm:pt modelId="{4906D7B9-C76B-42D6-868D-9CC2F2CFC576}" type="pres">
      <dgm:prSet presAssocID="{F4AC0030-D7D4-4C8C-85C0-813994CE1CF8}" presName="node" presStyleLbl="node1" presStyleIdx="1" presStyleCnt="5" custLinFactNeighborY="-8857">
        <dgm:presLayoutVars>
          <dgm:bulletEnabled val="1"/>
        </dgm:presLayoutVars>
      </dgm:prSet>
      <dgm:spPr/>
    </dgm:pt>
    <dgm:pt modelId="{9C36AC13-6974-45CA-9652-192C4078F384}" type="pres">
      <dgm:prSet presAssocID="{E24B0710-5A65-4244-87A5-8374CF23107E}" presName="sibTrans" presStyleCnt="0"/>
      <dgm:spPr/>
    </dgm:pt>
    <dgm:pt modelId="{684B4E2B-B9FB-482D-83AF-EE0412ED6F4B}" type="pres">
      <dgm:prSet presAssocID="{E98399FB-3AEB-4790-9715-4B66D9EFEA71}" presName="node" presStyleLbl="node1" presStyleIdx="2" presStyleCnt="5" custLinFactNeighborX="-2161" custLinFactNeighborY="0">
        <dgm:presLayoutVars>
          <dgm:bulletEnabled val="1"/>
        </dgm:presLayoutVars>
      </dgm:prSet>
      <dgm:spPr/>
    </dgm:pt>
    <dgm:pt modelId="{C6CC2705-28E7-41B7-9035-B3F91BC05993}" type="pres">
      <dgm:prSet presAssocID="{C5708CDA-DBA6-4F40-A160-9ADA0AE2B6B1}" presName="sibTrans" presStyleCnt="0"/>
      <dgm:spPr/>
    </dgm:pt>
    <dgm:pt modelId="{A3EF79A2-8231-4DED-BE57-48E992DB45EA}" type="pres">
      <dgm:prSet presAssocID="{FB1DD51C-F663-4895-99B1-AACED5292BA4}" presName="node" presStyleLbl="node1" presStyleIdx="3" presStyleCnt="5" custLinFactNeighborX="14859" custLinFactNeighborY="-8555">
        <dgm:presLayoutVars>
          <dgm:bulletEnabled val="1"/>
        </dgm:presLayoutVars>
      </dgm:prSet>
      <dgm:spPr/>
    </dgm:pt>
    <dgm:pt modelId="{B9505B66-9B72-47C1-873D-FB1E176AF4DC}" type="pres">
      <dgm:prSet presAssocID="{A8A4319C-850D-47BC-BE38-579A341263FE}" presName="sibTrans" presStyleCnt="0"/>
      <dgm:spPr/>
    </dgm:pt>
    <dgm:pt modelId="{1FD18763-0DC0-4830-9F33-8C3B79885CF8}" type="pres">
      <dgm:prSet presAssocID="{A7747EA8-16D4-4811-B54F-0878FEF93CA6}" presName="node" presStyleLbl="node1" presStyleIdx="4" presStyleCnt="5" custLinFactNeighborX="27286" custLinFactNeighborY="-4053">
        <dgm:presLayoutVars>
          <dgm:bulletEnabled val="1"/>
        </dgm:presLayoutVars>
      </dgm:prSet>
      <dgm:spPr/>
    </dgm:pt>
  </dgm:ptLst>
  <dgm:cxnLst>
    <dgm:cxn modelId="{34F96D44-A3D3-480F-9BE0-B44ECA8C3D0B}" srcId="{0A572B41-71EB-4BAD-8EEE-505FD8A8891B}" destId="{A7747EA8-16D4-4811-B54F-0878FEF93CA6}" srcOrd="4" destOrd="0" parTransId="{01E68A8C-8848-4E83-B296-EF53AF8C052A}" sibTransId="{DC7705B6-E9C5-4056-8325-1B93DA79006C}"/>
    <dgm:cxn modelId="{80E9D372-9B14-4C42-BC7A-07EB9D5A8E4D}" srcId="{0A572B41-71EB-4BAD-8EEE-505FD8A8891B}" destId="{6F91FEB9-EFF7-4FE6-B356-6E4A589A5923}" srcOrd="0" destOrd="0" parTransId="{BA205FFA-A0D7-4F29-BC28-C8892A15D244}" sibTransId="{3A647F4F-D9CA-42A1-A02A-72225DAA2DF6}"/>
    <dgm:cxn modelId="{6EA21E55-611C-42A4-BA43-6CDFCF6A34B0}" type="presOf" srcId="{E98399FB-3AEB-4790-9715-4B66D9EFEA71}" destId="{684B4E2B-B9FB-482D-83AF-EE0412ED6F4B}" srcOrd="0" destOrd="0" presId="urn:microsoft.com/office/officeart/2005/8/layout/default"/>
    <dgm:cxn modelId="{9DA9305A-28FA-4457-96D7-23F58B5B173C}" srcId="{0A572B41-71EB-4BAD-8EEE-505FD8A8891B}" destId="{FB1DD51C-F663-4895-99B1-AACED5292BA4}" srcOrd="3" destOrd="0" parTransId="{C49868B7-13DE-4F12-9E3D-A9AEEEC1B857}" sibTransId="{A8A4319C-850D-47BC-BE38-579A341263FE}"/>
    <dgm:cxn modelId="{82891280-4FE3-4688-AAD9-B7825516D14A}" srcId="{0A572B41-71EB-4BAD-8EEE-505FD8A8891B}" destId="{F4AC0030-D7D4-4C8C-85C0-813994CE1CF8}" srcOrd="1" destOrd="0" parTransId="{C3B11CB2-5559-4533-A55A-27EAB79AAED1}" sibTransId="{E24B0710-5A65-4244-87A5-8374CF23107E}"/>
    <dgm:cxn modelId="{CEBA6988-C9AB-4404-87CC-CFA4196A72E8}" srcId="{0A572B41-71EB-4BAD-8EEE-505FD8A8891B}" destId="{E98399FB-3AEB-4790-9715-4B66D9EFEA71}" srcOrd="2" destOrd="0" parTransId="{9A2D5EEB-DD06-449A-A418-1032D86AA943}" sibTransId="{C5708CDA-DBA6-4F40-A160-9ADA0AE2B6B1}"/>
    <dgm:cxn modelId="{EAA36BAC-643F-461C-9E00-6960E4D19129}" type="presOf" srcId="{0A572B41-71EB-4BAD-8EEE-505FD8A8891B}" destId="{39513984-BAC6-4A80-9205-FDAC13BC0A5B}" srcOrd="0" destOrd="0" presId="urn:microsoft.com/office/officeart/2005/8/layout/default"/>
    <dgm:cxn modelId="{32DDADBA-DDA6-460D-90D9-D074805F2496}" type="presOf" srcId="{6F91FEB9-EFF7-4FE6-B356-6E4A589A5923}" destId="{6F59C1F3-AFAA-4CFF-B981-55434FDE6461}" srcOrd="0" destOrd="0" presId="urn:microsoft.com/office/officeart/2005/8/layout/default"/>
    <dgm:cxn modelId="{57AA58D4-4398-481C-AC6C-B1D7D574E06E}" type="presOf" srcId="{FB1DD51C-F663-4895-99B1-AACED5292BA4}" destId="{A3EF79A2-8231-4DED-BE57-48E992DB45EA}" srcOrd="0" destOrd="0" presId="urn:microsoft.com/office/officeart/2005/8/layout/default"/>
    <dgm:cxn modelId="{BFB4F8DB-3349-4E0C-B8D0-72B13A6524AE}" type="presOf" srcId="{F4AC0030-D7D4-4C8C-85C0-813994CE1CF8}" destId="{4906D7B9-C76B-42D6-868D-9CC2F2CFC576}" srcOrd="0" destOrd="0" presId="urn:microsoft.com/office/officeart/2005/8/layout/default"/>
    <dgm:cxn modelId="{3D2FB0E9-AB80-4B9C-8B30-272F7E714F16}" type="presOf" srcId="{A7747EA8-16D4-4811-B54F-0878FEF93CA6}" destId="{1FD18763-0DC0-4830-9F33-8C3B79885CF8}" srcOrd="0" destOrd="0" presId="urn:microsoft.com/office/officeart/2005/8/layout/default"/>
    <dgm:cxn modelId="{50AB515F-0689-4C23-B588-EA16FEF6F8B7}" type="presParOf" srcId="{39513984-BAC6-4A80-9205-FDAC13BC0A5B}" destId="{6F59C1F3-AFAA-4CFF-B981-55434FDE6461}" srcOrd="0" destOrd="0" presId="urn:microsoft.com/office/officeart/2005/8/layout/default"/>
    <dgm:cxn modelId="{757B2FE0-72B9-4480-8A17-0858704A8070}" type="presParOf" srcId="{39513984-BAC6-4A80-9205-FDAC13BC0A5B}" destId="{027B42CB-595F-4B37-BF0F-72EE2F8A96BF}" srcOrd="1" destOrd="0" presId="urn:microsoft.com/office/officeart/2005/8/layout/default"/>
    <dgm:cxn modelId="{A447EC2B-1CDD-4280-80A1-27AB0A3E9010}" type="presParOf" srcId="{39513984-BAC6-4A80-9205-FDAC13BC0A5B}" destId="{4906D7B9-C76B-42D6-868D-9CC2F2CFC576}" srcOrd="2" destOrd="0" presId="urn:microsoft.com/office/officeart/2005/8/layout/default"/>
    <dgm:cxn modelId="{3CF9E1AF-ABCC-4576-9995-506C92C09A62}" type="presParOf" srcId="{39513984-BAC6-4A80-9205-FDAC13BC0A5B}" destId="{9C36AC13-6974-45CA-9652-192C4078F384}" srcOrd="3" destOrd="0" presId="urn:microsoft.com/office/officeart/2005/8/layout/default"/>
    <dgm:cxn modelId="{9B864375-BBB6-4CA4-AD06-C0638CDD6671}" type="presParOf" srcId="{39513984-BAC6-4A80-9205-FDAC13BC0A5B}" destId="{684B4E2B-B9FB-482D-83AF-EE0412ED6F4B}" srcOrd="4" destOrd="0" presId="urn:microsoft.com/office/officeart/2005/8/layout/default"/>
    <dgm:cxn modelId="{ECB0CE3B-FA9A-4114-8705-4281905605A9}" type="presParOf" srcId="{39513984-BAC6-4A80-9205-FDAC13BC0A5B}" destId="{C6CC2705-28E7-41B7-9035-B3F91BC05993}" srcOrd="5" destOrd="0" presId="urn:microsoft.com/office/officeart/2005/8/layout/default"/>
    <dgm:cxn modelId="{18422CD1-31AE-49C7-846E-02D81849641F}" type="presParOf" srcId="{39513984-BAC6-4A80-9205-FDAC13BC0A5B}" destId="{A3EF79A2-8231-4DED-BE57-48E992DB45EA}" srcOrd="6" destOrd="0" presId="urn:microsoft.com/office/officeart/2005/8/layout/default"/>
    <dgm:cxn modelId="{D3D11C0B-3FAA-498B-844D-BA8093AED5C7}" type="presParOf" srcId="{39513984-BAC6-4A80-9205-FDAC13BC0A5B}" destId="{B9505B66-9B72-47C1-873D-FB1E176AF4DC}" srcOrd="7" destOrd="0" presId="urn:microsoft.com/office/officeart/2005/8/layout/default"/>
    <dgm:cxn modelId="{8AD6CADD-9B69-48F8-AC47-1436E4BD0119}" type="presParOf" srcId="{39513984-BAC6-4A80-9205-FDAC13BC0A5B}" destId="{1FD18763-0DC0-4830-9F33-8C3B79885CF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9A5032-A4CF-4BE1-A7A4-82AB958E8D2B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6C062A-7C58-449C-8A62-C23B597A5977}">
      <dgm:prSet phldrT="[Text]" custT="1"/>
      <dgm:spPr/>
      <dgm:t>
        <a:bodyPr/>
        <a:lstStyle/>
        <a:p>
          <a:r>
            <a:rPr lang="en-US" sz="1800" dirty="0"/>
            <a:t>Login/Register </a:t>
          </a:r>
        </a:p>
      </dgm:t>
    </dgm:pt>
    <dgm:pt modelId="{08524D21-CFDE-4B32-8463-B2E80383EDC2}" type="parTrans" cxnId="{0E7CBC83-B938-4EFE-9ED3-647DFF5ED45B}">
      <dgm:prSet/>
      <dgm:spPr/>
      <dgm:t>
        <a:bodyPr/>
        <a:lstStyle/>
        <a:p>
          <a:endParaRPr lang="en-US"/>
        </a:p>
      </dgm:t>
    </dgm:pt>
    <dgm:pt modelId="{82179031-B60F-4F15-8A7B-A26B57DCB2B1}" type="sibTrans" cxnId="{0E7CBC83-B938-4EFE-9ED3-647DFF5ED45B}">
      <dgm:prSet/>
      <dgm:spPr/>
      <dgm:t>
        <a:bodyPr/>
        <a:lstStyle/>
        <a:p>
          <a:endParaRPr lang="en-US"/>
        </a:p>
      </dgm:t>
    </dgm:pt>
    <dgm:pt modelId="{01277CAC-DC5F-4960-A872-6C929D92A2E7}">
      <dgm:prSet phldrT="[Text]" custT="1"/>
      <dgm:spPr/>
      <dgm:t>
        <a:bodyPr/>
        <a:lstStyle/>
        <a:p>
          <a:r>
            <a:rPr lang="en-US" sz="1800" dirty="0"/>
            <a:t>Custom Feed Page</a:t>
          </a:r>
        </a:p>
      </dgm:t>
    </dgm:pt>
    <dgm:pt modelId="{B74C75D1-0727-4C0F-A91C-16C2CC686B1A}" type="parTrans" cxnId="{D6451B24-52E8-4FEA-9687-41E3BB8D082A}">
      <dgm:prSet/>
      <dgm:spPr/>
      <dgm:t>
        <a:bodyPr/>
        <a:lstStyle/>
        <a:p>
          <a:endParaRPr lang="en-US"/>
        </a:p>
      </dgm:t>
    </dgm:pt>
    <dgm:pt modelId="{580224E7-982F-4247-AF04-0D00E25F43FE}" type="sibTrans" cxnId="{D6451B24-52E8-4FEA-9687-41E3BB8D082A}">
      <dgm:prSet/>
      <dgm:spPr/>
      <dgm:t>
        <a:bodyPr/>
        <a:lstStyle/>
        <a:p>
          <a:endParaRPr lang="en-US"/>
        </a:p>
      </dgm:t>
    </dgm:pt>
    <dgm:pt modelId="{36153C7B-DA97-45D7-A263-397A50D8330A}">
      <dgm:prSet phldrT="[Text]" custT="1"/>
      <dgm:spPr/>
      <dgm:t>
        <a:bodyPr/>
        <a:lstStyle/>
        <a:p>
          <a:r>
            <a:rPr lang="en-US" sz="1800" dirty="0"/>
            <a:t>Companies Page</a:t>
          </a:r>
        </a:p>
      </dgm:t>
    </dgm:pt>
    <dgm:pt modelId="{B0F1A7BC-8CD9-43A2-AFF6-767AAD940CE4}" type="parTrans" cxnId="{058F778E-50B7-4FF3-BE92-10BD002DF4AE}">
      <dgm:prSet/>
      <dgm:spPr/>
      <dgm:t>
        <a:bodyPr/>
        <a:lstStyle/>
        <a:p>
          <a:endParaRPr lang="en-US"/>
        </a:p>
      </dgm:t>
    </dgm:pt>
    <dgm:pt modelId="{846ED905-614F-4361-ABEA-5891A0C5C8E8}" type="sibTrans" cxnId="{058F778E-50B7-4FF3-BE92-10BD002DF4AE}">
      <dgm:prSet/>
      <dgm:spPr/>
      <dgm:t>
        <a:bodyPr/>
        <a:lstStyle/>
        <a:p>
          <a:endParaRPr lang="en-US"/>
        </a:p>
      </dgm:t>
    </dgm:pt>
    <dgm:pt modelId="{6D749BB7-3FC2-4D87-A7F2-BAF64C6EEA41}">
      <dgm:prSet phldrT="[Text]" custT="1"/>
      <dgm:spPr/>
      <dgm:t>
        <a:bodyPr/>
        <a:lstStyle/>
        <a:p>
          <a:r>
            <a:rPr lang="en-US" sz="1800" dirty="0"/>
            <a:t>Courses Page</a:t>
          </a:r>
        </a:p>
      </dgm:t>
    </dgm:pt>
    <dgm:pt modelId="{90CFDB3F-149A-4CC2-8B1E-6D32809ED11C}" type="parTrans" cxnId="{58D704DA-9B53-46A7-B4AD-F97166F49E7E}">
      <dgm:prSet/>
      <dgm:spPr/>
      <dgm:t>
        <a:bodyPr/>
        <a:lstStyle/>
        <a:p>
          <a:endParaRPr lang="en-US"/>
        </a:p>
      </dgm:t>
    </dgm:pt>
    <dgm:pt modelId="{E59A6174-8D50-4C49-A57A-E40ED289464B}" type="sibTrans" cxnId="{58D704DA-9B53-46A7-B4AD-F97166F49E7E}">
      <dgm:prSet/>
      <dgm:spPr/>
      <dgm:t>
        <a:bodyPr/>
        <a:lstStyle/>
        <a:p>
          <a:endParaRPr lang="en-US"/>
        </a:p>
      </dgm:t>
    </dgm:pt>
    <dgm:pt modelId="{934B9BBF-6B67-41B1-A048-694DE4F0C6A7}">
      <dgm:prSet phldrT="[Text]" custT="1"/>
      <dgm:spPr/>
      <dgm:t>
        <a:bodyPr/>
        <a:lstStyle/>
        <a:p>
          <a:r>
            <a:rPr lang="en-US" sz="1800" dirty="0"/>
            <a:t>Enroll Page</a:t>
          </a:r>
        </a:p>
      </dgm:t>
    </dgm:pt>
    <dgm:pt modelId="{A9A92297-7C2D-4664-9BF6-38602B2E0349}" type="sibTrans" cxnId="{8A21DC3A-6D97-477A-8847-3FA74FE3D0A0}">
      <dgm:prSet/>
      <dgm:spPr/>
      <dgm:t>
        <a:bodyPr/>
        <a:lstStyle/>
        <a:p>
          <a:endParaRPr lang="en-US"/>
        </a:p>
      </dgm:t>
    </dgm:pt>
    <dgm:pt modelId="{BC6290B4-2DD9-4AC5-90B5-13CB97A6432B}" type="parTrans" cxnId="{8A21DC3A-6D97-477A-8847-3FA74FE3D0A0}">
      <dgm:prSet/>
      <dgm:spPr/>
      <dgm:t>
        <a:bodyPr/>
        <a:lstStyle/>
        <a:p>
          <a:endParaRPr lang="en-US"/>
        </a:p>
      </dgm:t>
    </dgm:pt>
    <dgm:pt modelId="{A2597369-2443-4A26-937C-36ABB3A3DF20}" type="pres">
      <dgm:prSet presAssocID="{EC9A5032-A4CF-4BE1-A7A4-82AB958E8D2B}" presName="CompostProcess" presStyleCnt="0">
        <dgm:presLayoutVars>
          <dgm:dir/>
          <dgm:resizeHandles val="exact"/>
        </dgm:presLayoutVars>
      </dgm:prSet>
      <dgm:spPr/>
    </dgm:pt>
    <dgm:pt modelId="{A4E1ABBC-B1E7-40D0-BF72-F213964707F0}" type="pres">
      <dgm:prSet presAssocID="{EC9A5032-A4CF-4BE1-A7A4-82AB958E8D2B}" presName="arrow" presStyleLbl="bgShp" presStyleIdx="0" presStyleCnt="1"/>
      <dgm:spPr/>
    </dgm:pt>
    <dgm:pt modelId="{54291AD9-4B65-4BA8-A508-969F260F9376}" type="pres">
      <dgm:prSet presAssocID="{EC9A5032-A4CF-4BE1-A7A4-82AB958E8D2B}" presName="linearProcess" presStyleCnt="0"/>
      <dgm:spPr/>
    </dgm:pt>
    <dgm:pt modelId="{797F1EDE-09CB-4E83-8F48-505839510AF0}" type="pres">
      <dgm:prSet presAssocID="{766C062A-7C58-449C-8A62-C23B597A5977}" presName="textNode" presStyleLbl="node1" presStyleIdx="0" presStyleCnt="5">
        <dgm:presLayoutVars>
          <dgm:bulletEnabled val="1"/>
        </dgm:presLayoutVars>
      </dgm:prSet>
      <dgm:spPr/>
    </dgm:pt>
    <dgm:pt modelId="{5D3D4592-9C2E-49D2-AC41-4E2AE59E3B53}" type="pres">
      <dgm:prSet presAssocID="{82179031-B60F-4F15-8A7B-A26B57DCB2B1}" presName="sibTrans" presStyleCnt="0"/>
      <dgm:spPr/>
    </dgm:pt>
    <dgm:pt modelId="{BCCC154D-B2F2-466C-A75F-34E9A3D9BC04}" type="pres">
      <dgm:prSet presAssocID="{01277CAC-DC5F-4960-A872-6C929D92A2E7}" presName="textNode" presStyleLbl="node1" presStyleIdx="1" presStyleCnt="5">
        <dgm:presLayoutVars>
          <dgm:bulletEnabled val="1"/>
        </dgm:presLayoutVars>
      </dgm:prSet>
      <dgm:spPr/>
    </dgm:pt>
    <dgm:pt modelId="{4D93C340-1B6A-48E5-8792-B5235AA9F708}" type="pres">
      <dgm:prSet presAssocID="{580224E7-982F-4247-AF04-0D00E25F43FE}" presName="sibTrans" presStyleCnt="0"/>
      <dgm:spPr/>
    </dgm:pt>
    <dgm:pt modelId="{F07680E2-7E15-4ACD-85B4-E5DB3E418B9B}" type="pres">
      <dgm:prSet presAssocID="{36153C7B-DA97-45D7-A263-397A50D8330A}" presName="textNode" presStyleLbl="node1" presStyleIdx="2" presStyleCnt="5">
        <dgm:presLayoutVars>
          <dgm:bulletEnabled val="1"/>
        </dgm:presLayoutVars>
      </dgm:prSet>
      <dgm:spPr/>
    </dgm:pt>
    <dgm:pt modelId="{1B363D17-09FE-4E94-8C1E-0FCAC4EC7E64}" type="pres">
      <dgm:prSet presAssocID="{846ED905-614F-4361-ABEA-5891A0C5C8E8}" presName="sibTrans" presStyleCnt="0"/>
      <dgm:spPr/>
    </dgm:pt>
    <dgm:pt modelId="{DCE4DB1A-B3E8-43FA-9358-8DC4AA5C1CD8}" type="pres">
      <dgm:prSet presAssocID="{6D749BB7-3FC2-4D87-A7F2-BAF64C6EEA41}" presName="textNode" presStyleLbl="node1" presStyleIdx="3" presStyleCnt="5" custLinFactNeighborX="-8616" custLinFactNeighborY="510">
        <dgm:presLayoutVars>
          <dgm:bulletEnabled val="1"/>
        </dgm:presLayoutVars>
      </dgm:prSet>
      <dgm:spPr/>
    </dgm:pt>
    <dgm:pt modelId="{793965AB-3258-4DA0-B19F-EC9C3BF861E3}" type="pres">
      <dgm:prSet presAssocID="{E59A6174-8D50-4C49-A57A-E40ED289464B}" presName="sibTrans" presStyleCnt="0"/>
      <dgm:spPr/>
    </dgm:pt>
    <dgm:pt modelId="{B5E86D4C-1DD7-41A0-8A05-1571DA839647}" type="pres">
      <dgm:prSet presAssocID="{934B9BBF-6B67-41B1-A048-694DE4F0C6A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6CE00D08-FA7B-4C1A-B64B-8D2FB7CE75CA}" type="presOf" srcId="{766C062A-7C58-449C-8A62-C23B597A5977}" destId="{797F1EDE-09CB-4E83-8F48-505839510AF0}" srcOrd="0" destOrd="0" presId="urn:microsoft.com/office/officeart/2005/8/layout/hProcess9"/>
    <dgm:cxn modelId="{D6451B24-52E8-4FEA-9687-41E3BB8D082A}" srcId="{EC9A5032-A4CF-4BE1-A7A4-82AB958E8D2B}" destId="{01277CAC-DC5F-4960-A872-6C929D92A2E7}" srcOrd="1" destOrd="0" parTransId="{B74C75D1-0727-4C0F-A91C-16C2CC686B1A}" sibTransId="{580224E7-982F-4247-AF04-0D00E25F43FE}"/>
    <dgm:cxn modelId="{82996F29-17E3-40A0-BD4F-028F7963A4A7}" type="presOf" srcId="{01277CAC-DC5F-4960-A872-6C929D92A2E7}" destId="{BCCC154D-B2F2-466C-A75F-34E9A3D9BC04}" srcOrd="0" destOrd="0" presId="urn:microsoft.com/office/officeart/2005/8/layout/hProcess9"/>
    <dgm:cxn modelId="{C3464636-5949-497C-A793-64AE35247D1E}" type="presOf" srcId="{6D749BB7-3FC2-4D87-A7F2-BAF64C6EEA41}" destId="{DCE4DB1A-B3E8-43FA-9358-8DC4AA5C1CD8}" srcOrd="0" destOrd="0" presId="urn:microsoft.com/office/officeart/2005/8/layout/hProcess9"/>
    <dgm:cxn modelId="{8A21DC3A-6D97-477A-8847-3FA74FE3D0A0}" srcId="{EC9A5032-A4CF-4BE1-A7A4-82AB958E8D2B}" destId="{934B9BBF-6B67-41B1-A048-694DE4F0C6A7}" srcOrd="4" destOrd="0" parTransId="{BC6290B4-2DD9-4AC5-90B5-13CB97A6432B}" sibTransId="{A9A92297-7C2D-4664-9BF6-38602B2E0349}"/>
    <dgm:cxn modelId="{A59BCF60-AB0E-4FFB-9A73-174A967D4F82}" type="presOf" srcId="{36153C7B-DA97-45D7-A263-397A50D8330A}" destId="{F07680E2-7E15-4ACD-85B4-E5DB3E418B9B}" srcOrd="0" destOrd="0" presId="urn:microsoft.com/office/officeart/2005/8/layout/hProcess9"/>
    <dgm:cxn modelId="{0E7CBC83-B938-4EFE-9ED3-647DFF5ED45B}" srcId="{EC9A5032-A4CF-4BE1-A7A4-82AB958E8D2B}" destId="{766C062A-7C58-449C-8A62-C23B597A5977}" srcOrd="0" destOrd="0" parTransId="{08524D21-CFDE-4B32-8463-B2E80383EDC2}" sibTransId="{82179031-B60F-4F15-8A7B-A26B57DCB2B1}"/>
    <dgm:cxn modelId="{058F778E-50B7-4FF3-BE92-10BD002DF4AE}" srcId="{EC9A5032-A4CF-4BE1-A7A4-82AB958E8D2B}" destId="{36153C7B-DA97-45D7-A263-397A50D8330A}" srcOrd="2" destOrd="0" parTransId="{B0F1A7BC-8CD9-43A2-AFF6-767AAD940CE4}" sibTransId="{846ED905-614F-4361-ABEA-5891A0C5C8E8}"/>
    <dgm:cxn modelId="{244AA18E-8639-43EE-B1A9-AE369130294A}" type="presOf" srcId="{EC9A5032-A4CF-4BE1-A7A4-82AB958E8D2B}" destId="{A2597369-2443-4A26-937C-36ABB3A3DF20}" srcOrd="0" destOrd="0" presId="urn:microsoft.com/office/officeart/2005/8/layout/hProcess9"/>
    <dgm:cxn modelId="{58D704DA-9B53-46A7-B4AD-F97166F49E7E}" srcId="{EC9A5032-A4CF-4BE1-A7A4-82AB958E8D2B}" destId="{6D749BB7-3FC2-4D87-A7F2-BAF64C6EEA41}" srcOrd="3" destOrd="0" parTransId="{90CFDB3F-149A-4CC2-8B1E-6D32809ED11C}" sibTransId="{E59A6174-8D50-4C49-A57A-E40ED289464B}"/>
    <dgm:cxn modelId="{40430BFB-6A74-4A4C-9417-C684FB8ACAF5}" type="presOf" srcId="{934B9BBF-6B67-41B1-A048-694DE4F0C6A7}" destId="{B5E86D4C-1DD7-41A0-8A05-1571DA839647}" srcOrd="0" destOrd="0" presId="urn:microsoft.com/office/officeart/2005/8/layout/hProcess9"/>
    <dgm:cxn modelId="{58AFFCEC-682A-451D-813E-8DC854AD5E84}" type="presParOf" srcId="{A2597369-2443-4A26-937C-36ABB3A3DF20}" destId="{A4E1ABBC-B1E7-40D0-BF72-F213964707F0}" srcOrd="0" destOrd="0" presId="urn:microsoft.com/office/officeart/2005/8/layout/hProcess9"/>
    <dgm:cxn modelId="{88F17510-FE52-4741-A425-9437286A8683}" type="presParOf" srcId="{A2597369-2443-4A26-937C-36ABB3A3DF20}" destId="{54291AD9-4B65-4BA8-A508-969F260F9376}" srcOrd="1" destOrd="0" presId="urn:microsoft.com/office/officeart/2005/8/layout/hProcess9"/>
    <dgm:cxn modelId="{C7564C89-CDED-4A0C-9E11-65361FD56C47}" type="presParOf" srcId="{54291AD9-4B65-4BA8-A508-969F260F9376}" destId="{797F1EDE-09CB-4E83-8F48-505839510AF0}" srcOrd="0" destOrd="0" presId="urn:microsoft.com/office/officeart/2005/8/layout/hProcess9"/>
    <dgm:cxn modelId="{34C1F56A-2305-44D5-9690-836FBE636FF8}" type="presParOf" srcId="{54291AD9-4B65-4BA8-A508-969F260F9376}" destId="{5D3D4592-9C2E-49D2-AC41-4E2AE59E3B53}" srcOrd="1" destOrd="0" presId="urn:microsoft.com/office/officeart/2005/8/layout/hProcess9"/>
    <dgm:cxn modelId="{E3D21EEE-624A-4DB8-8A34-F276F07E497B}" type="presParOf" srcId="{54291AD9-4B65-4BA8-A508-969F260F9376}" destId="{BCCC154D-B2F2-466C-A75F-34E9A3D9BC04}" srcOrd="2" destOrd="0" presId="urn:microsoft.com/office/officeart/2005/8/layout/hProcess9"/>
    <dgm:cxn modelId="{04B91BC9-15B1-4463-9427-F9666FD90C9F}" type="presParOf" srcId="{54291AD9-4B65-4BA8-A508-969F260F9376}" destId="{4D93C340-1B6A-48E5-8792-B5235AA9F708}" srcOrd="3" destOrd="0" presId="urn:microsoft.com/office/officeart/2005/8/layout/hProcess9"/>
    <dgm:cxn modelId="{057DCD8B-BD96-4246-B5E0-D0947EB746E6}" type="presParOf" srcId="{54291AD9-4B65-4BA8-A508-969F260F9376}" destId="{F07680E2-7E15-4ACD-85B4-E5DB3E418B9B}" srcOrd="4" destOrd="0" presId="urn:microsoft.com/office/officeart/2005/8/layout/hProcess9"/>
    <dgm:cxn modelId="{43A12292-FE60-499A-8F90-14090BFC1836}" type="presParOf" srcId="{54291AD9-4B65-4BA8-A508-969F260F9376}" destId="{1B363D17-09FE-4E94-8C1E-0FCAC4EC7E64}" srcOrd="5" destOrd="0" presId="urn:microsoft.com/office/officeart/2005/8/layout/hProcess9"/>
    <dgm:cxn modelId="{0E11A916-9C97-465D-9054-3686F4A17F80}" type="presParOf" srcId="{54291AD9-4B65-4BA8-A508-969F260F9376}" destId="{DCE4DB1A-B3E8-43FA-9358-8DC4AA5C1CD8}" srcOrd="6" destOrd="0" presId="urn:microsoft.com/office/officeart/2005/8/layout/hProcess9"/>
    <dgm:cxn modelId="{ADA6C263-192C-41FD-B20A-94CB4881F997}" type="presParOf" srcId="{54291AD9-4B65-4BA8-A508-969F260F9376}" destId="{793965AB-3258-4DA0-B19F-EC9C3BF861E3}" srcOrd="7" destOrd="0" presId="urn:microsoft.com/office/officeart/2005/8/layout/hProcess9"/>
    <dgm:cxn modelId="{51694DF3-276E-402F-808D-028CA355E84C}" type="presParOf" srcId="{54291AD9-4B65-4BA8-A508-969F260F9376}" destId="{B5E86D4C-1DD7-41A0-8A05-1571DA83964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DDD39-BD87-4855-A286-39B622A43BAB}">
      <dsp:nvSpPr>
        <dsp:cNvPr id="0" name=""/>
        <dsp:cNvSpPr/>
      </dsp:nvSpPr>
      <dsp:spPr>
        <a:xfrm>
          <a:off x="0" y="2588406"/>
          <a:ext cx="9601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FB2CA-DE76-46B7-801B-87D78B2A15CF}">
      <dsp:nvSpPr>
        <dsp:cNvPr id="0" name=""/>
        <dsp:cNvSpPr/>
      </dsp:nvSpPr>
      <dsp:spPr>
        <a:xfrm>
          <a:off x="0" y="1476644"/>
          <a:ext cx="9601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01C65-E571-4248-A2E9-06D78FF6AD1F}">
      <dsp:nvSpPr>
        <dsp:cNvPr id="0" name=""/>
        <dsp:cNvSpPr/>
      </dsp:nvSpPr>
      <dsp:spPr>
        <a:xfrm>
          <a:off x="0" y="364883"/>
          <a:ext cx="9601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E9D32-327A-4C1D-9EF0-B2AAF3A24346}">
      <dsp:nvSpPr>
        <dsp:cNvPr id="0" name=""/>
        <dsp:cNvSpPr/>
      </dsp:nvSpPr>
      <dsp:spPr>
        <a:xfrm>
          <a:off x="2496311" y="406"/>
          <a:ext cx="7104888" cy="36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Lack of job market knowledge and false expectations</a:t>
          </a:r>
        </a:p>
      </dsp:txBody>
      <dsp:txXfrm>
        <a:off x="2496311" y="406"/>
        <a:ext cx="7104888" cy="364476"/>
      </dsp:txXfrm>
    </dsp:sp>
    <dsp:sp modelId="{AE899EED-47D6-42DC-96D1-89ECE7D653D2}">
      <dsp:nvSpPr>
        <dsp:cNvPr id="0" name=""/>
        <dsp:cNvSpPr/>
      </dsp:nvSpPr>
      <dsp:spPr>
        <a:xfrm>
          <a:off x="0" y="406"/>
          <a:ext cx="2496312" cy="3644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Statement</a:t>
          </a:r>
        </a:p>
      </dsp:txBody>
      <dsp:txXfrm>
        <a:off x="17795" y="18201"/>
        <a:ext cx="2460722" cy="346681"/>
      </dsp:txXfrm>
    </dsp:sp>
    <dsp:sp modelId="{4A10D509-59FB-4CF1-9FDE-DE6D51C3B05B}">
      <dsp:nvSpPr>
        <dsp:cNvPr id="0" name=""/>
        <dsp:cNvSpPr/>
      </dsp:nvSpPr>
      <dsp:spPr>
        <a:xfrm>
          <a:off x="0" y="364883"/>
          <a:ext cx="9601200" cy="729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Numerous college students lack adequate preparation for actual employment, while many companies hold misconceptions about prospective job applicants.</a:t>
          </a:r>
          <a:endParaRPr lang="en-US" sz="1600" kern="1200" dirty="0"/>
        </a:p>
      </dsp:txBody>
      <dsp:txXfrm>
        <a:off x="0" y="364883"/>
        <a:ext cx="9601200" cy="729061"/>
      </dsp:txXfrm>
    </dsp:sp>
    <dsp:sp modelId="{8BF180C2-12D8-494C-B99F-8821A0699640}">
      <dsp:nvSpPr>
        <dsp:cNvPr id="0" name=""/>
        <dsp:cNvSpPr/>
      </dsp:nvSpPr>
      <dsp:spPr>
        <a:xfrm>
          <a:off x="2496311" y="1112168"/>
          <a:ext cx="7104888" cy="36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Both students and companies</a:t>
          </a:r>
        </a:p>
      </dsp:txBody>
      <dsp:txXfrm>
        <a:off x="2496311" y="1112168"/>
        <a:ext cx="7104888" cy="364476"/>
      </dsp:txXfrm>
    </dsp:sp>
    <dsp:sp modelId="{3D57DE93-83C7-415C-AEE5-1ED95C0854DE}">
      <dsp:nvSpPr>
        <dsp:cNvPr id="0" name=""/>
        <dsp:cNvSpPr/>
      </dsp:nvSpPr>
      <dsp:spPr>
        <a:xfrm>
          <a:off x="0" y="1112168"/>
          <a:ext cx="2496312" cy="3644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Audience</a:t>
          </a:r>
        </a:p>
      </dsp:txBody>
      <dsp:txXfrm>
        <a:off x="17795" y="1129963"/>
        <a:ext cx="2460722" cy="346681"/>
      </dsp:txXfrm>
    </dsp:sp>
    <dsp:sp modelId="{4337F58F-A3C0-4866-915E-67765C7AA60A}">
      <dsp:nvSpPr>
        <dsp:cNvPr id="0" name=""/>
        <dsp:cNvSpPr/>
      </dsp:nvSpPr>
      <dsp:spPr>
        <a:xfrm>
          <a:off x="0" y="1476644"/>
          <a:ext cx="9601200" cy="729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Individuals aspiring to enhance their skills for improved job prospects, and companies seeking to ensure students acquire the necessary skills for their needs.</a:t>
          </a:r>
          <a:endParaRPr lang="en-US" sz="1600" kern="1200" dirty="0"/>
        </a:p>
      </dsp:txBody>
      <dsp:txXfrm>
        <a:off x="0" y="1476644"/>
        <a:ext cx="9601200" cy="729061"/>
      </dsp:txXfrm>
    </dsp:sp>
    <dsp:sp modelId="{ECC76F8D-6C98-4146-827F-4903E926C500}">
      <dsp:nvSpPr>
        <dsp:cNvPr id="0" name=""/>
        <dsp:cNvSpPr/>
      </dsp:nvSpPr>
      <dsp:spPr>
        <a:xfrm>
          <a:off x="2496311" y="2223930"/>
          <a:ext cx="7104888" cy="36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 online course platform </a:t>
          </a:r>
        </a:p>
      </dsp:txBody>
      <dsp:txXfrm>
        <a:off x="2496311" y="2223930"/>
        <a:ext cx="7104888" cy="364476"/>
      </dsp:txXfrm>
    </dsp:sp>
    <dsp:sp modelId="{F6F0B03F-55CB-4CEA-9769-627568465A59}">
      <dsp:nvSpPr>
        <dsp:cNvPr id="0" name=""/>
        <dsp:cNvSpPr/>
      </dsp:nvSpPr>
      <dsp:spPr>
        <a:xfrm>
          <a:off x="0" y="2217161"/>
          <a:ext cx="2496312" cy="3644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Solution</a:t>
          </a:r>
        </a:p>
      </dsp:txBody>
      <dsp:txXfrm>
        <a:off x="17795" y="2234956"/>
        <a:ext cx="2460722" cy="346681"/>
      </dsp:txXfrm>
    </dsp:sp>
    <dsp:sp modelId="{DC161248-B073-489E-BB5B-64E120157701}">
      <dsp:nvSpPr>
        <dsp:cNvPr id="0" name=""/>
        <dsp:cNvSpPr/>
      </dsp:nvSpPr>
      <dsp:spPr>
        <a:xfrm>
          <a:off x="0" y="2588406"/>
          <a:ext cx="9601200" cy="729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Companies have tailored these courses to ensure that students attain the anticipated skills, providing them with a chance to explore their passions within a more realistic simulated work setting.</a:t>
          </a:r>
          <a:endParaRPr lang="en-US" sz="1600" kern="1200" dirty="0"/>
        </a:p>
      </dsp:txBody>
      <dsp:txXfrm>
        <a:off x="0" y="2588406"/>
        <a:ext cx="9601200" cy="729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9C1F3-AFAA-4CFF-B981-55434FDE6461}">
      <dsp:nvSpPr>
        <dsp:cNvPr id="0" name=""/>
        <dsp:cNvSpPr/>
      </dsp:nvSpPr>
      <dsp:spPr>
        <a:xfrm>
          <a:off x="775202" y="0"/>
          <a:ext cx="2550318" cy="153019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  <a:r>
            <a:rPr lang="en-US" sz="1800" kern="1200" dirty="0" err="1"/>
            <a:t>React.js,CSS</a:t>
          </a:r>
          <a:r>
            <a:rPr lang="en-US" sz="1800" kern="1200" dirty="0"/>
            <a:t> styling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and Material UI</a:t>
          </a:r>
        </a:p>
      </dsp:txBody>
      <dsp:txXfrm>
        <a:off x="775202" y="0"/>
        <a:ext cx="2550318" cy="1530191"/>
      </dsp:txXfrm>
    </dsp:sp>
    <dsp:sp modelId="{4906D7B9-C76B-42D6-868D-9CC2F2CFC576}">
      <dsp:nvSpPr>
        <dsp:cNvPr id="0" name=""/>
        <dsp:cNvSpPr/>
      </dsp:nvSpPr>
      <dsp:spPr>
        <a:xfrm>
          <a:off x="3525440" y="0"/>
          <a:ext cx="2550318" cy="153019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Spring Boot, Spring Security, </a:t>
          </a:r>
          <a:r>
            <a:rPr lang="en-US" sz="1800" kern="1200" dirty="0" err="1"/>
            <a:t>MySql</a:t>
          </a:r>
          <a:r>
            <a:rPr lang="en-US" sz="1800" kern="1200" dirty="0"/>
            <a:t> Database</a:t>
          </a:r>
        </a:p>
      </dsp:txBody>
      <dsp:txXfrm>
        <a:off x="3525440" y="0"/>
        <a:ext cx="2550318" cy="1530191"/>
      </dsp:txXfrm>
    </dsp:sp>
    <dsp:sp modelId="{684B4E2B-B9FB-482D-83AF-EE0412ED6F4B}">
      <dsp:nvSpPr>
        <dsp:cNvPr id="0" name=""/>
        <dsp:cNvSpPr/>
      </dsp:nvSpPr>
      <dsp:spPr>
        <a:xfrm>
          <a:off x="6275678" y="1230"/>
          <a:ext cx="2550318" cy="153019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RestfulAPIs,Email</a:t>
          </a:r>
          <a:r>
            <a:rPr lang="en-US" sz="1800" kern="1200" dirty="0"/>
            <a:t> </a:t>
          </a:r>
          <a:r>
            <a:rPr lang="en-US" sz="1800" kern="1200" dirty="0" err="1"/>
            <a:t>integraition</a:t>
          </a:r>
          <a:r>
            <a:rPr lang="en-US" sz="1800" kern="1200" dirty="0"/>
            <a:t>(SMTP Servers)</a:t>
          </a:r>
        </a:p>
      </dsp:txBody>
      <dsp:txXfrm>
        <a:off x="6275678" y="1230"/>
        <a:ext cx="2550318" cy="1530191"/>
      </dsp:txXfrm>
    </dsp:sp>
    <dsp:sp modelId="{A3EF79A2-8231-4DED-BE57-48E992DB45EA}">
      <dsp:nvSpPr>
        <dsp:cNvPr id="0" name=""/>
        <dsp:cNvSpPr/>
      </dsp:nvSpPr>
      <dsp:spPr>
        <a:xfrm>
          <a:off x="2501717" y="1655545"/>
          <a:ext cx="2550318" cy="153019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Cloud Hosting, integrate conference </a:t>
          </a:r>
          <a:r>
            <a:rPr lang="en-US" sz="1800" kern="1200" dirty="0" err="1"/>
            <a:t>APIs,AI</a:t>
          </a:r>
          <a:r>
            <a:rPr lang="en-US" sz="1800" kern="1200" dirty="0"/>
            <a:t>/ML algorithms for </a:t>
          </a:r>
          <a:r>
            <a:rPr lang="en-US" sz="1800" kern="1200" dirty="0" err="1"/>
            <a:t>quizes</a:t>
          </a:r>
          <a:endParaRPr lang="en-US" sz="1800" kern="1200" dirty="0"/>
        </a:p>
      </dsp:txBody>
      <dsp:txXfrm>
        <a:off x="2501717" y="1655545"/>
        <a:ext cx="2550318" cy="1530191"/>
      </dsp:txXfrm>
    </dsp:sp>
    <dsp:sp modelId="{1FD18763-0DC0-4830-9F33-8C3B79885CF8}">
      <dsp:nvSpPr>
        <dsp:cNvPr id="0" name=""/>
        <dsp:cNvSpPr/>
      </dsp:nvSpPr>
      <dsp:spPr>
        <a:xfrm>
          <a:off x="5623995" y="1724434"/>
          <a:ext cx="2550318" cy="153019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Docker </a:t>
          </a:r>
          <a:r>
            <a:rPr lang="en-US" sz="1800" kern="1200" dirty="0" err="1"/>
            <a:t>support,JUnit</a:t>
          </a:r>
          <a:r>
            <a:rPr lang="en-US" sz="1800" kern="1200" dirty="0"/>
            <a:t> </a:t>
          </a:r>
          <a:r>
            <a:rPr lang="en-US" sz="1800" kern="1200" dirty="0" err="1"/>
            <a:t>testing,Git</a:t>
          </a:r>
          <a:r>
            <a:rPr lang="en-US" sz="1800" kern="1200" dirty="0"/>
            <a:t> version control</a:t>
          </a:r>
        </a:p>
      </dsp:txBody>
      <dsp:txXfrm>
        <a:off x="5623995" y="1724434"/>
        <a:ext cx="2550318" cy="1530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1ABBC-B1E7-40D0-BF72-F213964707F0}">
      <dsp:nvSpPr>
        <dsp:cNvPr id="0" name=""/>
        <dsp:cNvSpPr/>
      </dsp:nvSpPr>
      <dsp:spPr>
        <a:xfrm>
          <a:off x="720089" y="0"/>
          <a:ext cx="8161020" cy="3317875"/>
        </a:xfrm>
        <a:prstGeom prst="rightArrow">
          <a:avLst/>
        </a:prstGeom>
        <a:blipFill>
          <a:blip xmlns:r="http://schemas.openxmlformats.org/officeDocument/2006/relationships" r:embed="rId1">
            <a:duotone>
              <a:schemeClr val="accent1">
                <a:tint val="4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4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97F1EDE-09CB-4E83-8F48-505839510AF0}">
      <dsp:nvSpPr>
        <dsp:cNvPr id="0" name=""/>
        <dsp:cNvSpPr/>
      </dsp:nvSpPr>
      <dsp:spPr>
        <a:xfrm>
          <a:off x="2812" y="995362"/>
          <a:ext cx="1693336" cy="132715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Login/Register </a:t>
          </a:r>
        </a:p>
      </dsp:txBody>
      <dsp:txXfrm>
        <a:off x="67598" y="1060148"/>
        <a:ext cx="1563764" cy="1197578"/>
      </dsp:txXfrm>
    </dsp:sp>
    <dsp:sp modelId="{BCCC154D-B2F2-466C-A75F-34E9A3D9BC04}">
      <dsp:nvSpPr>
        <dsp:cNvPr id="0" name=""/>
        <dsp:cNvSpPr/>
      </dsp:nvSpPr>
      <dsp:spPr>
        <a:xfrm>
          <a:off x="1978372" y="995362"/>
          <a:ext cx="1693336" cy="132715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 Feed Page</a:t>
          </a:r>
        </a:p>
      </dsp:txBody>
      <dsp:txXfrm>
        <a:off x="2043158" y="1060148"/>
        <a:ext cx="1563764" cy="1197578"/>
      </dsp:txXfrm>
    </dsp:sp>
    <dsp:sp modelId="{F07680E2-7E15-4ACD-85B4-E5DB3E418B9B}">
      <dsp:nvSpPr>
        <dsp:cNvPr id="0" name=""/>
        <dsp:cNvSpPr/>
      </dsp:nvSpPr>
      <dsp:spPr>
        <a:xfrm>
          <a:off x="3953931" y="995362"/>
          <a:ext cx="1693336" cy="132715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Companies Page</a:t>
          </a:r>
        </a:p>
      </dsp:txBody>
      <dsp:txXfrm>
        <a:off x="4018717" y="1060148"/>
        <a:ext cx="1563764" cy="1197578"/>
      </dsp:txXfrm>
    </dsp:sp>
    <dsp:sp modelId="{DCE4DB1A-B3E8-43FA-9358-8DC4AA5C1CD8}">
      <dsp:nvSpPr>
        <dsp:cNvPr id="0" name=""/>
        <dsp:cNvSpPr/>
      </dsp:nvSpPr>
      <dsp:spPr>
        <a:xfrm>
          <a:off x="5905174" y="1002130"/>
          <a:ext cx="1693336" cy="132715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Courses Page</a:t>
          </a:r>
        </a:p>
      </dsp:txBody>
      <dsp:txXfrm>
        <a:off x="5969960" y="1066916"/>
        <a:ext cx="1563764" cy="1197578"/>
      </dsp:txXfrm>
    </dsp:sp>
    <dsp:sp modelId="{B5E86D4C-1DD7-41A0-8A05-1571DA839647}">
      <dsp:nvSpPr>
        <dsp:cNvPr id="0" name=""/>
        <dsp:cNvSpPr/>
      </dsp:nvSpPr>
      <dsp:spPr>
        <a:xfrm>
          <a:off x="7905050" y="995362"/>
          <a:ext cx="1693336" cy="132715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Enroll Page</a:t>
          </a:r>
        </a:p>
      </dsp:txBody>
      <dsp:txXfrm>
        <a:off x="7969836" y="1060148"/>
        <a:ext cx="1563764" cy="1197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" type="title">
  <p:cSld name="Diapositiva con título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096000" y="-32433"/>
            <a:ext cx="6110800" cy="6928000"/>
          </a:xfrm>
          <a:prstGeom prst="rect">
            <a:avLst/>
          </a:prstGeom>
          <a:solidFill>
            <a:srgbClr val="2C183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" name="Google Shape;10;p2"/>
          <p:cNvGrpSpPr/>
          <p:nvPr/>
        </p:nvGrpSpPr>
        <p:grpSpPr>
          <a:xfrm>
            <a:off x="-148766" y="0"/>
            <a:ext cx="10394556" cy="6858000"/>
            <a:chOff x="-111575" y="0"/>
            <a:chExt cx="7795917" cy="5143500"/>
          </a:xfrm>
        </p:grpSpPr>
        <p:sp>
          <p:nvSpPr>
            <p:cNvPr id="11" name="Google Shape;11;p2"/>
            <p:cNvSpPr/>
            <p:nvPr/>
          </p:nvSpPr>
          <p:spPr>
            <a:xfrm>
              <a:off x="-9307" y="0"/>
              <a:ext cx="107285" cy="296129"/>
            </a:xfrm>
            <a:custGeom>
              <a:avLst/>
              <a:gdLst/>
              <a:ahLst/>
              <a:cxnLst/>
              <a:rect l="l" t="t" r="r" b="b"/>
              <a:pathLst>
                <a:path w="1347" h="3718" extrusionOk="0">
                  <a:moveTo>
                    <a:pt x="486" y="0"/>
                  </a:moveTo>
                  <a:lnTo>
                    <a:pt x="0" y="1506"/>
                  </a:lnTo>
                  <a:lnTo>
                    <a:pt x="0" y="3717"/>
                  </a:lnTo>
                  <a:cubicBezTo>
                    <a:pt x="502" y="2340"/>
                    <a:pt x="955" y="1087"/>
                    <a:pt x="1347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9307" y="0"/>
              <a:ext cx="244359" cy="546223"/>
            </a:xfrm>
            <a:custGeom>
              <a:avLst/>
              <a:gdLst/>
              <a:ahLst/>
              <a:cxnLst/>
              <a:rect l="l" t="t" r="r" b="b"/>
              <a:pathLst>
                <a:path w="3068" h="6858" extrusionOk="0">
                  <a:moveTo>
                    <a:pt x="2207" y="0"/>
                  </a:moveTo>
                  <a:cubicBezTo>
                    <a:pt x="1570" y="1581"/>
                    <a:pt x="819" y="3438"/>
                    <a:pt x="0" y="5457"/>
                  </a:cubicBezTo>
                  <a:lnTo>
                    <a:pt x="0" y="6858"/>
                  </a:lnTo>
                  <a:cubicBezTo>
                    <a:pt x="1125" y="4340"/>
                    <a:pt x="2178" y="1993"/>
                    <a:pt x="3068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9307" y="0"/>
              <a:ext cx="383582" cy="713403"/>
            </a:xfrm>
            <a:custGeom>
              <a:avLst/>
              <a:gdLst/>
              <a:ahLst/>
              <a:cxnLst/>
              <a:rect l="l" t="t" r="r" b="b"/>
              <a:pathLst>
                <a:path w="4816" h="8957" extrusionOk="0">
                  <a:moveTo>
                    <a:pt x="3937" y="0"/>
                  </a:moveTo>
                  <a:cubicBezTo>
                    <a:pt x="2782" y="2344"/>
                    <a:pt x="1427" y="5107"/>
                    <a:pt x="0" y="8001"/>
                  </a:cubicBezTo>
                  <a:lnTo>
                    <a:pt x="0" y="8956"/>
                  </a:lnTo>
                  <a:cubicBezTo>
                    <a:pt x="1717" y="5767"/>
                    <a:pt x="3393" y="2649"/>
                    <a:pt x="4816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9307" y="0"/>
              <a:ext cx="529736" cy="833591"/>
            </a:xfrm>
            <a:custGeom>
              <a:avLst/>
              <a:gdLst/>
              <a:ahLst/>
              <a:cxnLst/>
              <a:rect l="l" t="t" r="r" b="b"/>
              <a:pathLst>
                <a:path w="6651" h="10466" extrusionOk="0">
                  <a:moveTo>
                    <a:pt x="5722" y="0"/>
                  </a:moveTo>
                  <a:cubicBezTo>
                    <a:pt x="4008" y="2925"/>
                    <a:pt x="1996" y="6356"/>
                    <a:pt x="0" y="9767"/>
                  </a:cubicBezTo>
                  <a:lnTo>
                    <a:pt x="0" y="10465"/>
                  </a:lnTo>
                  <a:cubicBezTo>
                    <a:pt x="2272" y="6891"/>
                    <a:pt x="4630" y="3177"/>
                    <a:pt x="665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9307" y="0"/>
              <a:ext cx="687517" cy="926221"/>
            </a:xfrm>
            <a:custGeom>
              <a:avLst/>
              <a:gdLst/>
              <a:ahLst/>
              <a:cxnLst/>
              <a:rect l="l" t="t" r="r" b="b"/>
              <a:pathLst>
                <a:path w="8632" h="11629" extrusionOk="0">
                  <a:moveTo>
                    <a:pt x="7619" y="0"/>
                  </a:moveTo>
                  <a:cubicBezTo>
                    <a:pt x="5269" y="3416"/>
                    <a:pt x="2529" y="7397"/>
                    <a:pt x="0" y="11077"/>
                  </a:cubicBezTo>
                  <a:lnTo>
                    <a:pt x="0" y="11628"/>
                  </a:lnTo>
                  <a:cubicBezTo>
                    <a:pt x="2766" y="7896"/>
                    <a:pt x="5926" y="3646"/>
                    <a:pt x="863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9307" y="0"/>
              <a:ext cx="863379" cy="1002523"/>
            </a:xfrm>
            <a:custGeom>
              <a:avLst/>
              <a:gdLst/>
              <a:ahLst/>
              <a:cxnLst/>
              <a:rect l="l" t="t" r="r" b="b"/>
              <a:pathLst>
                <a:path w="10840" h="12587" extrusionOk="0">
                  <a:moveTo>
                    <a:pt x="9703" y="0"/>
                  </a:moveTo>
                  <a:cubicBezTo>
                    <a:pt x="6597" y="3876"/>
                    <a:pt x="2970" y="8408"/>
                    <a:pt x="0" y="12126"/>
                  </a:cubicBezTo>
                  <a:lnTo>
                    <a:pt x="0" y="12586"/>
                  </a:lnTo>
                  <a:cubicBezTo>
                    <a:pt x="3110" y="8967"/>
                    <a:pt x="7284" y="4125"/>
                    <a:pt x="10839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9307" y="0"/>
              <a:ext cx="1064967" cy="1070781"/>
            </a:xfrm>
            <a:custGeom>
              <a:avLst/>
              <a:gdLst/>
              <a:ahLst/>
              <a:cxnLst/>
              <a:rect l="l" t="t" r="r" b="b"/>
              <a:pathLst>
                <a:path w="13371" h="13444" extrusionOk="0">
                  <a:moveTo>
                    <a:pt x="12058" y="0"/>
                  </a:moveTo>
                  <a:cubicBezTo>
                    <a:pt x="7974" y="4405"/>
                    <a:pt x="3136" y="9620"/>
                    <a:pt x="0" y="13024"/>
                  </a:cubicBezTo>
                  <a:lnTo>
                    <a:pt x="0" y="13443"/>
                  </a:lnTo>
                  <a:cubicBezTo>
                    <a:pt x="2918" y="10484"/>
                    <a:pt x="8631" y="4752"/>
                    <a:pt x="1337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307" y="0"/>
              <a:ext cx="1303431" cy="1147402"/>
            </a:xfrm>
            <a:custGeom>
              <a:avLst/>
              <a:gdLst/>
              <a:ahLst/>
              <a:cxnLst/>
              <a:rect l="l" t="t" r="r" b="b"/>
              <a:pathLst>
                <a:path w="16365" h="14406" extrusionOk="0">
                  <a:moveTo>
                    <a:pt x="14802" y="0"/>
                  </a:moveTo>
                  <a:cubicBezTo>
                    <a:pt x="9073" y="5337"/>
                    <a:pt x="1928" y="12009"/>
                    <a:pt x="0" y="13865"/>
                  </a:cubicBezTo>
                  <a:lnTo>
                    <a:pt x="0" y="14405"/>
                  </a:lnTo>
                  <a:cubicBezTo>
                    <a:pt x="298" y="14069"/>
                    <a:pt x="619" y="13752"/>
                    <a:pt x="967" y="13451"/>
                  </a:cubicBezTo>
                  <a:cubicBezTo>
                    <a:pt x="974" y="13353"/>
                    <a:pt x="9688" y="5786"/>
                    <a:pt x="16364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-111575" y="0"/>
              <a:ext cx="7795917" cy="5143500"/>
              <a:chOff x="-111575" y="0"/>
              <a:chExt cx="7795917" cy="5143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9307" y="4858998"/>
                <a:ext cx="783970" cy="284501"/>
              </a:xfrm>
              <a:custGeom>
                <a:avLst/>
                <a:gdLst/>
                <a:ahLst/>
                <a:cxnLst/>
                <a:rect l="l" t="t" r="r" b="b"/>
                <a:pathLst>
                  <a:path w="9843" h="3572" extrusionOk="0">
                    <a:moveTo>
                      <a:pt x="0" y="1"/>
                    </a:moveTo>
                    <a:lnTo>
                      <a:pt x="0" y="2488"/>
                    </a:lnTo>
                    <a:lnTo>
                      <a:pt x="3367" y="3571"/>
                    </a:lnTo>
                    <a:lnTo>
                      <a:pt x="9843" y="3571"/>
                    </a:lnTo>
                    <a:cubicBezTo>
                      <a:pt x="5846" y="2122"/>
                      <a:pt x="2336" y="847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9307" y="4478201"/>
                <a:ext cx="1484390" cy="665296"/>
              </a:xfrm>
              <a:custGeom>
                <a:avLst/>
                <a:gdLst/>
                <a:ahLst/>
                <a:cxnLst/>
                <a:rect l="l" t="t" r="r" b="b"/>
                <a:pathLst>
                  <a:path w="18637" h="8353" extrusionOk="0">
                    <a:moveTo>
                      <a:pt x="0" y="0"/>
                    </a:moveTo>
                    <a:lnTo>
                      <a:pt x="0" y="2362"/>
                    </a:lnTo>
                    <a:cubicBezTo>
                      <a:pt x="3480" y="3771"/>
                      <a:pt x="9016" y="6013"/>
                      <a:pt x="14797" y="8352"/>
                    </a:cubicBezTo>
                    <a:lnTo>
                      <a:pt x="18636" y="8352"/>
                    </a:lnTo>
                    <a:cubicBezTo>
                      <a:pt x="11775" y="5276"/>
                      <a:pt x="4454" y="199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9307" y="4113016"/>
                <a:ext cx="1910266" cy="1030479"/>
              </a:xfrm>
              <a:custGeom>
                <a:avLst/>
                <a:gdLst/>
                <a:ahLst/>
                <a:cxnLst/>
                <a:rect l="l" t="t" r="r" b="b"/>
                <a:pathLst>
                  <a:path w="23984" h="12938" extrusionOk="0">
                    <a:moveTo>
                      <a:pt x="0" y="0"/>
                    </a:moveTo>
                    <a:lnTo>
                      <a:pt x="0" y="2272"/>
                    </a:lnTo>
                    <a:cubicBezTo>
                      <a:pt x="5314" y="4891"/>
                      <a:pt x="14285" y="9314"/>
                      <a:pt x="21636" y="12937"/>
                    </a:cubicBezTo>
                    <a:lnTo>
                      <a:pt x="23984" y="12937"/>
                    </a:lnTo>
                    <a:cubicBezTo>
                      <a:pt x="16719" y="9020"/>
                      <a:pt x="6102" y="329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9307" y="3757707"/>
                <a:ext cx="2170952" cy="1385787"/>
              </a:xfrm>
              <a:custGeom>
                <a:avLst/>
                <a:gdLst/>
                <a:ahLst/>
                <a:cxnLst/>
                <a:rect l="l" t="t" r="r" b="b"/>
                <a:pathLst>
                  <a:path w="27257" h="17399" extrusionOk="0">
                    <a:moveTo>
                      <a:pt x="0" y="0"/>
                    </a:moveTo>
                    <a:lnTo>
                      <a:pt x="0" y="2219"/>
                    </a:lnTo>
                    <a:cubicBezTo>
                      <a:pt x="6895" y="6276"/>
                      <a:pt x="19361" y="13601"/>
                      <a:pt x="25822" y="17398"/>
                    </a:cubicBezTo>
                    <a:lnTo>
                      <a:pt x="27256" y="17398"/>
                    </a:lnTo>
                    <a:cubicBezTo>
                      <a:pt x="23172" y="14794"/>
                      <a:pt x="7914" y="505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9307" y="3406619"/>
                <a:ext cx="2326344" cy="1736873"/>
              </a:xfrm>
              <a:custGeom>
                <a:avLst/>
                <a:gdLst/>
                <a:ahLst/>
                <a:cxnLst/>
                <a:rect l="l" t="t" r="r" b="b"/>
                <a:pathLst>
                  <a:path w="29208" h="21807" extrusionOk="0">
                    <a:moveTo>
                      <a:pt x="0" y="0"/>
                    </a:moveTo>
                    <a:lnTo>
                      <a:pt x="0" y="2204"/>
                    </a:lnTo>
                    <a:cubicBezTo>
                      <a:pt x="8722" y="8242"/>
                      <a:pt x="26705" y="20662"/>
                      <a:pt x="26739" y="20685"/>
                    </a:cubicBezTo>
                    <a:cubicBezTo>
                      <a:pt x="26746" y="20693"/>
                      <a:pt x="27342" y="21101"/>
                      <a:pt x="28361" y="21806"/>
                    </a:cubicBezTo>
                    <a:lnTo>
                      <a:pt x="29207" y="21806"/>
                    </a:lnTo>
                    <a:cubicBezTo>
                      <a:pt x="26860" y="20059"/>
                      <a:pt x="25342" y="18927"/>
                      <a:pt x="25332" y="18919"/>
                    </a:cubicBezTo>
                    <a:cubicBezTo>
                      <a:pt x="25290" y="18889"/>
                      <a:pt x="8220" y="614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9307" y="3051867"/>
                <a:ext cx="2310972" cy="2039613"/>
              </a:xfrm>
              <a:custGeom>
                <a:avLst/>
                <a:gdLst/>
                <a:ahLst/>
                <a:cxnLst/>
                <a:rect l="l" t="t" r="r" b="b"/>
                <a:pathLst>
                  <a:path w="29015" h="25608" extrusionOk="0">
                    <a:moveTo>
                      <a:pt x="0" y="0"/>
                    </a:moveTo>
                    <a:lnTo>
                      <a:pt x="0" y="2239"/>
                    </a:lnTo>
                    <a:cubicBezTo>
                      <a:pt x="7669" y="8428"/>
                      <a:pt x="24006" y="21584"/>
                      <a:pt x="24048" y="21618"/>
                    </a:cubicBezTo>
                    <a:cubicBezTo>
                      <a:pt x="24063" y="21629"/>
                      <a:pt x="26079" y="23245"/>
                      <a:pt x="29014" y="25607"/>
                    </a:cubicBezTo>
                    <a:cubicBezTo>
                      <a:pt x="28988" y="25558"/>
                      <a:pt x="28958" y="25513"/>
                      <a:pt x="28932" y="25464"/>
                    </a:cubicBezTo>
                    <a:cubicBezTo>
                      <a:pt x="28927" y="25460"/>
                      <a:pt x="28917" y="25441"/>
                      <a:pt x="28897" y="25407"/>
                    </a:cubicBezTo>
                    <a:cubicBezTo>
                      <a:pt x="28629" y="25105"/>
                      <a:pt x="28384" y="24781"/>
                      <a:pt x="28162" y="24437"/>
                    </a:cubicBezTo>
                    <a:cubicBezTo>
                      <a:pt x="25078" y="21769"/>
                      <a:pt x="22912" y="19897"/>
                      <a:pt x="22897" y="19882"/>
                    </a:cubicBezTo>
                    <a:cubicBezTo>
                      <a:pt x="22848" y="19840"/>
                      <a:pt x="7058" y="614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9307" y="2684611"/>
                <a:ext cx="2203368" cy="2244228"/>
              </a:xfrm>
              <a:custGeom>
                <a:avLst/>
                <a:gdLst/>
                <a:ahLst/>
                <a:cxnLst/>
                <a:rect l="l" t="t" r="r" b="b"/>
                <a:pathLst>
                  <a:path w="27664" h="28177" extrusionOk="0">
                    <a:moveTo>
                      <a:pt x="0" y="0"/>
                    </a:moveTo>
                    <a:lnTo>
                      <a:pt x="0" y="2332"/>
                    </a:lnTo>
                    <a:cubicBezTo>
                      <a:pt x="6359" y="8299"/>
                      <a:pt x="21817" y="22735"/>
                      <a:pt x="21867" y="22780"/>
                    </a:cubicBezTo>
                    <a:cubicBezTo>
                      <a:pt x="21890" y="22798"/>
                      <a:pt x="24327" y="25071"/>
                      <a:pt x="27664" y="28177"/>
                    </a:cubicBezTo>
                    <a:cubicBezTo>
                      <a:pt x="27645" y="28139"/>
                      <a:pt x="27622" y="28097"/>
                      <a:pt x="27596" y="28048"/>
                    </a:cubicBezTo>
                    <a:cubicBezTo>
                      <a:pt x="27373" y="27762"/>
                      <a:pt x="27169" y="27456"/>
                      <a:pt x="26985" y="27131"/>
                    </a:cubicBezTo>
                    <a:cubicBezTo>
                      <a:pt x="23565" y="23704"/>
                      <a:pt x="20987" y="21123"/>
                      <a:pt x="20965" y="21100"/>
                    </a:cubicBezTo>
                    <a:cubicBezTo>
                      <a:pt x="20908" y="21044"/>
                      <a:pt x="5506" y="5566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9307" y="2291708"/>
                <a:ext cx="2117668" cy="2492569"/>
              </a:xfrm>
              <a:custGeom>
                <a:avLst/>
                <a:gdLst/>
                <a:ahLst/>
                <a:cxnLst/>
                <a:rect l="l" t="t" r="r" b="b"/>
                <a:pathLst>
                  <a:path w="26588" h="31295" extrusionOk="0">
                    <a:moveTo>
                      <a:pt x="0" y="0"/>
                    </a:moveTo>
                    <a:lnTo>
                      <a:pt x="0" y="2521"/>
                    </a:lnTo>
                    <a:cubicBezTo>
                      <a:pt x="4321" y="7238"/>
                      <a:pt x="20119" y="24324"/>
                      <a:pt x="20180" y="24388"/>
                    </a:cubicBezTo>
                    <a:cubicBezTo>
                      <a:pt x="20206" y="24418"/>
                      <a:pt x="23014" y="27445"/>
                      <a:pt x="26588" y="31294"/>
                    </a:cubicBezTo>
                    <a:cubicBezTo>
                      <a:pt x="26554" y="31223"/>
                      <a:pt x="26504" y="31124"/>
                      <a:pt x="26452" y="31004"/>
                    </a:cubicBezTo>
                    <a:cubicBezTo>
                      <a:pt x="26328" y="30819"/>
                      <a:pt x="26210" y="30630"/>
                      <a:pt x="26105" y="30430"/>
                    </a:cubicBezTo>
                    <a:cubicBezTo>
                      <a:pt x="22489" y="26245"/>
                      <a:pt x="19538" y="22822"/>
                      <a:pt x="19512" y="22788"/>
                    </a:cubicBezTo>
                    <a:cubicBezTo>
                      <a:pt x="19444" y="22709"/>
                      <a:pt x="1800" y="2162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111575" y="0"/>
                <a:ext cx="2155022" cy="4660972"/>
              </a:xfrm>
              <a:custGeom>
                <a:avLst/>
                <a:gdLst/>
                <a:ahLst/>
                <a:cxnLst/>
                <a:rect l="l" t="t" r="r" b="b"/>
                <a:pathLst>
                  <a:path w="27057" h="58520" extrusionOk="0">
                    <a:moveTo>
                      <a:pt x="19373" y="0"/>
                    </a:moveTo>
                    <a:cubicBezTo>
                      <a:pt x="12704" y="5363"/>
                      <a:pt x="3763" y="12579"/>
                      <a:pt x="3749" y="12688"/>
                    </a:cubicBezTo>
                    <a:cubicBezTo>
                      <a:pt x="2730" y="13515"/>
                      <a:pt x="1903" y="14499"/>
                      <a:pt x="1284" y="15583"/>
                    </a:cubicBezTo>
                    <a:lnTo>
                      <a:pt x="1284" y="25939"/>
                    </a:lnTo>
                    <a:cubicBezTo>
                      <a:pt x="1537" y="26377"/>
                      <a:pt x="1824" y="26803"/>
                      <a:pt x="2148" y="27215"/>
                    </a:cubicBezTo>
                    <a:cubicBezTo>
                      <a:pt x="2167" y="27321"/>
                      <a:pt x="20169" y="49915"/>
                      <a:pt x="20244" y="50010"/>
                    </a:cubicBezTo>
                    <a:cubicBezTo>
                      <a:pt x="20275" y="50047"/>
                      <a:pt x="23404" y="53957"/>
                      <a:pt x="27057" y="58520"/>
                    </a:cubicBezTo>
                    <a:cubicBezTo>
                      <a:pt x="27057" y="58512"/>
                      <a:pt x="27053" y="58509"/>
                      <a:pt x="27053" y="58505"/>
                    </a:cubicBezTo>
                    <a:cubicBezTo>
                      <a:pt x="27038" y="58493"/>
                      <a:pt x="26947" y="58282"/>
                      <a:pt x="26792" y="57924"/>
                    </a:cubicBezTo>
                    <a:cubicBezTo>
                      <a:pt x="23136" y="53003"/>
                      <a:pt x="19833" y="48553"/>
                      <a:pt x="19800" y="48511"/>
                    </a:cubicBezTo>
                    <a:cubicBezTo>
                      <a:pt x="19727" y="48409"/>
                      <a:pt x="3242" y="26090"/>
                      <a:pt x="3231" y="25973"/>
                    </a:cubicBezTo>
                    <a:cubicBezTo>
                      <a:pt x="1" y="21557"/>
                      <a:pt x="918" y="15356"/>
                      <a:pt x="5277" y="12073"/>
                    </a:cubicBezTo>
                    <a:cubicBezTo>
                      <a:pt x="5296" y="11960"/>
                      <a:pt x="14651" y="4955"/>
                      <a:pt x="2128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260536" y="0"/>
                <a:ext cx="3423807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2987" h="64578" extrusionOk="0">
                    <a:moveTo>
                      <a:pt x="18478" y="0"/>
                    </a:moveTo>
                    <a:cubicBezTo>
                      <a:pt x="21252" y="4367"/>
                      <a:pt x="23634" y="8118"/>
                      <a:pt x="23663" y="8167"/>
                    </a:cubicBezTo>
                    <a:cubicBezTo>
                      <a:pt x="23781" y="8352"/>
                      <a:pt x="37352" y="29970"/>
                      <a:pt x="37307" y="30166"/>
                    </a:cubicBezTo>
                    <a:cubicBezTo>
                      <a:pt x="39941" y="34426"/>
                      <a:pt x="38669" y="40046"/>
                      <a:pt x="34442" y="42759"/>
                    </a:cubicBezTo>
                    <a:cubicBezTo>
                      <a:pt x="34379" y="42877"/>
                      <a:pt x="12885" y="56516"/>
                      <a:pt x="12764" y="56591"/>
                    </a:cubicBezTo>
                    <a:cubicBezTo>
                      <a:pt x="12663" y="56655"/>
                      <a:pt x="5975" y="60856"/>
                      <a:pt x="0" y="64577"/>
                    </a:cubicBezTo>
                    <a:lnTo>
                      <a:pt x="3691" y="64577"/>
                    </a:lnTo>
                    <a:cubicBezTo>
                      <a:pt x="9439" y="60690"/>
                      <a:pt x="15387" y="56645"/>
                      <a:pt x="15474" y="56584"/>
                    </a:cubicBezTo>
                    <a:cubicBezTo>
                      <a:pt x="15584" y="56509"/>
                      <a:pt x="37511" y="41442"/>
                      <a:pt x="37563" y="41333"/>
                    </a:cubicBezTo>
                    <a:cubicBezTo>
                      <a:pt x="41874" y="38340"/>
                      <a:pt x="42987" y="32430"/>
                      <a:pt x="40070" y="28086"/>
                    </a:cubicBezTo>
                    <a:cubicBezTo>
                      <a:pt x="40103" y="27897"/>
                      <a:pt x="25105" y="5854"/>
                      <a:pt x="24989" y="5680"/>
                    </a:cubicBezTo>
                    <a:cubicBezTo>
                      <a:pt x="24962" y="5646"/>
                      <a:pt x="23301" y="3227"/>
                      <a:pt x="21082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959" y="0"/>
                <a:ext cx="1994533" cy="4560934"/>
              </a:xfrm>
              <a:custGeom>
                <a:avLst/>
                <a:gdLst/>
                <a:ahLst/>
                <a:cxnLst/>
                <a:rect l="l" t="t" r="r" b="b"/>
                <a:pathLst>
                  <a:path w="25042" h="57264" extrusionOk="0">
                    <a:moveTo>
                      <a:pt x="21992" y="0"/>
                    </a:moveTo>
                    <a:cubicBezTo>
                      <a:pt x="15436" y="4532"/>
                      <a:pt x="5409" y="11484"/>
                      <a:pt x="5387" y="11613"/>
                    </a:cubicBezTo>
                    <a:cubicBezTo>
                      <a:pt x="1095" y="14609"/>
                      <a:pt x="1" y="20523"/>
                      <a:pt x="2937" y="24870"/>
                    </a:cubicBezTo>
                    <a:cubicBezTo>
                      <a:pt x="2948" y="24995"/>
                      <a:pt x="17954" y="46960"/>
                      <a:pt x="18029" y="47070"/>
                    </a:cubicBezTo>
                    <a:cubicBezTo>
                      <a:pt x="18063" y="47122"/>
                      <a:pt x="21464" y="52066"/>
                      <a:pt x="25042" y="57263"/>
                    </a:cubicBezTo>
                    <a:cubicBezTo>
                      <a:pt x="24969" y="57112"/>
                      <a:pt x="24906" y="56962"/>
                      <a:pt x="24845" y="56803"/>
                    </a:cubicBezTo>
                    <a:cubicBezTo>
                      <a:pt x="24841" y="56799"/>
                      <a:pt x="24830" y="56772"/>
                      <a:pt x="24811" y="56731"/>
                    </a:cubicBezTo>
                    <a:cubicBezTo>
                      <a:pt x="21339" y="51278"/>
                      <a:pt x="17836" y="45753"/>
                      <a:pt x="17799" y="45692"/>
                    </a:cubicBezTo>
                    <a:cubicBezTo>
                      <a:pt x="17723" y="45575"/>
                      <a:pt x="4145" y="24041"/>
                      <a:pt x="4137" y="23909"/>
                    </a:cubicBezTo>
                    <a:cubicBezTo>
                      <a:pt x="1480" y="19644"/>
                      <a:pt x="2737" y="14024"/>
                      <a:pt x="6945" y="11303"/>
                    </a:cubicBezTo>
                    <a:cubicBezTo>
                      <a:pt x="6975" y="11160"/>
                      <a:pt x="18085" y="4042"/>
                      <a:pt x="24415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41902" y="0"/>
                <a:ext cx="2178518" cy="4483915"/>
              </a:xfrm>
              <a:custGeom>
                <a:avLst/>
                <a:gdLst/>
                <a:ahLst/>
                <a:cxnLst/>
                <a:rect l="l" t="t" r="r" b="b"/>
                <a:pathLst>
                  <a:path w="27352" h="56297" extrusionOk="0">
                    <a:moveTo>
                      <a:pt x="24174" y="0"/>
                    </a:moveTo>
                    <a:cubicBezTo>
                      <a:pt x="18505" y="3340"/>
                      <a:pt x="5549" y="10979"/>
                      <a:pt x="5503" y="11141"/>
                    </a:cubicBezTo>
                    <a:cubicBezTo>
                      <a:pt x="1394" y="13598"/>
                      <a:pt x="1" y="18923"/>
                      <a:pt x="2387" y="23093"/>
                    </a:cubicBezTo>
                    <a:cubicBezTo>
                      <a:pt x="2387" y="23229"/>
                      <a:pt x="14592" y="44258"/>
                      <a:pt x="14663" y="44386"/>
                    </a:cubicBezTo>
                    <a:cubicBezTo>
                      <a:pt x="14705" y="44454"/>
                      <a:pt x="18316" y="50629"/>
                      <a:pt x="21638" y="56297"/>
                    </a:cubicBezTo>
                    <a:cubicBezTo>
                      <a:pt x="21596" y="56187"/>
                      <a:pt x="21551" y="56063"/>
                      <a:pt x="21498" y="55924"/>
                    </a:cubicBezTo>
                    <a:cubicBezTo>
                      <a:pt x="18373" y="50127"/>
                      <a:pt x="14671" y="43231"/>
                      <a:pt x="14629" y="43152"/>
                    </a:cubicBezTo>
                    <a:cubicBezTo>
                      <a:pt x="14554" y="43013"/>
                      <a:pt x="3669" y="22561"/>
                      <a:pt x="3673" y="22418"/>
                    </a:cubicBezTo>
                    <a:cubicBezTo>
                      <a:pt x="1549" y="18361"/>
                      <a:pt x="3061" y="13334"/>
                      <a:pt x="7062" y="11130"/>
                    </a:cubicBezTo>
                    <a:cubicBezTo>
                      <a:pt x="7123" y="10933"/>
                      <a:pt x="24351" y="1620"/>
                      <a:pt x="2735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610928" y="0"/>
                <a:ext cx="3585253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5014" h="64578" extrusionOk="0">
                    <a:moveTo>
                      <a:pt x="21929" y="0"/>
                    </a:moveTo>
                    <a:cubicBezTo>
                      <a:pt x="25072" y="5827"/>
                      <a:pt x="28839" y="12846"/>
                      <a:pt x="28884" y="12926"/>
                    </a:cubicBezTo>
                    <a:cubicBezTo>
                      <a:pt x="28997" y="13141"/>
                      <a:pt x="39866" y="33684"/>
                      <a:pt x="39802" y="33898"/>
                    </a:cubicBezTo>
                    <a:cubicBezTo>
                      <a:pt x="41901" y="37951"/>
                      <a:pt x="40368" y="42971"/>
                      <a:pt x="36348" y="45164"/>
                    </a:cubicBezTo>
                    <a:cubicBezTo>
                      <a:pt x="36269" y="45288"/>
                      <a:pt x="15855" y="56244"/>
                      <a:pt x="15716" y="56316"/>
                    </a:cubicBezTo>
                    <a:cubicBezTo>
                      <a:pt x="15573" y="56391"/>
                      <a:pt x="6168" y="61369"/>
                      <a:pt x="1" y="64577"/>
                    </a:cubicBezTo>
                    <a:lnTo>
                      <a:pt x="4232" y="64577"/>
                    </a:lnTo>
                    <a:cubicBezTo>
                      <a:pt x="10398" y="61052"/>
                      <a:pt x="18165" y="56572"/>
                      <a:pt x="18283" y="56501"/>
                    </a:cubicBezTo>
                    <a:cubicBezTo>
                      <a:pt x="18411" y="56425"/>
                      <a:pt x="39402" y="44156"/>
                      <a:pt x="39470" y="44039"/>
                    </a:cubicBezTo>
                    <a:cubicBezTo>
                      <a:pt x="43603" y="41590"/>
                      <a:pt x="45014" y="36269"/>
                      <a:pt x="42651" y="32102"/>
                    </a:cubicBezTo>
                    <a:cubicBezTo>
                      <a:pt x="42708" y="31898"/>
                      <a:pt x="30514" y="10782"/>
                      <a:pt x="30401" y="10582"/>
                    </a:cubicBezTo>
                    <a:cubicBezTo>
                      <a:pt x="30363" y="10519"/>
                      <a:pt x="27287" y="5261"/>
                      <a:pt x="24204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301596" y="5091410"/>
                <a:ext cx="52647" cy="52089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9" y="227"/>
                      <a:pt x="268" y="442"/>
                      <a:pt x="416" y="653"/>
                    </a:cubicBezTo>
                    <a:lnTo>
                      <a:pt x="661" y="653"/>
                    </a:lnTo>
                    <a:cubicBezTo>
                      <a:pt x="624" y="596"/>
                      <a:pt x="589" y="536"/>
                      <a:pt x="552" y="472"/>
                    </a:cubicBezTo>
                    <a:cubicBezTo>
                      <a:pt x="469" y="397"/>
                      <a:pt x="382" y="321"/>
                      <a:pt x="303" y="242"/>
                    </a:cubicBezTo>
                    <a:cubicBezTo>
                      <a:pt x="201" y="159"/>
                      <a:pt x="99" y="80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193992" y="4928769"/>
                <a:ext cx="68895" cy="9470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8" y="72"/>
                      <a:pt x="61" y="114"/>
                      <a:pt x="69" y="117"/>
                    </a:cubicBezTo>
                    <a:cubicBezTo>
                      <a:pt x="200" y="378"/>
                      <a:pt x="344" y="631"/>
                      <a:pt x="499" y="872"/>
                    </a:cubicBezTo>
                    <a:cubicBezTo>
                      <a:pt x="619" y="974"/>
                      <a:pt x="740" y="1080"/>
                      <a:pt x="865" y="1189"/>
                    </a:cubicBezTo>
                    <a:cubicBezTo>
                      <a:pt x="759" y="1001"/>
                      <a:pt x="639" y="778"/>
                      <a:pt x="499" y="525"/>
                    </a:cubicBezTo>
                    <a:cubicBezTo>
                      <a:pt x="381" y="401"/>
                      <a:pt x="264" y="276"/>
                      <a:pt x="155" y="144"/>
                    </a:cubicBezTo>
                    <a:cubicBezTo>
                      <a:pt x="102" y="95"/>
                      <a:pt x="53" y="4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262808" y="5023391"/>
                <a:ext cx="80046" cy="10083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26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6" y="333"/>
                      <a:pt x="310" y="556"/>
                      <a:pt x="370" y="654"/>
                    </a:cubicBezTo>
                    <a:cubicBezTo>
                      <a:pt x="503" y="805"/>
                      <a:pt x="642" y="952"/>
                      <a:pt x="790" y="1096"/>
                    </a:cubicBezTo>
                    <a:cubicBezTo>
                      <a:pt x="858" y="1152"/>
                      <a:pt x="929" y="1209"/>
                      <a:pt x="1005" y="1265"/>
                    </a:cubicBezTo>
                    <a:cubicBezTo>
                      <a:pt x="858" y="1024"/>
                      <a:pt x="695" y="748"/>
                      <a:pt x="514" y="447"/>
                    </a:cubicBezTo>
                    <a:cubicBezTo>
                      <a:pt x="341" y="295"/>
                      <a:pt x="170" y="145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342774" y="5124146"/>
                <a:ext cx="23815" cy="19354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43" extrusionOk="0">
                    <a:moveTo>
                      <a:pt x="1" y="0"/>
                    </a:moveTo>
                    <a:cubicBezTo>
                      <a:pt x="12" y="23"/>
                      <a:pt x="23" y="42"/>
                      <a:pt x="35" y="61"/>
                    </a:cubicBezTo>
                    <a:cubicBezTo>
                      <a:pt x="103" y="125"/>
                      <a:pt x="174" y="182"/>
                      <a:pt x="246" y="242"/>
                    </a:cubicBezTo>
                    <a:lnTo>
                      <a:pt x="299" y="242"/>
                    </a:lnTo>
                    <a:cubicBezTo>
                      <a:pt x="197" y="159"/>
                      <a:pt x="98" y="80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273401" y="5007541"/>
                <a:ext cx="74869" cy="89603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12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6" y="227"/>
                      <a:pt x="264" y="442"/>
                      <a:pt x="381" y="646"/>
                    </a:cubicBezTo>
                    <a:cubicBezTo>
                      <a:pt x="566" y="800"/>
                      <a:pt x="751" y="963"/>
                      <a:pt x="939" y="1125"/>
                    </a:cubicBezTo>
                    <a:cubicBezTo>
                      <a:pt x="777" y="876"/>
                      <a:pt x="615" y="619"/>
                      <a:pt x="441" y="351"/>
                    </a:cubicBezTo>
                    <a:cubicBezTo>
                      <a:pt x="438" y="348"/>
                      <a:pt x="434" y="340"/>
                      <a:pt x="426" y="336"/>
                    </a:cubicBezTo>
                    <a:cubicBezTo>
                      <a:pt x="283" y="227"/>
                      <a:pt x="140" y="118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348190" y="5097065"/>
                <a:ext cx="50895" cy="46434"/>
              </a:xfrm>
              <a:custGeom>
                <a:avLst/>
                <a:gdLst/>
                <a:ahLst/>
                <a:cxnLst/>
                <a:rect l="l" t="t" r="r" b="b"/>
                <a:pathLst>
                  <a:path w="639" h="5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9" y="201"/>
                      <a:pt x="250" y="394"/>
                      <a:pt x="370" y="582"/>
                    </a:cubicBezTo>
                    <a:lnTo>
                      <a:pt x="638" y="582"/>
                    </a:lnTo>
                    <a:cubicBezTo>
                      <a:pt x="619" y="556"/>
                      <a:pt x="605" y="533"/>
                      <a:pt x="586" y="507"/>
                    </a:cubicBezTo>
                    <a:cubicBezTo>
                      <a:pt x="389" y="337"/>
                      <a:pt x="193" y="167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308207" y="5034860"/>
                <a:ext cx="44603" cy="41576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2" extrusionOk="0">
                    <a:moveTo>
                      <a:pt x="1" y="1"/>
                    </a:moveTo>
                    <a:cubicBezTo>
                      <a:pt x="4" y="5"/>
                      <a:pt x="4" y="5"/>
                      <a:pt x="4" y="8"/>
                    </a:cubicBezTo>
                    <a:cubicBezTo>
                      <a:pt x="189" y="179"/>
                      <a:pt x="370" y="348"/>
                      <a:pt x="560" y="522"/>
                    </a:cubicBezTo>
                    <a:cubicBezTo>
                      <a:pt x="499" y="435"/>
                      <a:pt x="438" y="348"/>
                      <a:pt x="378" y="261"/>
                    </a:cubicBezTo>
                    <a:cubicBezTo>
                      <a:pt x="250" y="179"/>
                      <a:pt x="125" y="92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352730" y="5076357"/>
                <a:ext cx="64037" cy="67143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7" y="261"/>
                      <a:pt x="355" y="518"/>
                      <a:pt x="529" y="767"/>
                    </a:cubicBezTo>
                    <a:cubicBezTo>
                      <a:pt x="558" y="793"/>
                      <a:pt x="585" y="816"/>
                      <a:pt x="616" y="842"/>
                    </a:cubicBezTo>
                    <a:lnTo>
                      <a:pt x="804" y="842"/>
                    </a:lnTo>
                    <a:cubicBezTo>
                      <a:pt x="729" y="740"/>
                      <a:pt x="657" y="642"/>
                      <a:pt x="581" y="541"/>
                    </a:cubicBezTo>
                    <a:cubicBezTo>
                      <a:pt x="385" y="359"/>
                      <a:pt x="193" y="178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362288" y="5070304"/>
                <a:ext cx="68338" cy="73196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19" extrusionOk="0">
                    <a:moveTo>
                      <a:pt x="1" y="1"/>
                    </a:moveTo>
                    <a:cubicBezTo>
                      <a:pt x="156" y="209"/>
                      <a:pt x="311" y="416"/>
                      <a:pt x="461" y="617"/>
                    </a:cubicBezTo>
                    <a:cubicBezTo>
                      <a:pt x="567" y="718"/>
                      <a:pt x="677" y="816"/>
                      <a:pt x="782" y="918"/>
                    </a:cubicBezTo>
                    <a:lnTo>
                      <a:pt x="858" y="918"/>
                    </a:lnTo>
                    <a:cubicBezTo>
                      <a:pt x="736" y="767"/>
                      <a:pt x="616" y="620"/>
                      <a:pt x="496" y="469"/>
                    </a:cubicBezTo>
                    <a:cubicBezTo>
                      <a:pt x="352" y="326"/>
                      <a:pt x="212" y="186"/>
                      <a:pt x="73" y="42"/>
                    </a:cubicBezTo>
                    <a:cubicBezTo>
                      <a:pt x="46" y="32"/>
                      <a:pt x="24" y="1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379810" y="5080260"/>
                <a:ext cx="59576" cy="632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79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1" y="114"/>
                      <a:pt x="185" y="227"/>
                      <a:pt x="276" y="344"/>
                    </a:cubicBezTo>
                    <a:cubicBezTo>
                      <a:pt x="422" y="492"/>
                      <a:pt x="574" y="642"/>
                      <a:pt x="725" y="793"/>
                    </a:cubicBezTo>
                    <a:lnTo>
                      <a:pt x="747" y="793"/>
                    </a:lnTo>
                    <a:cubicBezTo>
                      <a:pt x="593" y="616"/>
                      <a:pt x="441" y="442"/>
                      <a:pt x="290" y="265"/>
                    </a:cubicBezTo>
                    <a:cubicBezTo>
                      <a:pt x="222" y="193"/>
                      <a:pt x="154" y="118"/>
                      <a:pt x="86" y="46"/>
                    </a:cubicBezTo>
                    <a:cubicBezTo>
                      <a:pt x="56" y="31"/>
                      <a:pt x="30" y="16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388811" y="5085118"/>
                <a:ext cx="169251" cy="58382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7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68"/>
                      <a:pt x="117" y="136"/>
                      <a:pt x="177" y="204"/>
                    </a:cubicBezTo>
                    <a:cubicBezTo>
                      <a:pt x="340" y="381"/>
                      <a:pt x="502" y="555"/>
                      <a:pt x="668" y="732"/>
                    </a:cubicBezTo>
                    <a:lnTo>
                      <a:pt x="2124" y="732"/>
                    </a:lnTo>
                    <a:cubicBezTo>
                      <a:pt x="1385" y="593"/>
                      <a:pt x="668" y="344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90244" y="0"/>
                <a:ext cx="2585119" cy="4428959"/>
              </a:xfrm>
              <a:custGeom>
                <a:avLst/>
                <a:gdLst/>
                <a:ahLst/>
                <a:cxnLst/>
                <a:rect l="l" t="t" r="r" b="b"/>
                <a:pathLst>
                  <a:path w="32457" h="55607" extrusionOk="0">
                    <a:moveTo>
                      <a:pt x="27985" y="0"/>
                    </a:moveTo>
                    <a:cubicBezTo>
                      <a:pt x="26569" y="683"/>
                      <a:pt x="25656" y="1121"/>
                      <a:pt x="25607" y="1148"/>
                    </a:cubicBezTo>
                    <a:cubicBezTo>
                      <a:pt x="25381" y="1257"/>
                      <a:pt x="5567" y="11047"/>
                      <a:pt x="5491" y="11266"/>
                    </a:cubicBezTo>
                    <a:cubicBezTo>
                      <a:pt x="1612" y="13224"/>
                      <a:pt x="0" y="17953"/>
                      <a:pt x="1876" y="21886"/>
                    </a:cubicBezTo>
                    <a:cubicBezTo>
                      <a:pt x="1865" y="22040"/>
                      <a:pt x="11492" y="41850"/>
                      <a:pt x="11564" y="41994"/>
                    </a:cubicBezTo>
                    <a:cubicBezTo>
                      <a:pt x="11605" y="42084"/>
                      <a:pt x="15387" y="49787"/>
                      <a:pt x="18259" y="55607"/>
                    </a:cubicBezTo>
                    <a:cubicBezTo>
                      <a:pt x="18229" y="55523"/>
                      <a:pt x="18195" y="55433"/>
                      <a:pt x="18161" y="55342"/>
                    </a:cubicBezTo>
                    <a:cubicBezTo>
                      <a:pt x="15599" y="49655"/>
                      <a:pt x="11745" y="41024"/>
                      <a:pt x="11700" y="40921"/>
                    </a:cubicBezTo>
                    <a:cubicBezTo>
                      <a:pt x="11632" y="40763"/>
                      <a:pt x="3204" y="21660"/>
                      <a:pt x="3220" y="21505"/>
                    </a:cubicBezTo>
                    <a:cubicBezTo>
                      <a:pt x="1582" y="17704"/>
                      <a:pt x="3277" y="13277"/>
                      <a:pt x="7016" y="11548"/>
                    </a:cubicBezTo>
                    <a:cubicBezTo>
                      <a:pt x="7103" y="11322"/>
                      <a:pt x="26219" y="2721"/>
                      <a:pt x="26460" y="2616"/>
                    </a:cubicBezTo>
                    <a:cubicBezTo>
                      <a:pt x="26550" y="2578"/>
                      <a:pt x="29162" y="1434"/>
                      <a:pt x="32457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781315" y="0"/>
                <a:ext cx="3917383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9184" h="64578" extrusionOk="0">
                    <a:moveTo>
                      <a:pt x="28204" y="0"/>
                    </a:moveTo>
                    <a:cubicBezTo>
                      <a:pt x="30423" y="4876"/>
                      <a:pt x="35945" y="17251"/>
                      <a:pt x="36001" y="17375"/>
                    </a:cubicBezTo>
                    <a:cubicBezTo>
                      <a:pt x="36107" y="17617"/>
                      <a:pt x="44512" y="36819"/>
                      <a:pt x="44421" y="37049"/>
                    </a:cubicBezTo>
                    <a:cubicBezTo>
                      <a:pt x="46036" y="40839"/>
                      <a:pt x="44319" y="45258"/>
                      <a:pt x="40556" y="46976"/>
                    </a:cubicBezTo>
                    <a:cubicBezTo>
                      <a:pt x="40462" y="47103"/>
                      <a:pt x="21396" y="55610"/>
                      <a:pt x="21241" y="55682"/>
                    </a:cubicBezTo>
                    <a:cubicBezTo>
                      <a:pt x="21001" y="55787"/>
                      <a:pt x="1995" y="64102"/>
                      <a:pt x="1572" y="64102"/>
                    </a:cubicBezTo>
                    <a:cubicBezTo>
                      <a:pt x="1570" y="64102"/>
                      <a:pt x="1568" y="64102"/>
                      <a:pt x="1567" y="64102"/>
                    </a:cubicBezTo>
                    <a:cubicBezTo>
                      <a:pt x="1054" y="64321"/>
                      <a:pt x="530" y="64475"/>
                      <a:pt x="1" y="64577"/>
                    </a:cubicBezTo>
                    <a:lnTo>
                      <a:pt x="5775" y="64577"/>
                    </a:lnTo>
                    <a:cubicBezTo>
                      <a:pt x="11164" y="62064"/>
                      <a:pt x="23468" y="56127"/>
                      <a:pt x="23645" y="56040"/>
                    </a:cubicBezTo>
                    <a:cubicBezTo>
                      <a:pt x="23792" y="55969"/>
                      <a:pt x="43564" y="46269"/>
                      <a:pt x="43651" y="46145"/>
                    </a:cubicBezTo>
                    <a:cubicBezTo>
                      <a:pt x="47550" y="44194"/>
                      <a:pt x="49184" y="39476"/>
                      <a:pt x="47330" y="35548"/>
                    </a:cubicBezTo>
                    <a:cubicBezTo>
                      <a:pt x="47406" y="35325"/>
                      <a:pt x="37802" y="15421"/>
                      <a:pt x="37692" y="15191"/>
                    </a:cubicBezTo>
                    <a:cubicBezTo>
                      <a:pt x="37643" y="15093"/>
                      <a:pt x="33129" y="5887"/>
                      <a:pt x="3021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108291" y="4784208"/>
                <a:ext cx="55116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06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3" y="106"/>
                      <a:pt x="84" y="166"/>
                      <a:pt x="91" y="170"/>
                    </a:cubicBezTo>
                    <a:cubicBezTo>
                      <a:pt x="182" y="377"/>
                      <a:pt x="288" y="574"/>
                      <a:pt x="398" y="770"/>
                    </a:cubicBezTo>
                    <a:cubicBezTo>
                      <a:pt x="495" y="868"/>
                      <a:pt x="593" y="962"/>
                      <a:pt x="692" y="1065"/>
                    </a:cubicBezTo>
                    <a:cubicBezTo>
                      <a:pt x="590" y="861"/>
                      <a:pt x="473" y="626"/>
                      <a:pt x="340" y="366"/>
                    </a:cubicBezTo>
                    <a:cubicBezTo>
                      <a:pt x="227" y="241"/>
                      <a:pt x="114" y="121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163328" y="4868954"/>
                <a:ext cx="65311" cy="92073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156" extrusionOk="0">
                    <a:moveTo>
                      <a:pt x="1" y="1"/>
                    </a:moveTo>
                    <a:cubicBezTo>
                      <a:pt x="132" y="264"/>
                      <a:pt x="242" y="476"/>
                      <a:pt x="318" y="623"/>
                    </a:cubicBezTo>
                    <a:cubicBezTo>
                      <a:pt x="389" y="714"/>
                      <a:pt x="465" y="804"/>
                      <a:pt x="540" y="895"/>
                    </a:cubicBezTo>
                    <a:cubicBezTo>
                      <a:pt x="630" y="982"/>
                      <a:pt x="726" y="1069"/>
                      <a:pt x="820" y="1156"/>
                    </a:cubicBezTo>
                    <a:cubicBezTo>
                      <a:pt x="695" y="929"/>
                      <a:pt x="562" y="684"/>
                      <a:pt x="416" y="416"/>
                    </a:cubicBezTo>
                    <a:cubicBezTo>
                      <a:pt x="276" y="276"/>
                      <a:pt x="137" y="137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132663" y="4808262"/>
                <a:ext cx="33771" cy="3847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83" extrusionOk="0">
                    <a:moveTo>
                      <a:pt x="1" y="0"/>
                    </a:moveTo>
                    <a:cubicBezTo>
                      <a:pt x="12" y="19"/>
                      <a:pt x="24" y="42"/>
                      <a:pt x="34" y="64"/>
                    </a:cubicBezTo>
                    <a:cubicBezTo>
                      <a:pt x="163" y="204"/>
                      <a:pt x="295" y="343"/>
                      <a:pt x="423" y="483"/>
                    </a:cubicBezTo>
                    <a:cubicBezTo>
                      <a:pt x="416" y="468"/>
                      <a:pt x="409" y="453"/>
                      <a:pt x="397" y="434"/>
                    </a:cubicBezTo>
                    <a:cubicBezTo>
                      <a:pt x="261" y="294"/>
                      <a:pt x="129" y="151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228559" y="4960947"/>
                <a:ext cx="44921" cy="46673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8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3" y="38"/>
                      <a:pt x="46" y="79"/>
                      <a:pt x="65" y="121"/>
                    </a:cubicBezTo>
                    <a:cubicBezTo>
                      <a:pt x="227" y="283"/>
                      <a:pt x="393" y="438"/>
                      <a:pt x="563" y="586"/>
                    </a:cubicBezTo>
                    <a:cubicBezTo>
                      <a:pt x="536" y="540"/>
                      <a:pt x="513" y="495"/>
                      <a:pt x="483" y="453"/>
                    </a:cubicBezTo>
                    <a:cubicBezTo>
                      <a:pt x="321" y="299"/>
                      <a:pt x="159" y="147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166354" y="4846652"/>
                <a:ext cx="66187" cy="9183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2" y="243"/>
                      <a:pt x="261" y="476"/>
                      <a:pt x="378" y="696"/>
                    </a:cubicBezTo>
                    <a:cubicBezTo>
                      <a:pt x="529" y="847"/>
                      <a:pt x="679" y="997"/>
                      <a:pt x="831" y="1152"/>
                    </a:cubicBezTo>
                    <a:cubicBezTo>
                      <a:pt x="698" y="926"/>
                      <a:pt x="563" y="696"/>
                      <a:pt x="423" y="454"/>
                    </a:cubicBezTo>
                    <a:cubicBezTo>
                      <a:pt x="280" y="303"/>
                      <a:pt x="140" y="15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232462" y="4938407"/>
                <a:ext cx="75824" cy="96533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53"/>
                      <a:pt x="299" y="498"/>
                      <a:pt x="434" y="736"/>
                    </a:cubicBezTo>
                    <a:cubicBezTo>
                      <a:pt x="605" y="891"/>
                      <a:pt x="771" y="1045"/>
                      <a:pt x="940" y="1204"/>
                    </a:cubicBezTo>
                    <a:cubicBezTo>
                      <a:pt x="944" y="1208"/>
                      <a:pt x="948" y="1208"/>
                      <a:pt x="952" y="1212"/>
                    </a:cubicBezTo>
                    <a:cubicBezTo>
                      <a:pt x="804" y="977"/>
                      <a:pt x="646" y="733"/>
                      <a:pt x="487" y="487"/>
                    </a:cubicBezTo>
                    <a:cubicBezTo>
                      <a:pt x="325" y="321"/>
                      <a:pt x="163" y="159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191842" y="4869272"/>
                <a:ext cx="44284" cy="52408"/>
              </a:xfrm>
              <a:custGeom>
                <a:avLst/>
                <a:gdLst/>
                <a:ahLst/>
                <a:cxnLst/>
                <a:rect l="l" t="t" r="r" b="b"/>
                <a:pathLst>
                  <a:path w="556" h="658" extrusionOk="0">
                    <a:moveTo>
                      <a:pt x="1" y="0"/>
                    </a:moveTo>
                    <a:lnTo>
                      <a:pt x="103" y="170"/>
                    </a:lnTo>
                    <a:cubicBezTo>
                      <a:pt x="254" y="333"/>
                      <a:pt x="405" y="495"/>
                      <a:pt x="556" y="657"/>
                    </a:cubicBezTo>
                    <a:cubicBezTo>
                      <a:pt x="469" y="521"/>
                      <a:pt x="378" y="382"/>
                      <a:pt x="288" y="242"/>
                    </a:cubicBezTo>
                    <a:cubicBezTo>
                      <a:pt x="190" y="162"/>
                      <a:pt x="96" y="8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236046" y="4921601"/>
                <a:ext cx="76462" cy="96533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37"/>
                      <a:pt x="299" y="468"/>
                      <a:pt x="442" y="698"/>
                    </a:cubicBezTo>
                    <a:cubicBezTo>
                      <a:pt x="616" y="868"/>
                      <a:pt x="786" y="1038"/>
                      <a:pt x="959" y="1211"/>
                    </a:cubicBezTo>
                    <a:cubicBezTo>
                      <a:pt x="801" y="985"/>
                      <a:pt x="642" y="755"/>
                      <a:pt x="480" y="521"/>
                    </a:cubicBezTo>
                    <a:cubicBezTo>
                      <a:pt x="322" y="347"/>
                      <a:pt x="159" y="17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228320" y="4898981"/>
                <a:ext cx="10195" cy="11867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49" extrusionOk="0">
                    <a:moveTo>
                      <a:pt x="0" y="1"/>
                    </a:moveTo>
                    <a:cubicBezTo>
                      <a:pt x="41" y="50"/>
                      <a:pt x="83" y="99"/>
                      <a:pt x="128" y="148"/>
                    </a:cubicBezTo>
                    <a:cubicBezTo>
                      <a:pt x="102" y="114"/>
                      <a:pt x="75" y="77"/>
                      <a:pt x="53" y="39"/>
                    </a:cubicBezTo>
                    <a:cubicBezTo>
                      <a:pt x="34" y="28"/>
                      <a:pt x="15" y="1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312428" y="5018055"/>
                <a:ext cx="49939" cy="52328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0" y="159"/>
                      <a:pt x="219" y="317"/>
                      <a:pt x="325" y="472"/>
                    </a:cubicBezTo>
                    <a:cubicBezTo>
                      <a:pt x="423" y="536"/>
                      <a:pt x="525" y="597"/>
                      <a:pt x="627" y="657"/>
                    </a:cubicBezTo>
                    <a:cubicBezTo>
                      <a:pt x="601" y="623"/>
                      <a:pt x="574" y="585"/>
                      <a:pt x="547" y="548"/>
                    </a:cubicBezTo>
                    <a:cubicBezTo>
                      <a:pt x="363" y="367"/>
                      <a:pt x="181" y="181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238436" y="4910769"/>
                <a:ext cx="76462" cy="9589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0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23"/>
                      <a:pt x="303" y="438"/>
                      <a:pt x="450" y="657"/>
                    </a:cubicBezTo>
                    <a:cubicBezTo>
                      <a:pt x="620" y="838"/>
                      <a:pt x="790" y="1023"/>
                      <a:pt x="960" y="1204"/>
                    </a:cubicBezTo>
                    <a:cubicBezTo>
                      <a:pt x="801" y="989"/>
                      <a:pt x="638" y="770"/>
                      <a:pt x="476" y="551"/>
                    </a:cubicBezTo>
                    <a:cubicBezTo>
                      <a:pt x="318" y="366"/>
                      <a:pt x="159" y="18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314818" y="5006585"/>
                <a:ext cx="65072" cy="7375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92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4" y="235"/>
                      <a:pt x="348" y="466"/>
                      <a:pt x="517" y="692"/>
                    </a:cubicBezTo>
                    <a:cubicBezTo>
                      <a:pt x="567" y="741"/>
                      <a:pt x="616" y="793"/>
                      <a:pt x="669" y="842"/>
                    </a:cubicBezTo>
                    <a:cubicBezTo>
                      <a:pt x="717" y="869"/>
                      <a:pt x="766" y="899"/>
                      <a:pt x="816" y="926"/>
                    </a:cubicBezTo>
                    <a:cubicBezTo>
                      <a:pt x="726" y="809"/>
                      <a:pt x="631" y="696"/>
                      <a:pt x="540" y="582"/>
                    </a:cubicBezTo>
                    <a:cubicBezTo>
                      <a:pt x="359" y="386"/>
                      <a:pt x="182" y="194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242338" y="4909256"/>
                <a:ext cx="74072" cy="9175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152" extrusionOk="0">
                    <a:moveTo>
                      <a:pt x="1" y="0"/>
                    </a:moveTo>
                    <a:cubicBezTo>
                      <a:pt x="145" y="193"/>
                      <a:pt x="284" y="381"/>
                      <a:pt x="427" y="570"/>
                    </a:cubicBezTo>
                    <a:cubicBezTo>
                      <a:pt x="594" y="766"/>
                      <a:pt x="760" y="958"/>
                      <a:pt x="929" y="1151"/>
                    </a:cubicBezTo>
                    <a:cubicBezTo>
                      <a:pt x="624" y="770"/>
                      <a:pt x="314" y="389"/>
                      <a:pt x="9" y="4"/>
                    </a:cubicBezTo>
                    <a:cubicBezTo>
                      <a:pt x="5" y="4"/>
                      <a:pt x="5" y="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316331" y="5000930"/>
                <a:ext cx="72559" cy="8426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0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4" y="220"/>
                      <a:pt x="348" y="438"/>
                      <a:pt x="521" y="653"/>
                    </a:cubicBezTo>
                    <a:cubicBezTo>
                      <a:pt x="642" y="781"/>
                      <a:pt x="763" y="910"/>
                      <a:pt x="883" y="1042"/>
                    </a:cubicBezTo>
                    <a:cubicBezTo>
                      <a:pt x="891" y="1046"/>
                      <a:pt x="899" y="1049"/>
                      <a:pt x="910" y="1057"/>
                    </a:cubicBezTo>
                    <a:cubicBezTo>
                      <a:pt x="608" y="706"/>
                      <a:pt x="303" y="35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043378" y="4660914"/>
                <a:ext cx="40381" cy="70807"/>
              </a:xfrm>
              <a:custGeom>
                <a:avLst/>
                <a:gdLst/>
                <a:ahLst/>
                <a:cxnLst/>
                <a:rect l="l" t="t" r="r" b="b"/>
                <a:pathLst>
                  <a:path w="507" h="8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3" y="235"/>
                      <a:pt x="212" y="465"/>
                      <a:pt x="333" y="684"/>
                    </a:cubicBezTo>
                    <a:cubicBezTo>
                      <a:pt x="389" y="752"/>
                      <a:pt x="446" y="820"/>
                      <a:pt x="506" y="888"/>
                    </a:cubicBezTo>
                    <a:cubicBezTo>
                      <a:pt x="424" y="711"/>
                      <a:pt x="333" y="507"/>
                      <a:pt x="227" y="280"/>
                    </a:cubicBezTo>
                    <a:cubicBezTo>
                      <a:pt x="152" y="186"/>
                      <a:pt x="76" y="9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016059" y="4598470"/>
                <a:ext cx="22938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4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64"/>
                      <a:pt x="56" y="128"/>
                      <a:pt x="79" y="189"/>
                    </a:cubicBezTo>
                    <a:cubicBezTo>
                      <a:pt x="147" y="283"/>
                      <a:pt x="220" y="373"/>
                      <a:pt x="287" y="468"/>
                    </a:cubicBezTo>
                    <a:cubicBezTo>
                      <a:pt x="185" y="317"/>
                      <a:pt x="91" y="159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083680" y="4731641"/>
                <a:ext cx="49063" cy="76701"/>
              </a:xfrm>
              <a:custGeom>
                <a:avLst/>
                <a:gdLst/>
                <a:ahLst/>
                <a:cxnLst/>
                <a:rect l="l" t="t" r="r" b="b"/>
                <a:pathLst>
                  <a:path w="616" h="96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140"/>
                      <a:pt x="121" y="264"/>
                      <a:pt x="174" y="370"/>
                    </a:cubicBezTo>
                    <a:cubicBezTo>
                      <a:pt x="310" y="577"/>
                      <a:pt x="461" y="774"/>
                      <a:pt x="616" y="962"/>
                    </a:cubicBezTo>
                    <a:cubicBezTo>
                      <a:pt x="525" y="777"/>
                      <a:pt x="427" y="581"/>
                      <a:pt x="325" y="373"/>
                    </a:cubicBezTo>
                    <a:cubicBezTo>
                      <a:pt x="216" y="249"/>
                      <a:pt x="106" y="124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41546" y="4639887"/>
                <a:ext cx="43726" cy="7311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918" extrusionOk="0">
                    <a:moveTo>
                      <a:pt x="1" y="1"/>
                    </a:moveTo>
                    <a:cubicBezTo>
                      <a:pt x="92" y="193"/>
                      <a:pt x="175" y="374"/>
                      <a:pt x="250" y="544"/>
                    </a:cubicBezTo>
                    <a:cubicBezTo>
                      <a:pt x="352" y="668"/>
                      <a:pt x="450" y="793"/>
                      <a:pt x="548" y="918"/>
                    </a:cubicBezTo>
                    <a:cubicBezTo>
                      <a:pt x="466" y="748"/>
                      <a:pt x="375" y="567"/>
                      <a:pt x="284" y="386"/>
                    </a:cubicBezTo>
                    <a:cubicBezTo>
                      <a:pt x="186" y="261"/>
                      <a:pt x="92" y="133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85193" y="4712924"/>
                <a:ext cx="52966" cy="8187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02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0" y="216"/>
                      <a:pt x="207" y="416"/>
                      <a:pt x="306" y="608"/>
                    </a:cubicBezTo>
                    <a:cubicBezTo>
                      <a:pt x="423" y="748"/>
                      <a:pt x="544" y="887"/>
                      <a:pt x="665" y="1028"/>
                    </a:cubicBezTo>
                    <a:cubicBezTo>
                      <a:pt x="559" y="831"/>
                      <a:pt x="446" y="624"/>
                      <a:pt x="332" y="416"/>
                    </a:cubicBezTo>
                    <a:cubicBezTo>
                      <a:pt x="223" y="276"/>
                      <a:pt x="113" y="140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73166" y="4681383"/>
                <a:ext cx="13859" cy="19036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39" extrusionOk="0">
                    <a:moveTo>
                      <a:pt x="1" y="1"/>
                    </a:moveTo>
                    <a:cubicBezTo>
                      <a:pt x="57" y="80"/>
                      <a:pt x="118" y="159"/>
                      <a:pt x="174" y="238"/>
                    </a:cubicBezTo>
                    <a:cubicBezTo>
                      <a:pt x="159" y="212"/>
                      <a:pt x="144" y="182"/>
                      <a:pt x="128" y="151"/>
                    </a:cubicBezTo>
                    <a:cubicBezTo>
                      <a:pt x="83" y="102"/>
                      <a:pt x="41" y="53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138079" y="4794722"/>
                <a:ext cx="53842" cy="7463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4" y="208"/>
                      <a:pt x="223" y="412"/>
                      <a:pt x="329" y="604"/>
                    </a:cubicBezTo>
                    <a:cubicBezTo>
                      <a:pt x="442" y="721"/>
                      <a:pt x="555" y="830"/>
                      <a:pt x="676" y="936"/>
                    </a:cubicBezTo>
                    <a:cubicBezTo>
                      <a:pt x="581" y="778"/>
                      <a:pt x="487" y="616"/>
                      <a:pt x="393" y="454"/>
                    </a:cubicBezTo>
                    <a:cubicBezTo>
                      <a:pt x="261" y="302"/>
                      <a:pt x="132" y="15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86945" y="4700339"/>
                <a:ext cx="53603" cy="8147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2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7" y="197"/>
                      <a:pt x="213" y="385"/>
                      <a:pt x="310" y="574"/>
                    </a:cubicBezTo>
                    <a:cubicBezTo>
                      <a:pt x="431" y="721"/>
                      <a:pt x="552" y="872"/>
                      <a:pt x="673" y="1023"/>
                    </a:cubicBezTo>
                    <a:cubicBezTo>
                      <a:pt x="560" y="831"/>
                      <a:pt x="446" y="642"/>
                      <a:pt x="333" y="446"/>
                    </a:cubicBezTo>
                    <a:cubicBezTo>
                      <a:pt x="224" y="298"/>
                      <a:pt x="110" y="148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140469" y="4781739"/>
                <a:ext cx="62284" cy="8785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103" extrusionOk="0">
                    <a:moveTo>
                      <a:pt x="1" y="1"/>
                    </a:moveTo>
                    <a:cubicBezTo>
                      <a:pt x="121" y="209"/>
                      <a:pt x="243" y="416"/>
                      <a:pt x="363" y="617"/>
                    </a:cubicBezTo>
                    <a:cubicBezTo>
                      <a:pt x="503" y="779"/>
                      <a:pt x="642" y="941"/>
                      <a:pt x="782" y="1103"/>
                    </a:cubicBezTo>
                    <a:cubicBezTo>
                      <a:pt x="654" y="899"/>
                      <a:pt x="522" y="692"/>
                      <a:pt x="389" y="484"/>
                    </a:cubicBezTo>
                    <a:cubicBezTo>
                      <a:pt x="257" y="322"/>
                      <a:pt x="129" y="159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097777" y="4709339"/>
                <a:ext cx="44284" cy="6467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8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5" y="110"/>
                      <a:pt x="133" y="223"/>
                      <a:pt x="197" y="333"/>
                    </a:cubicBezTo>
                    <a:cubicBezTo>
                      <a:pt x="314" y="491"/>
                      <a:pt x="434" y="653"/>
                      <a:pt x="556" y="812"/>
                    </a:cubicBezTo>
                    <a:cubicBezTo>
                      <a:pt x="439" y="634"/>
                      <a:pt x="326" y="453"/>
                      <a:pt x="208" y="272"/>
                    </a:cubicBezTo>
                    <a:cubicBezTo>
                      <a:pt x="163" y="204"/>
                      <a:pt x="117" y="140"/>
                      <a:pt x="72" y="72"/>
                    </a:cubicBezTo>
                    <a:cubicBezTo>
                      <a:pt x="49" y="49"/>
                      <a:pt x="23" y="23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202674" y="4869511"/>
                <a:ext cx="25726" cy="29549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4" y="81"/>
                      <a:pt x="103" y="159"/>
                      <a:pt x="152" y="239"/>
                    </a:cubicBezTo>
                    <a:cubicBezTo>
                      <a:pt x="209" y="284"/>
                      <a:pt x="265" y="330"/>
                      <a:pt x="322" y="371"/>
                    </a:cubicBezTo>
                    <a:cubicBezTo>
                      <a:pt x="212" y="246"/>
                      <a:pt x="107" y="12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141982" y="4773934"/>
                <a:ext cx="62603" cy="8761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1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"/>
                      <a:pt x="246" y="389"/>
                      <a:pt x="370" y="582"/>
                    </a:cubicBezTo>
                    <a:cubicBezTo>
                      <a:pt x="506" y="755"/>
                      <a:pt x="646" y="929"/>
                      <a:pt x="785" y="1100"/>
                    </a:cubicBezTo>
                    <a:cubicBezTo>
                      <a:pt x="649" y="907"/>
                      <a:pt x="518" y="715"/>
                      <a:pt x="382" y="518"/>
                    </a:cubicBezTo>
                    <a:cubicBezTo>
                      <a:pt x="254" y="344"/>
                      <a:pt x="125" y="175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204506" y="4861467"/>
                <a:ext cx="37912" cy="47868"/>
              </a:xfrm>
              <a:custGeom>
                <a:avLst/>
                <a:gdLst/>
                <a:ahLst/>
                <a:cxnLst/>
                <a:rect l="l" t="t" r="r" b="b"/>
                <a:pathLst>
                  <a:path w="476" h="601" extrusionOk="0">
                    <a:moveTo>
                      <a:pt x="0" y="1"/>
                    </a:moveTo>
                    <a:cubicBezTo>
                      <a:pt x="118" y="174"/>
                      <a:pt x="235" y="344"/>
                      <a:pt x="352" y="510"/>
                    </a:cubicBezTo>
                    <a:cubicBezTo>
                      <a:pt x="393" y="539"/>
                      <a:pt x="435" y="570"/>
                      <a:pt x="476" y="600"/>
                    </a:cubicBezTo>
                    <a:cubicBezTo>
                      <a:pt x="465" y="585"/>
                      <a:pt x="453" y="570"/>
                      <a:pt x="442" y="555"/>
                    </a:cubicBezTo>
                    <a:cubicBezTo>
                      <a:pt x="295" y="370"/>
                      <a:pt x="148" y="185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105901" y="0"/>
                <a:ext cx="4091094" cy="5016040"/>
              </a:xfrm>
              <a:custGeom>
                <a:avLst/>
                <a:gdLst/>
                <a:ahLst/>
                <a:cxnLst/>
                <a:rect l="l" t="t" r="r" b="b"/>
                <a:pathLst>
                  <a:path w="51365" h="62978" extrusionOk="0">
                    <a:moveTo>
                      <a:pt x="31027" y="0"/>
                    </a:moveTo>
                    <a:cubicBezTo>
                      <a:pt x="32506" y="751"/>
                      <a:pt x="33722" y="2042"/>
                      <a:pt x="34344" y="3710"/>
                    </a:cubicBezTo>
                    <a:cubicBezTo>
                      <a:pt x="34476" y="3823"/>
                      <a:pt x="40797" y="21308"/>
                      <a:pt x="40858" y="21482"/>
                    </a:cubicBezTo>
                    <a:cubicBezTo>
                      <a:pt x="40956" y="21754"/>
                      <a:pt x="47153" y="39374"/>
                      <a:pt x="47040" y="39616"/>
                    </a:cubicBezTo>
                    <a:cubicBezTo>
                      <a:pt x="48217" y="43095"/>
                      <a:pt x="46399" y="46919"/>
                      <a:pt x="42938" y="48209"/>
                    </a:cubicBezTo>
                    <a:cubicBezTo>
                      <a:pt x="42828" y="48338"/>
                      <a:pt x="25343" y="54659"/>
                      <a:pt x="25169" y="54723"/>
                    </a:cubicBezTo>
                    <a:cubicBezTo>
                      <a:pt x="24900" y="54817"/>
                      <a:pt x="7594" y="60903"/>
                      <a:pt x="7046" y="60903"/>
                    </a:cubicBezTo>
                    <a:cubicBezTo>
                      <a:pt x="7041" y="60903"/>
                      <a:pt x="7037" y="60903"/>
                      <a:pt x="7035" y="60902"/>
                    </a:cubicBezTo>
                    <a:cubicBezTo>
                      <a:pt x="6318" y="61144"/>
                      <a:pt x="5587" y="61259"/>
                      <a:pt x="4867" y="61259"/>
                    </a:cubicBezTo>
                    <a:cubicBezTo>
                      <a:pt x="3039" y="61259"/>
                      <a:pt x="1281" y="60518"/>
                      <a:pt x="1" y="59230"/>
                    </a:cubicBezTo>
                    <a:lnTo>
                      <a:pt x="1" y="59230"/>
                    </a:lnTo>
                    <a:cubicBezTo>
                      <a:pt x="34" y="59286"/>
                      <a:pt x="72" y="59343"/>
                      <a:pt x="106" y="59399"/>
                    </a:cubicBezTo>
                    <a:cubicBezTo>
                      <a:pt x="351" y="59750"/>
                      <a:pt x="593" y="60105"/>
                      <a:pt x="835" y="60456"/>
                    </a:cubicBezTo>
                    <a:cubicBezTo>
                      <a:pt x="1118" y="60834"/>
                      <a:pt x="1401" y="61214"/>
                      <a:pt x="1680" y="61592"/>
                    </a:cubicBezTo>
                    <a:cubicBezTo>
                      <a:pt x="1696" y="61607"/>
                      <a:pt x="1706" y="61626"/>
                      <a:pt x="1722" y="61641"/>
                    </a:cubicBezTo>
                    <a:cubicBezTo>
                      <a:pt x="2939" y="62502"/>
                      <a:pt x="4406" y="62978"/>
                      <a:pt x="5913" y="62978"/>
                    </a:cubicBezTo>
                    <a:cubicBezTo>
                      <a:pt x="6765" y="62978"/>
                      <a:pt x="7630" y="62825"/>
                      <a:pt x="8470" y="62505"/>
                    </a:cubicBezTo>
                    <a:cubicBezTo>
                      <a:pt x="8471" y="62506"/>
                      <a:pt x="8474" y="62506"/>
                      <a:pt x="8477" y="62506"/>
                    </a:cubicBezTo>
                    <a:cubicBezTo>
                      <a:pt x="8961" y="62506"/>
                      <a:pt x="27145" y="55341"/>
                      <a:pt x="27400" y="55241"/>
                    </a:cubicBezTo>
                    <a:cubicBezTo>
                      <a:pt x="27562" y="55173"/>
                      <a:pt x="45866" y="47791"/>
                      <a:pt x="45972" y="47662"/>
                    </a:cubicBezTo>
                    <a:cubicBezTo>
                      <a:pt x="49588" y="46168"/>
                      <a:pt x="51365" y="42046"/>
                      <a:pt x="49976" y="38404"/>
                    </a:cubicBezTo>
                    <a:cubicBezTo>
                      <a:pt x="50074" y="38171"/>
                      <a:pt x="42809" y="19730"/>
                      <a:pt x="42708" y="19474"/>
                    </a:cubicBezTo>
                    <a:cubicBezTo>
                      <a:pt x="42640" y="19308"/>
                      <a:pt x="35261" y="1004"/>
                      <a:pt x="35133" y="902"/>
                    </a:cubicBezTo>
                    <a:cubicBezTo>
                      <a:pt x="35000" y="585"/>
                      <a:pt x="34850" y="287"/>
                      <a:pt x="34683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42489" y="0"/>
                <a:ext cx="3308318" cy="4391684"/>
              </a:xfrm>
              <a:custGeom>
                <a:avLst/>
                <a:gdLst/>
                <a:ahLst/>
                <a:cxnLst/>
                <a:rect l="l" t="t" r="r" b="b"/>
                <a:pathLst>
                  <a:path w="41537" h="55139" extrusionOk="0">
                    <a:moveTo>
                      <a:pt x="34705" y="0"/>
                    </a:moveTo>
                    <a:cubicBezTo>
                      <a:pt x="29678" y="1951"/>
                      <a:pt x="24198" y="4110"/>
                      <a:pt x="24059" y="4167"/>
                    </a:cubicBezTo>
                    <a:cubicBezTo>
                      <a:pt x="23803" y="4269"/>
                      <a:pt x="5445" y="11741"/>
                      <a:pt x="5348" y="11979"/>
                    </a:cubicBezTo>
                    <a:cubicBezTo>
                      <a:pt x="1751" y="13485"/>
                      <a:pt x="0" y="17613"/>
                      <a:pt x="1411" y="21263"/>
                    </a:cubicBezTo>
                    <a:cubicBezTo>
                      <a:pt x="1392" y="21429"/>
                      <a:pt x="8687" y="39767"/>
                      <a:pt x="8751" y="39929"/>
                    </a:cubicBezTo>
                    <a:cubicBezTo>
                      <a:pt x="8800" y="40050"/>
                      <a:pt x="12740" y="49817"/>
                      <a:pt x="14919" y="55138"/>
                    </a:cubicBezTo>
                    <a:cubicBezTo>
                      <a:pt x="13284" y="50745"/>
                      <a:pt x="9099" y="39174"/>
                      <a:pt x="9046" y="39031"/>
                    </a:cubicBezTo>
                    <a:cubicBezTo>
                      <a:pt x="8986" y="38857"/>
                      <a:pt x="2754" y="21342"/>
                      <a:pt x="2782" y="21172"/>
                    </a:cubicBezTo>
                    <a:cubicBezTo>
                      <a:pt x="1581" y="17681"/>
                      <a:pt x="3374" y="13851"/>
                      <a:pt x="6812" y="12545"/>
                    </a:cubicBezTo>
                    <a:cubicBezTo>
                      <a:pt x="6925" y="12303"/>
                      <a:pt x="24466" y="5887"/>
                      <a:pt x="24738" y="5793"/>
                    </a:cubicBezTo>
                    <a:cubicBezTo>
                      <a:pt x="24965" y="5710"/>
                      <a:pt x="37382" y="1343"/>
                      <a:pt x="4153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997421" y="4560876"/>
                <a:ext cx="18717" cy="3767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73" extrusionOk="0">
                    <a:moveTo>
                      <a:pt x="1" y="0"/>
                    </a:moveTo>
                    <a:cubicBezTo>
                      <a:pt x="72" y="162"/>
                      <a:pt x="151" y="317"/>
                      <a:pt x="234" y="472"/>
                    </a:cubicBezTo>
                    <a:cubicBezTo>
                      <a:pt x="193" y="370"/>
                      <a:pt x="147" y="260"/>
                      <a:pt x="98" y="143"/>
                    </a:cubicBezTo>
                    <a:cubicBezTo>
                      <a:pt x="64" y="98"/>
                      <a:pt x="34" y="49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965243" y="4483856"/>
                <a:ext cx="24372" cy="51213"/>
              </a:xfrm>
              <a:custGeom>
                <a:avLst/>
                <a:gdLst/>
                <a:ahLst/>
                <a:cxnLst/>
                <a:rect l="l" t="t" r="r" b="b"/>
                <a:pathLst>
                  <a:path w="306" h="6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3" y="208"/>
                      <a:pt x="140" y="356"/>
                      <a:pt x="174" y="435"/>
                    </a:cubicBezTo>
                    <a:cubicBezTo>
                      <a:pt x="219" y="507"/>
                      <a:pt x="264" y="575"/>
                      <a:pt x="306" y="643"/>
                    </a:cubicBezTo>
                    <a:cubicBezTo>
                      <a:pt x="253" y="511"/>
                      <a:pt x="196" y="371"/>
                      <a:pt x="133" y="224"/>
                    </a:cubicBezTo>
                    <a:cubicBezTo>
                      <a:pt x="91" y="148"/>
                      <a:pt x="46" y="72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944455" y="4428899"/>
                <a:ext cx="19115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53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6" y="114"/>
                      <a:pt x="84" y="219"/>
                      <a:pt x="122" y="318"/>
                    </a:cubicBezTo>
                    <a:cubicBezTo>
                      <a:pt x="163" y="393"/>
                      <a:pt x="201" y="464"/>
                      <a:pt x="239" y="536"/>
                    </a:cubicBezTo>
                    <a:cubicBezTo>
                      <a:pt x="194" y="427"/>
                      <a:pt x="148" y="318"/>
                      <a:pt x="103" y="20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930676" y="4391624"/>
                <a:ext cx="12106" cy="2947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37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7" y="72"/>
                      <a:pt x="53" y="136"/>
                      <a:pt x="76" y="204"/>
                    </a:cubicBezTo>
                    <a:cubicBezTo>
                      <a:pt x="102" y="261"/>
                      <a:pt x="125" y="314"/>
                      <a:pt x="151" y="370"/>
                    </a:cubicBezTo>
                    <a:cubicBezTo>
                      <a:pt x="140" y="340"/>
                      <a:pt x="129" y="314"/>
                      <a:pt x="118" y="284"/>
                    </a:cubicBezTo>
                    <a:cubicBezTo>
                      <a:pt x="80" y="189"/>
                      <a:pt x="38" y="9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038918" y="4635665"/>
                <a:ext cx="2708" cy="4301"/>
              </a:xfrm>
              <a:custGeom>
                <a:avLst/>
                <a:gdLst/>
                <a:ahLst/>
                <a:cxnLst/>
                <a:rect l="l" t="t" r="r" b="b"/>
                <a:pathLst>
                  <a:path w="34" h="54" extrusionOk="0">
                    <a:moveTo>
                      <a:pt x="0" y="1"/>
                    </a:moveTo>
                    <a:cubicBezTo>
                      <a:pt x="11" y="20"/>
                      <a:pt x="23" y="35"/>
                      <a:pt x="34" y="54"/>
                    </a:cubicBezTo>
                    <a:cubicBezTo>
                      <a:pt x="34" y="46"/>
                      <a:pt x="30" y="42"/>
                      <a:pt x="27" y="39"/>
                    </a:cubicBezTo>
                    <a:cubicBezTo>
                      <a:pt x="19" y="23"/>
                      <a:pt x="11" y="1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989536" y="4534990"/>
                <a:ext cx="32894" cy="62284"/>
              </a:xfrm>
              <a:custGeom>
                <a:avLst/>
                <a:gdLst/>
                <a:ahLst/>
                <a:cxnLst/>
                <a:rect l="l" t="t" r="r" b="b"/>
                <a:pathLst>
                  <a:path w="413" h="782" extrusionOk="0">
                    <a:moveTo>
                      <a:pt x="1" y="1"/>
                    </a:moveTo>
                    <a:cubicBezTo>
                      <a:pt x="72" y="170"/>
                      <a:pt x="137" y="325"/>
                      <a:pt x="197" y="468"/>
                    </a:cubicBezTo>
                    <a:cubicBezTo>
                      <a:pt x="269" y="574"/>
                      <a:pt x="341" y="680"/>
                      <a:pt x="412" y="782"/>
                    </a:cubicBezTo>
                    <a:cubicBezTo>
                      <a:pt x="344" y="630"/>
                      <a:pt x="273" y="472"/>
                      <a:pt x="197" y="310"/>
                    </a:cubicBezTo>
                    <a:cubicBezTo>
                      <a:pt x="133" y="208"/>
                      <a:pt x="69" y="10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963491" y="4471511"/>
                <a:ext cx="26124" cy="53603"/>
              </a:xfrm>
              <a:custGeom>
                <a:avLst/>
                <a:gdLst/>
                <a:ahLst/>
                <a:cxnLst/>
                <a:rect l="l" t="t" r="r" b="b"/>
                <a:pathLst>
                  <a:path w="328" h="673" extrusionOk="0">
                    <a:moveTo>
                      <a:pt x="0" y="1"/>
                    </a:moveTo>
                    <a:cubicBezTo>
                      <a:pt x="53" y="130"/>
                      <a:pt x="105" y="258"/>
                      <a:pt x="155" y="379"/>
                    </a:cubicBezTo>
                    <a:cubicBezTo>
                      <a:pt x="215" y="476"/>
                      <a:pt x="272" y="575"/>
                      <a:pt x="328" y="673"/>
                    </a:cubicBezTo>
                    <a:cubicBezTo>
                      <a:pt x="272" y="549"/>
                      <a:pt x="211" y="417"/>
                      <a:pt x="155" y="284"/>
                    </a:cubicBezTo>
                    <a:cubicBezTo>
                      <a:pt x="101" y="190"/>
                      <a:pt x="53" y="96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945730" y="4427944"/>
                <a:ext cx="17522" cy="38629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" y="9"/>
                      <a:pt x="7" y="16"/>
                      <a:pt x="10" y="24"/>
                    </a:cubicBezTo>
                    <a:lnTo>
                      <a:pt x="10" y="24"/>
                    </a:lnTo>
                    <a:cubicBezTo>
                      <a:pt x="7" y="16"/>
                      <a:pt x="3" y="9"/>
                      <a:pt x="0" y="1"/>
                    </a:cubicBezTo>
                    <a:close/>
                    <a:moveTo>
                      <a:pt x="10" y="24"/>
                    </a:moveTo>
                    <a:cubicBezTo>
                      <a:pt x="36" y="88"/>
                      <a:pt x="60" y="153"/>
                      <a:pt x="87" y="216"/>
                    </a:cubicBezTo>
                    <a:cubicBezTo>
                      <a:pt x="129" y="301"/>
                      <a:pt x="172" y="386"/>
                      <a:pt x="211" y="467"/>
                    </a:cubicBezTo>
                    <a:lnTo>
                      <a:pt x="211" y="467"/>
                    </a:lnTo>
                    <a:cubicBezTo>
                      <a:pt x="206" y="456"/>
                      <a:pt x="201" y="445"/>
                      <a:pt x="197" y="435"/>
                    </a:cubicBezTo>
                    <a:cubicBezTo>
                      <a:pt x="128" y="302"/>
                      <a:pt x="68" y="164"/>
                      <a:pt x="10" y="24"/>
                    </a:cubicBezTo>
                    <a:close/>
                    <a:moveTo>
                      <a:pt x="211" y="467"/>
                    </a:moveTo>
                    <a:cubicBezTo>
                      <a:pt x="214" y="473"/>
                      <a:pt x="217" y="479"/>
                      <a:pt x="219" y="484"/>
                    </a:cubicBezTo>
                    <a:cubicBezTo>
                      <a:pt x="217" y="479"/>
                      <a:pt x="214" y="473"/>
                      <a:pt x="211" y="467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022351" y="4597195"/>
                <a:ext cx="40700" cy="7072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888" extrusionOk="0">
                    <a:moveTo>
                      <a:pt x="0" y="1"/>
                    </a:moveTo>
                    <a:cubicBezTo>
                      <a:pt x="83" y="182"/>
                      <a:pt x="163" y="356"/>
                      <a:pt x="235" y="522"/>
                    </a:cubicBezTo>
                    <a:cubicBezTo>
                      <a:pt x="329" y="642"/>
                      <a:pt x="420" y="767"/>
                      <a:pt x="510" y="887"/>
                    </a:cubicBezTo>
                    <a:cubicBezTo>
                      <a:pt x="423" y="718"/>
                      <a:pt x="340" y="544"/>
                      <a:pt x="249" y="363"/>
                    </a:cubicBezTo>
                    <a:cubicBezTo>
                      <a:pt x="167" y="243"/>
                      <a:pt x="83" y="121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989536" y="4525034"/>
                <a:ext cx="33532" cy="6268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787" extrusionOk="0">
                    <a:moveTo>
                      <a:pt x="1" y="1"/>
                    </a:moveTo>
                    <a:cubicBezTo>
                      <a:pt x="69" y="149"/>
                      <a:pt x="133" y="292"/>
                      <a:pt x="197" y="435"/>
                    </a:cubicBezTo>
                    <a:cubicBezTo>
                      <a:pt x="273" y="552"/>
                      <a:pt x="349" y="669"/>
                      <a:pt x="420" y="786"/>
                    </a:cubicBezTo>
                    <a:cubicBezTo>
                      <a:pt x="349" y="639"/>
                      <a:pt x="276" y="492"/>
                      <a:pt x="201" y="344"/>
                    </a:cubicBezTo>
                    <a:cubicBezTo>
                      <a:pt x="137" y="231"/>
                      <a:pt x="69" y="118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963172" y="4466493"/>
                <a:ext cx="26762" cy="53842"/>
              </a:xfrm>
              <a:custGeom>
                <a:avLst/>
                <a:gdLst/>
                <a:ahLst/>
                <a:cxnLst/>
                <a:rect l="l" t="t" r="r" b="b"/>
                <a:pathLst>
                  <a:path w="336" h="6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3" y="117"/>
                      <a:pt x="105" y="234"/>
                      <a:pt x="159" y="347"/>
                    </a:cubicBezTo>
                    <a:cubicBezTo>
                      <a:pt x="215" y="457"/>
                      <a:pt x="276" y="567"/>
                      <a:pt x="336" y="675"/>
                    </a:cubicBezTo>
                    <a:cubicBezTo>
                      <a:pt x="227" y="457"/>
                      <a:pt x="114" y="231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062971" y="4667843"/>
                <a:ext cx="10275" cy="1362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71" extrusionOk="0">
                    <a:moveTo>
                      <a:pt x="0" y="0"/>
                    </a:moveTo>
                    <a:cubicBezTo>
                      <a:pt x="4" y="12"/>
                      <a:pt x="11" y="23"/>
                      <a:pt x="15" y="35"/>
                    </a:cubicBezTo>
                    <a:cubicBezTo>
                      <a:pt x="53" y="80"/>
                      <a:pt x="91" y="129"/>
                      <a:pt x="129" y="171"/>
                    </a:cubicBezTo>
                    <a:cubicBezTo>
                      <a:pt x="83" y="114"/>
                      <a:pt x="42" y="58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022988" y="4587638"/>
                <a:ext cx="41257" cy="7040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8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" y="162"/>
                      <a:pt x="162" y="325"/>
                      <a:pt x="241" y="483"/>
                    </a:cubicBezTo>
                    <a:cubicBezTo>
                      <a:pt x="332" y="615"/>
                      <a:pt x="427" y="751"/>
                      <a:pt x="517" y="883"/>
                    </a:cubicBezTo>
                    <a:cubicBezTo>
                      <a:pt x="431" y="721"/>
                      <a:pt x="340" y="558"/>
                      <a:pt x="253" y="392"/>
                    </a:cubicBezTo>
                    <a:cubicBezTo>
                      <a:pt x="170" y="260"/>
                      <a:pt x="83" y="133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989855" y="4520255"/>
                <a:ext cx="33771" cy="6292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7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5" y="136"/>
                      <a:pt x="133" y="272"/>
                      <a:pt x="197" y="404"/>
                    </a:cubicBezTo>
                    <a:cubicBezTo>
                      <a:pt x="272" y="533"/>
                      <a:pt x="348" y="661"/>
                      <a:pt x="424" y="789"/>
                    </a:cubicBezTo>
                    <a:cubicBezTo>
                      <a:pt x="284" y="529"/>
                      <a:pt x="145" y="268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064166" y="4657967"/>
                <a:ext cx="33691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646" extrusionOk="0">
                    <a:moveTo>
                      <a:pt x="0" y="0"/>
                    </a:moveTo>
                    <a:cubicBezTo>
                      <a:pt x="83" y="151"/>
                      <a:pt x="163" y="298"/>
                      <a:pt x="241" y="445"/>
                    </a:cubicBezTo>
                    <a:cubicBezTo>
                      <a:pt x="302" y="513"/>
                      <a:pt x="363" y="581"/>
                      <a:pt x="423" y="645"/>
                    </a:cubicBezTo>
                    <a:cubicBezTo>
                      <a:pt x="381" y="577"/>
                      <a:pt x="344" y="509"/>
                      <a:pt x="302" y="438"/>
                    </a:cubicBezTo>
                    <a:cubicBezTo>
                      <a:pt x="200" y="295"/>
                      <a:pt x="102" y="14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023546" y="4583098"/>
                <a:ext cx="41257" cy="6985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77" extrusionOk="0">
                    <a:moveTo>
                      <a:pt x="1" y="0"/>
                    </a:moveTo>
                    <a:cubicBezTo>
                      <a:pt x="84" y="151"/>
                      <a:pt x="163" y="298"/>
                      <a:pt x="246" y="449"/>
                    </a:cubicBezTo>
                    <a:cubicBezTo>
                      <a:pt x="337" y="593"/>
                      <a:pt x="427" y="737"/>
                      <a:pt x="518" y="876"/>
                    </a:cubicBezTo>
                    <a:cubicBezTo>
                      <a:pt x="347" y="589"/>
                      <a:pt x="174" y="29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064724" y="4652869"/>
                <a:ext cx="41257" cy="6467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9" y="169"/>
                      <a:pt x="197" y="336"/>
                      <a:pt x="295" y="502"/>
                    </a:cubicBezTo>
                    <a:cubicBezTo>
                      <a:pt x="359" y="596"/>
                      <a:pt x="424" y="690"/>
                      <a:pt x="487" y="781"/>
                    </a:cubicBezTo>
                    <a:cubicBezTo>
                      <a:pt x="499" y="793"/>
                      <a:pt x="506" y="803"/>
                      <a:pt x="518" y="812"/>
                    </a:cubicBezTo>
                    <a:cubicBezTo>
                      <a:pt x="344" y="544"/>
                      <a:pt x="175" y="272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942703" y="4421014"/>
                <a:ext cx="3106" cy="7009"/>
              </a:xfrm>
              <a:custGeom>
                <a:avLst/>
                <a:gdLst/>
                <a:ahLst/>
                <a:cxnLst/>
                <a:rect l="l" t="t" r="r" b="b"/>
                <a:pathLst>
                  <a:path w="39" h="8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31"/>
                      <a:pt x="22" y="56"/>
                      <a:pt x="37" y="85"/>
                    </a:cubicBezTo>
                    <a:lnTo>
                      <a:pt x="37" y="85"/>
                    </a:lnTo>
                    <a:cubicBezTo>
                      <a:pt x="26" y="63"/>
                      <a:pt x="19" y="42"/>
                      <a:pt x="8" y="20"/>
                    </a:cubicBezTo>
                    <a:cubicBezTo>
                      <a:pt x="4" y="13"/>
                      <a:pt x="4" y="5"/>
                      <a:pt x="0" y="1"/>
                    </a:cubicBezTo>
                    <a:close/>
                    <a:moveTo>
                      <a:pt x="37" y="85"/>
                    </a:moveTo>
                    <a:cubicBezTo>
                      <a:pt x="37" y="86"/>
                      <a:pt x="38" y="87"/>
                      <a:pt x="38" y="88"/>
                    </a:cubicBezTo>
                    <a:cubicBezTo>
                      <a:pt x="38" y="87"/>
                      <a:pt x="37" y="86"/>
                      <a:pt x="37" y="85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993141" y="164473"/>
                <a:ext cx="4703424" cy="4579094"/>
              </a:xfrm>
              <a:custGeom>
                <a:avLst/>
                <a:gdLst/>
                <a:ahLst/>
                <a:cxnLst/>
                <a:rect l="l" t="t" r="r" b="b"/>
                <a:pathLst>
                  <a:path w="59053" h="57492" extrusionOk="0">
                    <a:moveTo>
                      <a:pt x="40520" y="2788"/>
                    </a:moveTo>
                    <a:cubicBezTo>
                      <a:pt x="43135" y="2788"/>
                      <a:pt x="45554" y="4510"/>
                      <a:pt x="46327" y="7136"/>
                    </a:cubicBezTo>
                    <a:cubicBezTo>
                      <a:pt x="46458" y="7268"/>
                      <a:pt x="50874" y="22960"/>
                      <a:pt x="50927" y="23153"/>
                    </a:cubicBezTo>
                    <a:cubicBezTo>
                      <a:pt x="51009" y="23451"/>
                      <a:pt x="55282" y="39283"/>
                      <a:pt x="55139" y="39532"/>
                    </a:cubicBezTo>
                    <a:cubicBezTo>
                      <a:pt x="55935" y="42664"/>
                      <a:pt x="54094" y="45899"/>
                      <a:pt x="50976" y="46816"/>
                    </a:cubicBezTo>
                    <a:cubicBezTo>
                      <a:pt x="50844" y="46949"/>
                      <a:pt x="35151" y="51364"/>
                      <a:pt x="34959" y="51417"/>
                    </a:cubicBezTo>
                    <a:cubicBezTo>
                      <a:pt x="34665" y="51499"/>
                      <a:pt x="19346" y="55632"/>
                      <a:pt x="18604" y="55632"/>
                    </a:cubicBezTo>
                    <a:cubicBezTo>
                      <a:pt x="18592" y="55632"/>
                      <a:pt x="18584" y="55631"/>
                      <a:pt x="18580" y="55628"/>
                    </a:cubicBezTo>
                    <a:cubicBezTo>
                      <a:pt x="18087" y="55754"/>
                      <a:pt x="17592" y="55814"/>
                      <a:pt x="17103" y="55814"/>
                    </a:cubicBezTo>
                    <a:cubicBezTo>
                      <a:pt x="14487" y="55814"/>
                      <a:pt x="12069" y="54093"/>
                      <a:pt x="11296" y="51466"/>
                    </a:cubicBezTo>
                    <a:cubicBezTo>
                      <a:pt x="11164" y="51333"/>
                      <a:pt x="6748" y="35641"/>
                      <a:pt x="6695" y="35449"/>
                    </a:cubicBezTo>
                    <a:cubicBezTo>
                      <a:pt x="6642" y="35256"/>
                      <a:pt x="2325" y="19537"/>
                      <a:pt x="2370" y="19356"/>
                    </a:cubicBezTo>
                    <a:cubicBezTo>
                      <a:pt x="1548" y="16212"/>
                      <a:pt x="3366" y="12967"/>
                      <a:pt x="6458" y="12031"/>
                    </a:cubicBezTo>
                    <a:cubicBezTo>
                      <a:pt x="6597" y="11782"/>
                      <a:pt x="22365" y="7268"/>
                      <a:pt x="22664" y="7186"/>
                    </a:cubicBezTo>
                    <a:cubicBezTo>
                      <a:pt x="22957" y="7104"/>
                      <a:pt x="38273" y="2970"/>
                      <a:pt x="39017" y="2970"/>
                    </a:cubicBezTo>
                    <a:cubicBezTo>
                      <a:pt x="39030" y="2970"/>
                      <a:pt x="39038" y="2971"/>
                      <a:pt x="39043" y="2974"/>
                    </a:cubicBezTo>
                    <a:cubicBezTo>
                      <a:pt x="39536" y="2848"/>
                      <a:pt x="40031" y="2788"/>
                      <a:pt x="40520" y="2788"/>
                    </a:cubicBezTo>
                    <a:close/>
                    <a:moveTo>
                      <a:pt x="41266" y="0"/>
                    </a:moveTo>
                    <a:cubicBezTo>
                      <a:pt x="40666" y="0"/>
                      <a:pt x="40056" y="85"/>
                      <a:pt x="39454" y="264"/>
                    </a:cubicBezTo>
                    <a:cubicBezTo>
                      <a:pt x="39451" y="262"/>
                      <a:pt x="39445" y="261"/>
                      <a:pt x="39437" y="261"/>
                    </a:cubicBezTo>
                    <a:cubicBezTo>
                      <a:pt x="38801" y="261"/>
                      <a:pt x="22456" y="5333"/>
                      <a:pt x="22173" y="5423"/>
                    </a:cubicBezTo>
                    <a:cubicBezTo>
                      <a:pt x="21889" y="5514"/>
                      <a:pt x="5212" y="10940"/>
                      <a:pt x="5084" y="11189"/>
                    </a:cubicBezTo>
                    <a:cubicBezTo>
                      <a:pt x="1816" y="12299"/>
                      <a:pt x="1" y="15839"/>
                      <a:pt x="1004" y="19160"/>
                    </a:cubicBezTo>
                    <a:cubicBezTo>
                      <a:pt x="971" y="19334"/>
                      <a:pt x="6209" y="35977"/>
                      <a:pt x="6265" y="36162"/>
                    </a:cubicBezTo>
                    <a:cubicBezTo>
                      <a:pt x="6322" y="36343"/>
                      <a:pt x="11654" y="52956"/>
                      <a:pt x="11786" y="53077"/>
                    </a:cubicBezTo>
                    <a:cubicBezTo>
                      <a:pt x="11817" y="53171"/>
                      <a:pt x="11851" y="53266"/>
                      <a:pt x="11889" y="53357"/>
                    </a:cubicBezTo>
                    <a:cubicBezTo>
                      <a:pt x="11900" y="53390"/>
                      <a:pt x="11915" y="53425"/>
                      <a:pt x="11930" y="53462"/>
                    </a:cubicBezTo>
                    <a:cubicBezTo>
                      <a:pt x="12006" y="53632"/>
                      <a:pt x="12081" y="53798"/>
                      <a:pt x="12157" y="53964"/>
                    </a:cubicBezTo>
                    <a:cubicBezTo>
                      <a:pt x="13264" y="56143"/>
                      <a:pt x="15517" y="57492"/>
                      <a:pt x="17910" y="57492"/>
                    </a:cubicBezTo>
                    <a:cubicBezTo>
                      <a:pt x="18510" y="57492"/>
                      <a:pt x="19118" y="57407"/>
                      <a:pt x="19720" y="57229"/>
                    </a:cubicBezTo>
                    <a:cubicBezTo>
                      <a:pt x="19723" y="57230"/>
                      <a:pt x="19728" y="57231"/>
                      <a:pt x="19736" y="57231"/>
                    </a:cubicBezTo>
                    <a:cubicBezTo>
                      <a:pt x="20369" y="57231"/>
                      <a:pt x="36721" y="52159"/>
                      <a:pt x="37001" y="52070"/>
                    </a:cubicBezTo>
                    <a:cubicBezTo>
                      <a:pt x="37186" y="52013"/>
                      <a:pt x="53799" y="46680"/>
                      <a:pt x="53920" y="46548"/>
                    </a:cubicBezTo>
                    <a:cubicBezTo>
                      <a:pt x="57210" y="45449"/>
                      <a:pt x="59053" y="41925"/>
                      <a:pt x="58071" y="38616"/>
                    </a:cubicBezTo>
                    <a:cubicBezTo>
                      <a:pt x="58199" y="38370"/>
                      <a:pt x="53002" y="21617"/>
                      <a:pt x="52912" y="21334"/>
                    </a:cubicBezTo>
                    <a:cubicBezTo>
                      <a:pt x="52852" y="21149"/>
                      <a:pt x="47519" y="4536"/>
                      <a:pt x="47391" y="4415"/>
                    </a:cubicBezTo>
                    <a:cubicBezTo>
                      <a:pt x="46492" y="1723"/>
                      <a:pt x="43969" y="0"/>
                      <a:pt x="4126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237182" y="606120"/>
                <a:ext cx="3965251" cy="3872621"/>
              </a:xfrm>
              <a:custGeom>
                <a:avLst/>
                <a:gdLst/>
                <a:ahLst/>
                <a:cxnLst/>
                <a:rect l="l" t="t" r="r" b="b"/>
                <a:pathLst>
                  <a:path w="49785" h="48622" extrusionOk="0">
                    <a:moveTo>
                      <a:pt x="35602" y="2721"/>
                    </a:moveTo>
                    <a:cubicBezTo>
                      <a:pt x="38019" y="2721"/>
                      <a:pt x="40202" y="4412"/>
                      <a:pt x="40741" y="6856"/>
                    </a:cubicBezTo>
                    <a:cubicBezTo>
                      <a:pt x="40870" y="7007"/>
                      <a:pt x="43681" y="20737"/>
                      <a:pt x="43723" y="20948"/>
                    </a:cubicBezTo>
                    <a:cubicBezTo>
                      <a:pt x="43791" y="21277"/>
                      <a:pt x="46433" y="35142"/>
                      <a:pt x="46263" y="35398"/>
                    </a:cubicBezTo>
                    <a:cubicBezTo>
                      <a:pt x="46731" y="38143"/>
                      <a:pt x="44938" y="40807"/>
                      <a:pt x="42202" y="41414"/>
                    </a:cubicBezTo>
                    <a:cubicBezTo>
                      <a:pt x="42051" y="41543"/>
                      <a:pt x="28321" y="44355"/>
                      <a:pt x="28109" y="44396"/>
                    </a:cubicBezTo>
                    <a:cubicBezTo>
                      <a:pt x="27795" y="44458"/>
                      <a:pt x="14780" y="46940"/>
                      <a:pt x="13723" y="46940"/>
                    </a:cubicBezTo>
                    <a:cubicBezTo>
                      <a:pt x="13689" y="46940"/>
                      <a:pt x="13667" y="46938"/>
                      <a:pt x="13659" y="46932"/>
                    </a:cubicBezTo>
                    <a:cubicBezTo>
                      <a:pt x="13364" y="46983"/>
                      <a:pt x="13070" y="47008"/>
                      <a:pt x="12779" y="47008"/>
                    </a:cubicBezTo>
                    <a:cubicBezTo>
                      <a:pt x="10366" y="47008"/>
                      <a:pt x="8186" y="45317"/>
                      <a:pt x="7647" y="42875"/>
                    </a:cubicBezTo>
                    <a:cubicBezTo>
                      <a:pt x="7515" y="42721"/>
                      <a:pt x="4703" y="28990"/>
                      <a:pt x="4662" y="28783"/>
                    </a:cubicBezTo>
                    <a:cubicBezTo>
                      <a:pt x="4620" y="28572"/>
                      <a:pt x="1918" y="14819"/>
                      <a:pt x="1983" y="14630"/>
                    </a:cubicBezTo>
                    <a:cubicBezTo>
                      <a:pt x="1484" y="11871"/>
                      <a:pt x="3251" y="9188"/>
                      <a:pt x="5963" y="8565"/>
                    </a:cubicBezTo>
                    <a:cubicBezTo>
                      <a:pt x="6137" y="8309"/>
                      <a:pt x="19950" y="5399"/>
                      <a:pt x="20274" y="5335"/>
                    </a:cubicBezTo>
                    <a:cubicBezTo>
                      <a:pt x="20593" y="5273"/>
                      <a:pt x="33617" y="2788"/>
                      <a:pt x="34663" y="2788"/>
                    </a:cubicBezTo>
                    <a:cubicBezTo>
                      <a:pt x="34697" y="2788"/>
                      <a:pt x="34718" y="2790"/>
                      <a:pt x="34726" y="2795"/>
                    </a:cubicBezTo>
                    <a:cubicBezTo>
                      <a:pt x="35019" y="2745"/>
                      <a:pt x="35312" y="2721"/>
                      <a:pt x="35602" y="2721"/>
                    </a:cubicBezTo>
                    <a:close/>
                    <a:moveTo>
                      <a:pt x="36589" y="0"/>
                    </a:moveTo>
                    <a:cubicBezTo>
                      <a:pt x="36204" y="0"/>
                      <a:pt x="35813" y="40"/>
                      <a:pt x="35423" y="123"/>
                    </a:cubicBezTo>
                    <a:cubicBezTo>
                      <a:pt x="35418" y="120"/>
                      <a:pt x="35405" y="118"/>
                      <a:pt x="35385" y="118"/>
                    </a:cubicBezTo>
                    <a:cubicBezTo>
                      <a:pt x="34519" y="118"/>
                      <a:pt x="20295" y="3386"/>
                      <a:pt x="19988" y="3459"/>
                    </a:cubicBezTo>
                    <a:cubicBezTo>
                      <a:pt x="19675" y="3535"/>
                      <a:pt x="4866" y="7206"/>
                      <a:pt x="4711" y="7460"/>
                    </a:cubicBezTo>
                    <a:cubicBezTo>
                      <a:pt x="1805" y="8234"/>
                      <a:pt x="1" y="11196"/>
                      <a:pt x="654" y="14151"/>
                    </a:cubicBezTo>
                    <a:cubicBezTo>
                      <a:pt x="601" y="14336"/>
                      <a:pt x="4073" y="29092"/>
                      <a:pt x="4118" y="29293"/>
                    </a:cubicBezTo>
                    <a:cubicBezTo>
                      <a:pt x="4167" y="29493"/>
                      <a:pt x="7741" y="44226"/>
                      <a:pt x="7874" y="44365"/>
                    </a:cubicBezTo>
                    <a:cubicBezTo>
                      <a:pt x="8528" y="46909"/>
                      <a:pt x="10833" y="48621"/>
                      <a:pt x="13351" y="48621"/>
                    </a:cubicBezTo>
                    <a:cubicBezTo>
                      <a:pt x="13736" y="48621"/>
                      <a:pt x="14126" y="48581"/>
                      <a:pt x="14516" y="48498"/>
                    </a:cubicBezTo>
                    <a:cubicBezTo>
                      <a:pt x="14521" y="48502"/>
                      <a:pt x="14534" y="48503"/>
                      <a:pt x="14554" y="48503"/>
                    </a:cubicBezTo>
                    <a:cubicBezTo>
                      <a:pt x="15424" y="48503"/>
                      <a:pt x="29645" y="45236"/>
                      <a:pt x="29952" y="45162"/>
                    </a:cubicBezTo>
                    <a:cubicBezTo>
                      <a:pt x="30152" y="45113"/>
                      <a:pt x="44885" y="41539"/>
                      <a:pt x="45024" y="41407"/>
                    </a:cubicBezTo>
                    <a:cubicBezTo>
                      <a:pt x="47957" y="40652"/>
                      <a:pt x="49784" y="37704"/>
                      <a:pt x="49157" y="34764"/>
                    </a:cubicBezTo>
                    <a:cubicBezTo>
                      <a:pt x="49316" y="34512"/>
                      <a:pt x="45897" y="19643"/>
                      <a:pt x="45821" y="19329"/>
                    </a:cubicBezTo>
                    <a:cubicBezTo>
                      <a:pt x="45772" y="19129"/>
                      <a:pt x="42198" y="4395"/>
                      <a:pt x="42066" y="4255"/>
                    </a:cubicBezTo>
                    <a:cubicBezTo>
                      <a:pt x="41411" y="1712"/>
                      <a:pt x="39109" y="0"/>
                      <a:pt x="36589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469595" y="1036139"/>
                <a:ext cx="3250335" cy="3188927"/>
              </a:xfrm>
              <a:custGeom>
                <a:avLst/>
                <a:gdLst/>
                <a:ahLst/>
                <a:cxnLst/>
                <a:rect l="l" t="t" r="r" b="b"/>
                <a:pathLst>
                  <a:path w="40809" h="40038" extrusionOk="0">
                    <a:moveTo>
                      <a:pt x="29774" y="2632"/>
                    </a:moveTo>
                    <a:cubicBezTo>
                      <a:pt x="29901" y="2632"/>
                      <a:pt x="29978" y="2639"/>
                      <a:pt x="29996" y="2653"/>
                    </a:cubicBezTo>
                    <a:cubicBezTo>
                      <a:pt x="30130" y="2641"/>
                      <a:pt x="30262" y="2635"/>
                      <a:pt x="30394" y="2635"/>
                    </a:cubicBezTo>
                    <a:cubicBezTo>
                      <a:pt x="32562" y="2635"/>
                      <a:pt x="34469" y="4247"/>
                      <a:pt x="34800" y="6446"/>
                    </a:cubicBezTo>
                    <a:cubicBezTo>
                      <a:pt x="34928" y="6620"/>
                      <a:pt x="36445" y="18247"/>
                      <a:pt x="36476" y="18474"/>
                    </a:cubicBezTo>
                    <a:cubicBezTo>
                      <a:pt x="36518" y="18829"/>
                      <a:pt x="37846" y="30588"/>
                      <a:pt x="37645" y="30849"/>
                    </a:cubicBezTo>
                    <a:cubicBezTo>
                      <a:pt x="37854" y="33181"/>
                      <a:pt x="36182" y="35303"/>
                      <a:pt x="33849" y="35653"/>
                    </a:cubicBezTo>
                    <a:cubicBezTo>
                      <a:pt x="33676" y="35782"/>
                      <a:pt x="22048" y="37299"/>
                      <a:pt x="21822" y="37329"/>
                    </a:cubicBezTo>
                    <a:cubicBezTo>
                      <a:pt x="21492" y="37367"/>
                      <a:pt x="11319" y="38520"/>
                      <a:pt x="9667" y="38520"/>
                    </a:cubicBezTo>
                    <a:cubicBezTo>
                      <a:pt x="9541" y="38520"/>
                      <a:pt x="9465" y="38513"/>
                      <a:pt x="9446" y="38499"/>
                    </a:cubicBezTo>
                    <a:cubicBezTo>
                      <a:pt x="9315" y="38511"/>
                      <a:pt x="9185" y="38516"/>
                      <a:pt x="9056" y="38516"/>
                    </a:cubicBezTo>
                    <a:cubicBezTo>
                      <a:pt x="6884" y="38516"/>
                      <a:pt x="4973" y="36903"/>
                      <a:pt x="4642" y="34702"/>
                    </a:cubicBezTo>
                    <a:cubicBezTo>
                      <a:pt x="4514" y="34533"/>
                      <a:pt x="2996" y="22901"/>
                      <a:pt x="2967" y="22674"/>
                    </a:cubicBezTo>
                    <a:cubicBezTo>
                      <a:pt x="2940" y="22448"/>
                      <a:pt x="1540" y="10805"/>
                      <a:pt x="1619" y="10609"/>
                    </a:cubicBezTo>
                    <a:cubicBezTo>
                      <a:pt x="1385" y="8261"/>
                      <a:pt x="3031" y="6118"/>
                      <a:pt x="5341" y="5744"/>
                    </a:cubicBezTo>
                    <a:cubicBezTo>
                      <a:pt x="5544" y="5484"/>
                      <a:pt x="17266" y="3864"/>
                      <a:pt x="17621" y="3823"/>
                    </a:cubicBezTo>
                    <a:cubicBezTo>
                      <a:pt x="17951" y="3781"/>
                      <a:pt x="28119" y="2632"/>
                      <a:pt x="29774" y="2632"/>
                    </a:cubicBezTo>
                    <a:close/>
                    <a:moveTo>
                      <a:pt x="31591" y="1"/>
                    </a:moveTo>
                    <a:cubicBezTo>
                      <a:pt x="31386" y="1"/>
                      <a:pt x="31178" y="14"/>
                      <a:pt x="30970" y="41"/>
                    </a:cubicBezTo>
                    <a:cubicBezTo>
                      <a:pt x="30958" y="33"/>
                      <a:pt x="30921" y="29"/>
                      <a:pt x="30860" y="29"/>
                    </a:cubicBezTo>
                    <a:cubicBezTo>
                      <a:pt x="29577" y="29"/>
                      <a:pt x="17866" y="1806"/>
                      <a:pt x="17542" y="1857"/>
                    </a:cubicBezTo>
                    <a:cubicBezTo>
                      <a:pt x="17202" y="1913"/>
                      <a:pt x="4419" y="4136"/>
                      <a:pt x="4231" y="4393"/>
                    </a:cubicBezTo>
                    <a:cubicBezTo>
                      <a:pt x="1718" y="4887"/>
                      <a:pt x="0" y="7295"/>
                      <a:pt x="359" y="9851"/>
                    </a:cubicBezTo>
                    <a:cubicBezTo>
                      <a:pt x="291" y="10046"/>
                      <a:pt x="2298" y="22758"/>
                      <a:pt x="2336" y="22976"/>
                    </a:cubicBezTo>
                    <a:cubicBezTo>
                      <a:pt x="2371" y="23195"/>
                      <a:pt x="4495" y="35891"/>
                      <a:pt x="4623" y="36050"/>
                    </a:cubicBezTo>
                    <a:cubicBezTo>
                      <a:pt x="5056" y="38381"/>
                      <a:pt x="7104" y="40038"/>
                      <a:pt x="9401" y="40038"/>
                    </a:cubicBezTo>
                    <a:cubicBezTo>
                      <a:pt x="9607" y="40038"/>
                      <a:pt x="9815" y="40024"/>
                      <a:pt x="10024" y="39997"/>
                    </a:cubicBezTo>
                    <a:cubicBezTo>
                      <a:pt x="10036" y="40006"/>
                      <a:pt x="10075" y="40010"/>
                      <a:pt x="10138" y="40010"/>
                    </a:cubicBezTo>
                    <a:cubicBezTo>
                      <a:pt x="11441" y="40010"/>
                      <a:pt x="23128" y="38236"/>
                      <a:pt x="23456" y="38182"/>
                    </a:cubicBezTo>
                    <a:cubicBezTo>
                      <a:pt x="23674" y="38148"/>
                      <a:pt x="36367" y="36023"/>
                      <a:pt x="36529" y="35895"/>
                    </a:cubicBezTo>
                    <a:cubicBezTo>
                      <a:pt x="39065" y="35423"/>
                      <a:pt x="40808" y="33034"/>
                      <a:pt x="40476" y="30494"/>
                    </a:cubicBezTo>
                    <a:cubicBezTo>
                      <a:pt x="40662" y="30234"/>
                      <a:pt x="38718" y="17406"/>
                      <a:pt x="38661" y="17066"/>
                    </a:cubicBezTo>
                    <a:cubicBezTo>
                      <a:pt x="38627" y="16848"/>
                      <a:pt x="36502" y="4152"/>
                      <a:pt x="36374" y="3989"/>
                    </a:cubicBezTo>
                    <a:cubicBezTo>
                      <a:pt x="35941" y="1661"/>
                      <a:pt x="33892" y="1"/>
                      <a:pt x="3159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685440" y="1448476"/>
                <a:ext cx="2577871" cy="2540994"/>
              </a:xfrm>
              <a:custGeom>
                <a:avLst/>
                <a:gdLst/>
                <a:ahLst/>
                <a:cxnLst/>
                <a:rect l="l" t="t" r="r" b="b"/>
                <a:pathLst>
                  <a:path w="32366" h="31903" extrusionOk="0">
                    <a:moveTo>
                      <a:pt x="23202" y="2472"/>
                    </a:moveTo>
                    <a:cubicBezTo>
                      <a:pt x="24183" y="2472"/>
                      <a:pt x="24864" y="2495"/>
                      <a:pt x="24931" y="2556"/>
                    </a:cubicBezTo>
                    <a:cubicBezTo>
                      <a:pt x="24938" y="2556"/>
                      <a:pt x="24945" y="2556"/>
                      <a:pt x="24952" y="2556"/>
                    </a:cubicBezTo>
                    <a:cubicBezTo>
                      <a:pt x="26837" y="2556"/>
                      <a:pt x="28445" y="4035"/>
                      <a:pt x="28603" y="5937"/>
                    </a:cubicBezTo>
                    <a:cubicBezTo>
                      <a:pt x="28727" y="6130"/>
                      <a:pt x="29274" y="15550"/>
                      <a:pt x="29286" y="15795"/>
                    </a:cubicBezTo>
                    <a:cubicBezTo>
                      <a:pt x="29309" y="16172"/>
                      <a:pt x="29645" y="25721"/>
                      <a:pt x="29410" y="25982"/>
                    </a:cubicBezTo>
                    <a:cubicBezTo>
                      <a:pt x="29418" y="27876"/>
                      <a:pt x="27935" y="29495"/>
                      <a:pt x="26029" y="29654"/>
                    </a:cubicBezTo>
                    <a:cubicBezTo>
                      <a:pt x="25837" y="29774"/>
                      <a:pt x="16413" y="30325"/>
                      <a:pt x="16172" y="30337"/>
                    </a:cubicBezTo>
                    <a:cubicBezTo>
                      <a:pt x="15888" y="30351"/>
                      <a:pt x="10514" y="30543"/>
                      <a:pt x="7685" y="30543"/>
                    </a:cubicBezTo>
                    <a:cubicBezTo>
                      <a:pt x="6718" y="30543"/>
                      <a:pt x="6048" y="30520"/>
                      <a:pt x="5982" y="30461"/>
                    </a:cubicBezTo>
                    <a:cubicBezTo>
                      <a:pt x="5977" y="30461"/>
                      <a:pt x="5972" y="30461"/>
                      <a:pt x="5966" y="30461"/>
                    </a:cubicBezTo>
                    <a:cubicBezTo>
                      <a:pt x="4078" y="30461"/>
                      <a:pt x="2472" y="28980"/>
                      <a:pt x="2310" y="27076"/>
                    </a:cubicBezTo>
                    <a:cubicBezTo>
                      <a:pt x="2189" y="26887"/>
                      <a:pt x="1641" y="17463"/>
                      <a:pt x="1626" y="17222"/>
                    </a:cubicBezTo>
                    <a:cubicBezTo>
                      <a:pt x="1615" y="16977"/>
                      <a:pt x="1192" y="7549"/>
                      <a:pt x="1295" y="7346"/>
                    </a:cubicBezTo>
                    <a:cubicBezTo>
                      <a:pt x="1257" y="5428"/>
                      <a:pt x="2713" y="3791"/>
                      <a:pt x="4601" y="3601"/>
                    </a:cubicBezTo>
                    <a:cubicBezTo>
                      <a:pt x="4834" y="3341"/>
                      <a:pt x="14367" y="2695"/>
                      <a:pt x="14745" y="2676"/>
                    </a:cubicBezTo>
                    <a:cubicBezTo>
                      <a:pt x="15025" y="2663"/>
                      <a:pt x="20366" y="2472"/>
                      <a:pt x="23202" y="2472"/>
                    </a:cubicBezTo>
                    <a:close/>
                    <a:moveTo>
                      <a:pt x="25659" y="1"/>
                    </a:moveTo>
                    <a:cubicBezTo>
                      <a:pt x="23479" y="1"/>
                      <a:pt x="15203" y="616"/>
                      <a:pt x="14881" y="647"/>
                    </a:cubicBezTo>
                    <a:cubicBezTo>
                      <a:pt x="14515" y="680"/>
                      <a:pt x="3876" y="1767"/>
                      <a:pt x="3657" y="2028"/>
                    </a:cubicBezTo>
                    <a:cubicBezTo>
                      <a:pt x="1558" y="2300"/>
                      <a:pt x="0" y="4190"/>
                      <a:pt x="128" y="6322"/>
                    </a:cubicBezTo>
                    <a:cubicBezTo>
                      <a:pt x="37" y="6522"/>
                      <a:pt x="906" y="17071"/>
                      <a:pt x="929" y="17304"/>
                    </a:cubicBezTo>
                    <a:cubicBezTo>
                      <a:pt x="947" y="17539"/>
                      <a:pt x="1939" y="28076"/>
                      <a:pt x="2064" y="28257"/>
                    </a:cubicBezTo>
                    <a:cubicBezTo>
                      <a:pt x="2306" y="30317"/>
                      <a:pt x="4065" y="31869"/>
                      <a:pt x="6101" y="31869"/>
                    </a:cubicBezTo>
                    <a:cubicBezTo>
                      <a:pt x="6166" y="31869"/>
                      <a:pt x="6230" y="31868"/>
                      <a:pt x="6295" y="31865"/>
                    </a:cubicBezTo>
                    <a:cubicBezTo>
                      <a:pt x="6327" y="31891"/>
                      <a:pt x="6511" y="31903"/>
                      <a:pt x="6812" y="31903"/>
                    </a:cubicBezTo>
                    <a:cubicBezTo>
                      <a:pt x="8989" y="31903"/>
                      <a:pt x="17265" y="31288"/>
                      <a:pt x="17587" y="31261"/>
                    </a:cubicBezTo>
                    <a:cubicBezTo>
                      <a:pt x="17821" y="31239"/>
                      <a:pt x="28358" y="30246"/>
                      <a:pt x="28539" y="30121"/>
                    </a:cubicBezTo>
                    <a:cubicBezTo>
                      <a:pt x="30664" y="29872"/>
                      <a:pt x="32249" y="28008"/>
                      <a:pt x="32147" y="25891"/>
                    </a:cubicBezTo>
                    <a:cubicBezTo>
                      <a:pt x="32366" y="25630"/>
                      <a:pt x="31573" y="14965"/>
                      <a:pt x="31539" y="14599"/>
                    </a:cubicBezTo>
                    <a:cubicBezTo>
                      <a:pt x="31521" y="14365"/>
                      <a:pt x="30528" y="3828"/>
                      <a:pt x="30403" y="3647"/>
                    </a:cubicBezTo>
                    <a:cubicBezTo>
                      <a:pt x="30161" y="1588"/>
                      <a:pt x="28398" y="35"/>
                      <a:pt x="26362" y="35"/>
                    </a:cubicBezTo>
                    <a:cubicBezTo>
                      <a:pt x="26301" y="35"/>
                      <a:pt x="26239" y="36"/>
                      <a:pt x="26177" y="39"/>
                    </a:cubicBezTo>
                    <a:cubicBezTo>
                      <a:pt x="26145" y="12"/>
                      <a:pt x="25960" y="1"/>
                      <a:pt x="25659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867834" y="1825370"/>
                <a:ext cx="1969284" cy="1964028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24659" extrusionOk="0">
                    <a:moveTo>
                      <a:pt x="11319" y="2072"/>
                    </a:moveTo>
                    <a:cubicBezTo>
                      <a:pt x="11603" y="2072"/>
                      <a:pt x="11792" y="2073"/>
                      <a:pt x="11847" y="2074"/>
                    </a:cubicBezTo>
                    <a:cubicBezTo>
                      <a:pt x="12251" y="2081"/>
                      <a:pt x="19516" y="2402"/>
                      <a:pt x="19773" y="2673"/>
                    </a:cubicBezTo>
                    <a:cubicBezTo>
                      <a:pt x="21218" y="2798"/>
                      <a:pt x="22370" y="4028"/>
                      <a:pt x="22403" y="5497"/>
                    </a:cubicBezTo>
                    <a:cubicBezTo>
                      <a:pt x="22516" y="5711"/>
                      <a:pt x="22429" y="12860"/>
                      <a:pt x="22426" y="13120"/>
                    </a:cubicBezTo>
                    <a:cubicBezTo>
                      <a:pt x="22415" y="13520"/>
                      <a:pt x="22093" y="20785"/>
                      <a:pt x="21826" y="21046"/>
                    </a:cubicBezTo>
                    <a:cubicBezTo>
                      <a:pt x="21701" y="22487"/>
                      <a:pt x="20471" y="23642"/>
                      <a:pt x="18999" y="23676"/>
                    </a:cubicBezTo>
                    <a:cubicBezTo>
                      <a:pt x="18918" y="23719"/>
                      <a:pt x="17826" y="23733"/>
                      <a:pt x="16493" y="23733"/>
                    </a:cubicBezTo>
                    <a:cubicBezTo>
                      <a:pt x="14332" y="23733"/>
                      <a:pt x="11538" y="23698"/>
                      <a:pt x="11379" y="23695"/>
                    </a:cubicBezTo>
                    <a:cubicBezTo>
                      <a:pt x="10975" y="23687"/>
                      <a:pt x="3711" y="23366"/>
                      <a:pt x="3454" y="23095"/>
                    </a:cubicBezTo>
                    <a:cubicBezTo>
                      <a:pt x="2008" y="22971"/>
                      <a:pt x="858" y="21740"/>
                      <a:pt x="823" y="20268"/>
                    </a:cubicBezTo>
                    <a:cubicBezTo>
                      <a:pt x="710" y="20057"/>
                      <a:pt x="797" y="12909"/>
                      <a:pt x="804" y="12649"/>
                    </a:cubicBezTo>
                    <a:cubicBezTo>
                      <a:pt x="808" y="12391"/>
                      <a:pt x="1031" y="5244"/>
                      <a:pt x="1156" y="5037"/>
                    </a:cubicBezTo>
                    <a:cubicBezTo>
                      <a:pt x="1250" y="3568"/>
                      <a:pt x="2454" y="2391"/>
                      <a:pt x="3903" y="2327"/>
                    </a:cubicBezTo>
                    <a:cubicBezTo>
                      <a:pt x="4137" y="2106"/>
                      <a:pt x="9560" y="2072"/>
                      <a:pt x="11319" y="2072"/>
                    </a:cubicBezTo>
                    <a:close/>
                    <a:moveTo>
                      <a:pt x="12428" y="1"/>
                    </a:moveTo>
                    <a:cubicBezTo>
                      <a:pt x="12312" y="1"/>
                      <a:pt x="12236" y="1"/>
                      <a:pt x="12206" y="1"/>
                    </a:cubicBezTo>
                    <a:cubicBezTo>
                      <a:pt x="11817" y="5"/>
                      <a:pt x="3408" y="289"/>
                      <a:pt x="3156" y="549"/>
                    </a:cubicBezTo>
                    <a:cubicBezTo>
                      <a:pt x="1487" y="666"/>
                      <a:pt x="148" y="2070"/>
                      <a:pt x="110" y="3760"/>
                    </a:cubicBezTo>
                    <a:cubicBezTo>
                      <a:pt x="1" y="3968"/>
                      <a:pt x="57" y="12264"/>
                      <a:pt x="61" y="12513"/>
                    </a:cubicBezTo>
                    <a:cubicBezTo>
                      <a:pt x="65" y="12765"/>
                      <a:pt x="254" y="21057"/>
                      <a:pt x="370" y="21257"/>
                    </a:cubicBezTo>
                    <a:cubicBezTo>
                      <a:pt x="461" y="22948"/>
                      <a:pt x="1839" y="24314"/>
                      <a:pt x="3511" y="24378"/>
                    </a:cubicBezTo>
                    <a:cubicBezTo>
                      <a:pt x="3751" y="24612"/>
                      <a:pt x="10949" y="24658"/>
                      <a:pt x="12353" y="24658"/>
                    </a:cubicBezTo>
                    <a:cubicBezTo>
                      <a:pt x="12469" y="24658"/>
                      <a:pt x="12546" y="24658"/>
                      <a:pt x="12576" y="24657"/>
                    </a:cubicBezTo>
                    <a:cubicBezTo>
                      <a:pt x="12825" y="24654"/>
                      <a:pt x="21116" y="24465"/>
                      <a:pt x="21320" y="24347"/>
                    </a:cubicBezTo>
                    <a:cubicBezTo>
                      <a:pt x="23011" y="24261"/>
                      <a:pt x="24373" y="22880"/>
                      <a:pt x="24441" y="21208"/>
                    </a:cubicBezTo>
                    <a:cubicBezTo>
                      <a:pt x="24694" y="20951"/>
                      <a:pt x="24725" y="12535"/>
                      <a:pt x="24720" y="12147"/>
                    </a:cubicBezTo>
                    <a:cubicBezTo>
                      <a:pt x="24716" y="11893"/>
                      <a:pt x="24528" y="3602"/>
                      <a:pt x="24411" y="3402"/>
                    </a:cubicBezTo>
                    <a:cubicBezTo>
                      <a:pt x="24321" y="1711"/>
                      <a:pt x="22943" y="345"/>
                      <a:pt x="21271" y="281"/>
                    </a:cubicBezTo>
                    <a:cubicBezTo>
                      <a:pt x="21031" y="47"/>
                      <a:pt x="13832" y="1"/>
                      <a:pt x="12428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968190" y="2149377"/>
                <a:ext cx="1525329" cy="1502470"/>
              </a:xfrm>
              <a:custGeom>
                <a:avLst/>
                <a:gdLst/>
                <a:ahLst/>
                <a:cxnLst/>
                <a:rect l="l" t="t" r="r" b="b"/>
                <a:pathLst>
                  <a:path w="19151" h="18864" extrusionOk="0">
                    <a:moveTo>
                      <a:pt x="5043" y="1993"/>
                    </a:moveTo>
                    <a:cubicBezTo>
                      <a:pt x="6634" y="1993"/>
                      <a:pt x="9238" y="2154"/>
                      <a:pt x="9538" y="2183"/>
                    </a:cubicBezTo>
                    <a:cubicBezTo>
                      <a:pt x="9961" y="2225"/>
                      <a:pt x="14912" y="2866"/>
                      <a:pt x="15161" y="3172"/>
                    </a:cubicBezTo>
                    <a:cubicBezTo>
                      <a:pt x="16151" y="3364"/>
                      <a:pt x="16882" y="4285"/>
                      <a:pt x="16856" y="5312"/>
                    </a:cubicBezTo>
                    <a:cubicBezTo>
                      <a:pt x="16958" y="5546"/>
                      <a:pt x="16569" y="10392"/>
                      <a:pt x="16543" y="10664"/>
                    </a:cubicBezTo>
                    <a:cubicBezTo>
                      <a:pt x="16501" y="11086"/>
                      <a:pt x="15856" y="16038"/>
                      <a:pt x="15554" y="16287"/>
                    </a:cubicBezTo>
                    <a:cubicBezTo>
                      <a:pt x="15361" y="17259"/>
                      <a:pt x="14472" y="17982"/>
                      <a:pt x="13468" y="17982"/>
                    </a:cubicBezTo>
                    <a:cubicBezTo>
                      <a:pt x="13450" y="17982"/>
                      <a:pt x="13432" y="17982"/>
                      <a:pt x="13414" y="17981"/>
                    </a:cubicBezTo>
                    <a:cubicBezTo>
                      <a:pt x="13387" y="17993"/>
                      <a:pt x="13299" y="17998"/>
                      <a:pt x="13164" y="17998"/>
                    </a:cubicBezTo>
                    <a:cubicBezTo>
                      <a:pt x="12125" y="17998"/>
                      <a:pt x="8303" y="17691"/>
                      <a:pt x="8062" y="17668"/>
                    </a:cubicBezTo>
                    <a:cubicBezTo>
                      <a:pt x="7640" y="17626"/>
                      <a:pt x="2688" y="16982"/>
                      <a:pt x="2439" y="16679"/>
                    </a:cubicBezTo>
                    <a:cubicBezTo>
                      <a:pt x="1450" y="16483"/>
                      <a:pt x="718" y="15566"/>
                      <a:pt x="744" y="14540"/>
                    </a:cubicBezTo>
                    <a:cubicBezTo>
                      <a:pt x="643" y="14306"/>
                      <a:pt x="1032" y="9460"/>
                      <a:pt x="1058" y="9188"/>
                    </a:cubicBezTo>
                    <a:cubicBezTo>
                      <a:pt x="1084" y="8917"/>
                      <a:pt x="1617" y="4085"/>
                      <a:pt x="1760" y="3874"/>
                    </a:cubicBezTo>
                    <a:cubicBezTo>
                      <a:pt x="1926" y="2859"/>
                      <a:pt x="2820" y="2096"/>
                      <a:pt x="3828" y="2093"/>
                    </a:cubicBezTo>
                    <a:cubicBezTo>
                      <a:pt x="3915" y="2019"/>
                      <a:pt x="4395" y="1993"/>
                      <a:pt x="5043" y="1993"/>
                    </a:cubicBezTo>
                    <a:close/>
                    <a:moveTo>
                      <a:pt x="5641" y="1"/>
                    </a:moveTo>
                    <a:cubicBezTo>
                      <a:pt x="4421" y="1"/>
                      <a:pt x="3401" y="33"/>
                      <a:pt x="3289" y="134"/>
                    </a:cubicBezTo>
                    <a:cubicBezTo>
                      <a:pt x="2061" y="157"/>
                      <a:pt x="1005" y="1123"/>
                      <a:pt x="866" y="2364"/>
                    </a:cubicBezTo>
                    <a:cubicBezTo>
                      <a:pt x="734" y="2572"/>
                      <a:pt x="314" y="8565"/>
                      <a:pt x="300" y="8830"/>
                    </a:cubicBezTo>
                    <a:cubicBezTo>
                      <a:pt x="281" y="9093"/>
                      <a:pt x="1" y="15094"/>
                      <a:pt x="110" y="15317"/>
                    </a:cubicBezTo>
                    <a:cubicBezTo>
                      <a:pt x="103" y="16566"/>
                      <a:pt x="1039" y="17645"/>
                      <a:pt x="2258" y="17816"/>
                    </a:cubicBezTo>
                    <a:cubicBezTo>
                      <a:pt x="2511" y="18102"/>
                      <a:pt x="8621" y="18626"/>
                      <a:pt x="9036" y="18649"/>
                    </a:cubicBezTo>
                    <a:cubicBezTo>
                      <a:pt x="9258" y="18662"/>
                      <a:pt x="13512" y="18863"/>
                      <a:pt x="15012" y="18863"/>
                    </a:cubicBezTo>
                    <a:cubicBezTo>
                      <a:pt x="15301" y="18863"/>
                      <a:pt x="15487" y="18856"/>
                      <a:pt x="15524" y="18838"/>
                    </a:cubicBezTo>
                    <a:cubicBezTo>
                      <a:pt x="15526" y="18838"/>
                      <a:pt x="15529" y="18838"/>
                      <a:pt x="15531" y="18838"/>
                    </a:cubicBezTo>
                    <a:cubicBezTo>
                      <a:pt x="16777" y="18838"/>
                      <a:pt x="17853" y="17904"/>
                      <a:pt x="18022" y="16691"/>
                    </a:cubicBezTo>
                    <a:cubicBezTo>
                      <a:pt x="18305" y="16434"/>
                      <a:pt x="18833" y="10324"/>
                      <a:pt x="18856" y="9913"/>
                    </a:cubicBezTo>
                    <a:cubicBezTo>
                      <a:pt x="18871" y="9648"/>
                      <a:pt x="19150" y="3648"/>
                      <a:pt x="19044" y="3425"/>
                    </a:cubicBezTo>
                    <a:cubicBezTo>
                      <a:pt x="19049" y="2176"/>
                      <a:pt x="18112" y="1096"/>
                      <a:pt x="16898" y="927"/>
                    </a:cubicBezTo>
                    <a:cubicBezTo>
                      <a:pt x="16641" y="640"/>
                      <a:pt x="10530" y="115"/>
                      <a:pt x="10119" y="93"/>
                    </a:cubicBezTo>
                    <a:cubicBezTo>
                      <a:pt x="9868" y="77"/>
                      <a:pt x="7518" y="1"/>
                      <a:pt x="564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76750" y="2471473"/>
                <a:ext cx="1060586" cy="1036373"/>
              </a:xfrm>
              <a:custGeom>
                <a:avLst/>
                <a:gdLst/>
                <a:ahLst/>
                <a:cxnLst/>
                <a:rect l="l" t="t" r="r" b="b"/>
                <a:pathLst>
                  <a:path w="13316" h="13012" extrusionOk="0">
                    <a:moveTo>
                      <a:pt x="3987" y="2110"/>
                    </a:moveTo>
                    <a:cubicBezTo>
                      <a:pt x="4924" y="2110"/>
                      <a:pt x="6365" y="2264"/>
                      <a:pt x="6676" y="2317"/>
                    </a:cubicBezTo>
                    <a:cubicBezTo>
                      <a:pt x="7118" y="2389"/>
                      <a:pt x="9756" y="3023"/>
                      <a:pt x="9998" y="3363"/>
                    </a:cubicBezTo>
                    <a:cubicBezTo>
                      <a:pt x="10530" y="3559"/>
                      <a:pt x="10896" y="4114"/>
                      <a:pt x="10874" y="4699"/>
                    </a:cubicBezTo>
                    <a:cubicBezTo>
                      <a:pt x="10964" y="4951"/>
                      <a:pt x="10606" y="7499"/>
                      <a:pt x="10557" y="7786"/>
                    </a:cubicBezTo>
                    <a:cubicBezTo>
                      <a:pt x="10481" y="8228"/>
                      <a:pt x="9851" y="10865"/>
                      <a:pt x="9511" y="11107"/>
                    </a:cubicBezTo>
                    <a:cubicBezTo>
                      <a:pt x="9322" y="11617"/>
                      <a:pt x="8798" y="11980"/>
                      <a:pt x="8236" y="11980"/>
                    </a:cubicBezTo>
                    <a:cubicBezTo>
                      <a:pt x="8216" y="11980"/>
                      <a:pt x="8196" y="11979"/>
                      <a:pt x="8175" y="11978"/>
                    </a:cubicBezTo>
                    <a:cubicBezTo>
                      <a:pt x="8147" y="11989"/>
                      <a:pt x="8089" y="11993"/>
                      <a:pt x="8009" y="11993"/>
                    </a:cubicBezTo>
                    <a:cubicBezTo>
                      <a:pt x="7377" y="11993"/>
                      <a:pt x="5343" y="11709"/>
                      <a:pt x="5088" y="11666"/>
                    </a:cubicBezTo>
                    <a:cubicBezTo>
                      <a:pt x="4647" y="11590"/>
                      <a:pt x="2008" y="10956"/>
                      <a:pt x="1767" y="10620"/>
                    </a:cubicBezTo>
                    <a:cubicBezTo>
                      <a:pt x="1238" y="10424"/>
                      <a:pt x="869" y="9869"/>
                      <a:pt x="895" y="9280"/>
                    </a:cubicBezTo>
                    <a:cubicBezTo>
                      <a:pt x="804" y="9027"/>
                      <a:pt x="1159" y="6480"/>
                      <a:pt x="1208" y="6197"/>
                    </a:cubicBezTo>
                    <a:cubicBezTo>
                      <a:pt x="1257" y="5914"/>
                      <a:pt x="1759" y="3389"/>
                      <a:pt x="1929" y="3182"/>
                    </a:cubicBezTo>
                    <a:cubicBezTo>
                      <a:pt x="2099" y="2619"/>
                      <a:pt x="2631" y="2219"/>
                      <a:pt x="3197" y="2208"/>
                    </a:cubicBezTo>
                    <a:cubicBezTo>
                      <a:pt x="3296" y="2137"/>
                      <a:pt x="3598" y="2110"/>
                      <a:pt x="3987" y="2110"/>
                    </a:cubicBezTo>
                    <a:close/>
                    <a:moveTo>
                      <a:pt x="3758" y="1"/>
                    </a:moveTo>
                    <a:cubicBezTo>
                      <a:pt x="3306" y="1"/>
                      <a:pt x="2973" y="25"/>
                      <a:pt x="2888" y="90"/>
                    </a:cubicBezTo>
                    <a:cubicBezTo>
                      <a:pt x="2102" y="90"/>
                      <a:pt x="1386" y="664"/>
                      <a:pt x="1208" y="1453"/>
                    </a:cubicBezTo>
                    <a:cubicBezTo>
                      <a:pt x="1050" y="1661"/>
                      <a:pt x="491" y="5336"/>
                      <a:pt x="454" y="5615"/>
                    </a:cubicBezTo>
                    <a:cubicBezTo>
                      <a:pt x="419" y="5892"/>
                      <a:pt x="1" y="9586"/>
                      <a:pt x="99" y="9832"/>
                    </a:cubicBezTo>
                    <a:cubicBezTo>
                      <a:pt x="64" y="10635"/>
                      <a:pt x="608" y="11379"/>
                      <a:pt x="1367" y="11583"/>
                    </a:cubicBezTo>
                    <a:cubicBezTo>
                      <a:pt x="1612" y="11903"/>
                      <a:pt x="5405" y="12582"/>
                      <a:pt x="5839" y="12643"/>
                    </a:cubicBezTo>
                    <a:cubicBezTo>
                      <a:pt x="6090" y="12673"/>
                      <a:pt x="9091" y="13011"/>
                      <a:pt x="9879" y="13011"/>
                    </a:cubicBezTo>
                    <a:cubicBezTo>
                      <a:pt x="9969" y="13011"/>
                      <a:pt x="10030" y="13007"/>
                      <a:pt x="10055" y="12997"/>
                    </a:cubicBezTo>
                    <a:cubicBezTo>
                      <a:pt x="10079" y="12998"/>
                      <a:pt x="10103" y="12999"/>
                      <a:pt x="10127" y="12999"/>
                    </a:cubicBezTo>
                    <a:cubicBezTo>
                      <a:pt x="10903" y="12999"/>
                      <a:pt x="11608" y="12465"/>
                      <a:pt x="11806" y="11729"/>
                    </a:cubicBezTo>
                    <a:cubicBezTo>
                      <a:pt x="12126" y="11480"/>
                      <a:pt x="12809" y="7691"/>
                      <a:pt x="12866" y="7257"/>
                    </a:cubicBezTo>
                    <a:cubicBezTo>
                      <a:pt x="12900" y="6979"/>
                      <a:pt x="13316" y="3283"/>
                      <a:pt x="13221" y="3042"/>
                    </a:cubicBezTo>
                    <a:cubicBezTo>
                      <a:pt x="13255" y="2234"/>
                      <a:pt x="12712" y="1494"/>
                      <a:pt x="11953" y="1290"/>
                    </a:cubicBezTo>
                    <a:cubicBezTo>
                      <a:pt x="11708" y="970"/>
                      <a:pt x="7915" y="287"/>
                      <a:pt x="7481" y="231"/>
                    </a:cubicBezTo>
                    <a:cubicBezTo>
                      <a:pt x="7162" y="189"/>
                      <a:pt x="5007" y="1"/>
                      <a:pt x="3758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209922" y="2811012"/>
                <a:ext cx="546860" cy="529497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6648" extrusionOk="0">
                    <a:moveTo>
                      <a:pt x="3186" y="1545"/>
                    </a:moveTo>
                    <a:cubicBezTo>
                      <a:pt x="4182" y="1545"/>
                      <a:pt x="4990" y="2353"/>
                      <a:pt x="4990" y="3350"/>
                    </a:cubicBezTo>
                    <a:cubicBezTo>
                      <a:pt x="4990" y="4341"/>
                      <a:pt x="4182" y="5149"/>
                      <a:pt x="3186" y="5149"/>
                    </a:cubicBezTo>
                    <a:cubicBezTo>
                      <a:pt x="2189" y="5149"/>
                      <a:pt x="1381" y="4341"/>
                      <a:pt x="1381" y="3350"/>
                    </a:cubicBezTo>
                    <a:cubicBezTo>
                      <a:pt x="1381" y="2353"/>
                      <a:pt x="2189" y="1545"/>
                      <a:pt x="3186" y="1545"/>
                    </a:cubicBezTo>
                    <a:close/>
                    <a:moveTo>
                      <a:pt x="2600" y="0"/>
                    </a:moveTo>
                    <a:cubicBezTo>
                      <a:pt x="2207" y="0"/>
                      <a:pt x="1857" y="34"/>
                      <a:pt x="1710" y="130"/>
                    </a:cubicBezTo>
                    <a:cubicBezTo>
                      <a:pt x="1363" y="168"/>
                      <a:pt x="1031" y="409"/>
                      <a:pt x="883" y="745"/>
                    </a:cubicBezTo>
                    <a:cubicBezTo>
                      <a:pt x="702" y="953"/>
                      <a:pt x="336" y="2338"/>
                      <a:pt x="276" y="2625"/>
                    </a:cubicBezTo>
                    <a:cubicBezTo>
                      <a:pt x="216" y="2915"/>
                      <a:pt x="0" y="4330"/>
                      <a:pt x="83" y="4590"/>
                    </a:cubicBezTo>
                    <a:cubicBezTo>
                      <a:pt x="87" y="4961"/>
                      <a:pt x="294" y="5315"/>
                      <a:pt x="597" y="5489"/>
                    </a:cubicBezTo>
                    <a:cubicBezTo>
                      <a:pt x="831" y="5844"/>
                      <a:pt x="2329" y="6346"/>
                      <a:pt x="2778" y="6436"/>
                    </a:cubicBezTo>
                    <a:cubicBezTo>
                      <a:pt x="3023" y="6487"/>
                      <a:pt x="4060" y="6647"/>
                      <a:pt x="4541" y="6647"/>
                    </a:cubicBezTo>
                    <a:cubicBezTo>
                      <a:pt x="4631" y="6647"/>
                      <a:pt x="4702" y="6642"/>
                      <a:pt x="4744" y="6628"/>
                    </a:cubicBezTo>
                    <a:cubicBezTo>
                      <a:pt x="5110" y="6628"/>
                      <a:pt x="5465" y="6421"/>
                      <a:pt x="5638" y="6119"/>
                    </a:cubicBezTo>
                    <a:cubicBezTo>
                      <a:pt x="5997" y="5886"/>
                      <a:pt x="6495" y="4387"/>
                      <a:pt x="6590" y="3938"/>
                    </a:cubicBezTo>
                    <a:cubicBezTo>
                      <a:pt x="6650" y="3648"/>
                      <a:pt x="6866" y="2235"/>
                      <a:pt x="6782" y="1972"/>
                    </a:cubicBezTo>
                    <a:cubicBezTo>
                      <a:pt x="6782" y="1606"/>
                      <a:pt x="6575" y="1251"/>
                      <a:pt x="6269" y="1077"/>
                    </a:cubicBezTo>
                    <a:cubicBezTo>
                      <a:pt x="6035" y="718"/>
                      <a:pt x="4541" y="220"/>
                      <a:pt x="4088" y="126"/>
                    </a:cubicBezTo>
                    <a:cubicBezTo>
                      <a:pt x="3823" y="70"/>
                      <a:pt x="3166" y="0"/>
                      <a:pt x="260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6387933" y="5337467"/>
            <a:ext cx="48440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387500" y="3159467"/>
            <a:ext cx="4844000" cy="217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735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1"/>
          <p:cNvGrpSpPr/>
          <p:nvPr/>
        </p:nvGrpSpPr>
        <p:grpSpPr>
          <a:xfrm flipH="1">
            <a:off x="-248999" y="0"/>
            <a:ext cx="12440996" cy="6858000"/>
            <a:chOff x="0" y="0"/>
            <a:chExt cx="9330747" cy="5143500"/>
          </a:xfrm>
        </p:grpSpPr>
        <p:sp>
          <p:nvSpPr>
            <p:cNvPr id="395" name="Google Shape;395;p11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3" name="Google Shape;433;p11"/>
          <p:cNvSpPr/>
          <p:nvPr/>
        </p:nvSpPr>
        <p:spPr>
          <a:xfrm>
            <a:off x="-200" y="556867"/>
            <a:ext cx="12192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11"/>
          <p:cNvSpPr txBox="1">
            <a:spLocks noGrp="1"/>
          </p:cNvSpPr>
          <p:nvPr>
            <p:ph type="subTitle" idx="1"/>
          </p:nvPr>
        </p:nvSpPr>
        <p:spPr>
          <a:xfrm>
            <a:off x="2313300" y="4272800"/>
            <a:ext cx="7565600" cy="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11"/>
          <p:cNvSpPr txBox="1">
            <a:spLocks noGrp="1"/>
          </p:cNvSpPr>
          <p:nvPr>
            <p:ph type="title" hasCustomPrompt="1"/>
          </p:nvPr>
        </p:nvSpPr>
        <p:spPr>
          <a:xfrm>
            <a:off x="960000" y="1762300"/>
            <a:ext cx="1027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687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12"/>
          <p:cNvGrpSpPr/>
          <p:nvPr/>
        </p:nvGrpSpPr>
        <p:grpSpPr>
          <a:xfrm>
            <a:off x="2896942" y="-776443"/>
            <a:ext cx="9498244" cy="8411337"/>
            <a:chOff x="2172706" y="-582333"/>
            <a:chExt cx="7123683" cy="6308503"/>
          </a:xfrm>
        </p:grpSpPr>
        <p:sp>
          <p:nvSpPr>
            <p:cNvPr id="438" name="Google Shape;438;p12"/>
            <p:cNvSpPr/>
            <p:nvPr/>
          </p:nvSpPr>
          <p:spPr>
            <a:xfrm flipH="1">
              <a:off x="8700494" y="-582333"/>
              <a:ext cx="470464" cy="874988"/>
            </a:xfrm>
            <a:custGeom>
              <a:avLst/>
              <a:gdLst/>
              <a:ahLst/>
              <a:cxnLst/>
              <a:rect l="l" t="t" r="r" b="b"/>
              <a:pathLst>
                <a:path w="4816" h="8957" extrusionOk="0">
                  <a:moveTo>
                    <a:pt x="3937" y="0"/>
                  </a:moveTo>
                  <a:cubicBezTo>
                    <a:pt x="2782" y="2344"/>
                    <a:pt x="1427" y="5107"/>
                    <a:pt x="0" y="8001"/>
                  </a:cubicBezTo>
                  <a:lnTo>
                    <a:pt x="0" y="8956"/>
                  </a:lnTo>
                  <a:cubicBezTo>
                    <a:pt x="1717" y="5767"/>
                    <a:pt x="3393" y="2649"/>
                    <a:pt x="4816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2"/>
            <p:cNvSpPr/>
            <p:nvPr/>
          </p:nvSpPr>
          <p:spPr>
            <a:xfrm flipH="1">
              <a:off x="8521237" y="-582333"/>
              <a:ext cx="649721" cy="1022399"/>
            </a:xfrm>
            <a:custGeom>
              <a:avLst/>
              <a:gdLst/>
              <a:ahLst/>
              <a:cxnLst/>
              <a:rect l="l" t="t" r="r" b="b"/>
              <a:pathLst>
                <a:path w="6651" h="10466" extrusionOk="0">
                  <a:moveTo>
                    <a:pt x="5722" y="0"/>
                  </a:moveTo>
                  <a:cubicBezTo>
                    <a:pt x="4008" y="2925"/>
                    <a:pt x="1996" y="6356"/>
                    <a:pt x="0" y="9767"/>
                  </a:cubicBezTo>
                  <a:lnTo>
                    <a:pt x="0" y="10465"/>
                  </a:lnTo>
                  <a:cubicBezTo>
                    <a:pt x="2272" y="6891"/>
                    <a:pt x="4630" y="3177"/>
                    <a:pt x="665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2"/>
            <p:cNvSpPr/>
            <p:nvPr/>
          </p:nvSpPr>
          <p:spPr>
            <a:xfrm flipH="1">
              <a:off x="8327718" y="-582333"/>
              <a:ext cx="843240" cy="1136010"/>
            </a:xfrm>
            <a:custGeom>
              <a:avLst/>
              <a:gdLst/>
              <a:ahLst/>
              <a:cxnLst/>
              <a:rect l="l" t="t" r="r" b="b"/>
              <a:pathLst>
                <a:path w="8632" h="11629" extrusionOk="0">
                  <a:moveTo>
                    <a:pt x="7619" y="0"/>
                  </a:moveTo>
                  <a:cubicBezTo>
                    <a:pt x="5269" y="3416"/>
                    <a:pt x="2529" y="7397"/>
                    <a:pt x="0" y="11077"/>
                  </a:cubicBezTo>
                  <a:lnTo>
                    <a:pt x="0" y="11628"/>
                  </a:lnTo>
                  <a:cubicBezTo>
                    <a:pt x="2766" y="7896"/>
                    <a:pt x="5926" y="3646"/>
                    <a:pt x="863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2"/>
            <p:cNvSpPr/>
            <p:nvPr/>
          </p:nvSpPr>
          <p:spPr>
            <a:xfrm flipH="1">
              <a:off x="8112023" y="-582333"/>
              <a:ext cx="1058934" cy="1229595"/>
            </a:xfrm>
            <a:custGeom>
              <a:avLst/>
              <a:gdLst/>
              <a:ahLst/>
              <a:cxnLst/>
              <a:rect l="l" t="t" r="r" b="b"/>
              <a:pathLst>
                <a:path w="10840" h="12587" extrusionOk="0">
                  <a:moveTo>
                    <a:pt x="9703" y="0"/>
                  </a:moveTo>
                  <a:cubicBezTo>
                    <a:pt x="6597" y="3876"/>
                    <a:pt x="2970" y="8408"/>
                    <a:pt x="0" y="12126"/>
                  </a:cubicBezTo>
                  <a:lnTo>
                    <a:pt x="0" y="12586"/>
                  </a:lnTo>
                  <a:cubicBezTo>
                    <a:pt x="3110" y="8967"/>
                    <a:pt x="7284" y="4125"/>
                    <a:pt x="10839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2"/>
            <p:cNvSpPr/>
            <p:nvPr/>
          </p:nvSpPr>
          <p:spPr>
            <a:xfrm flipH="1">
              <a:off x="7864776" y="-582333"/>
              <a:ext cx="1306182" cy="1313313"/>
            </a:xfrm>
            <a:custGeom>
              <a:avLst/>
              <a:gdLst/>
              <a:ahLst/>
              <a:cxnLst/>
              <a:rect l="l" t="t" r="r" b="b"/>
              <a:pathLst>
                <a:path w="13371" h="13444" extrusionOk="0">
                  <a:moveTo>
                    <a:pt x="12058" y="0"/>
                  </a:moveTo>
                  <a:cubicBezTo>
                    <a:pt x="7974" y="4405"/>
                    <a:pt x="3136" y="9620"/>
                    <a:pt x="0" y="13024"/>
                  </a:cubicBezTo>
                  <a:lnTo>
                    <a:pt x="0" y="13443"/>
                  </a:lnTo>
                  <a:cubicBezTo>
                    <a:pt x="2918" y="10484"/>
                    <a:pt x="8631" y="4752"/>
                    <a:pt x="1337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2"/>
            <p:cNvSpPr/>
            <p:nvPr/>
          </p:nvSpPr>
          <p:spPr>
            <a:xfrm flipH="1">
              <a:off x="7572299" y="-582333"/>
              <a:ext cx="1598659" cy="1407288"/>
            </a:xfrm>
            <a:custGeom>
              <a:avLst/>
              <a:gdLst/>
              <a:ahLst/>
              <a:cxnLst/>
              <a:rect l="l" t="t" r="r" b="b"/>
              <a:pathLst>
                <a:path w="16365" h="14406" extrusionOk="0">
                  <a:moveTo>
                    <a:pt x="14802" y="0"/>
                  </a:moveTo>
                  <a:cubicBezTo>
                    <a:pt x="9073" y="5337"/>
                    <a:pt x="1928" y="12009"/>
                    <a:pt x="0" y="13865"/>
                  </a:cubicBezTo>
                  <a:lnTo>
                    <a:pt x="0" y="14405"/>
                  </a:lnTo>
                  <a:cubicBezTo>
                    <a:pt x="298" y="14069"/>
                    <a:pt x="619" y="13752"/>
                    <a:pt x="967" y="13451"/>
                  </a:cubicBezTo>
                  <a:cubicBezTo>
                    <a:pt x="974" y="13353"/>
                    <a:pt x="9688" y="5786"/>
                    <a:pt x="16364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2"/>
            <p:cNvSpPr/>
            <p:nvPr/>
          </p:nvSpPr>
          <p:spPr>
            <a:xfrm flipH="1">
              <a:off x="7350353" y="4910181"/>
              <a:ext cx="1820605" cy="815985"/>
            </a:xfrm>
            <a:custGeom>
              <a:avLst/>
              <a:gdLst/>
              <a:ahLst/>
              <a:cxnLst/>
              <a:rect l="l" t="t" r="r" b="b"/>
              <a:pathLst>
                <a:path w="18637" h="8353" extrusionOk="0">
                  <a:moveTo>
                    <a:pt x="0" y="0"/>
                  </a:moveTo>
                  <a:lnTo>
                    <a:pt x="0" y="2362"/>
                  </a:lnTo>
                  <a:cubicBezTo>
                    <a:pt x="3480" y="3771"/>
                    <a:pt x="9016" y="6013"/>
                    <a:pt x="14797" y="8352"/>
                  </a:cubicBezTo>
                  <a:lnTo>
                    <a:pt x="18636" y="8352"/>
                  </a:lnTo>
                  <a:cubicBezTo>
                    <a:pt x="11775" y="5276"/>
                    <a:pt x="4454" y="1997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2"/>
            <p:cNvSpPr/>
            <p:nvPr/>
          </p:nvSpPr>
          <p:spPr>
            <a:xfrm flipH="1">
              <a:off x="6828017" y="4462281"/>
              <a:ext cx="2342941" cy="1263883"/>
            </a:xfrm>
            <a:custGeom>
              <a:avLst/>
              <a:gdLst/>
              <a:ahLst/>
              <a:cxnLst/>
              <a:rect l="l" t="t" r="r" b="b"/>
              <a:pathLst>
                <a:path w="23984" h="12938" extrusionOk="0">
                  <a:moveTo>
                    <a:pt x="0" y="0"/>
                  </a:moveTo>
                  <a:lnTo>
                    <a:pt x="0" y="2272"/>
                  </a:lnTo>
                  <a:cubicBezTo>
                    <a:pt x="5314" y="4891"/>
                    <a:pt x="14285" y="9314"/>
                    <a:pt x="21636" y="12937"/>
                  </a:cubicBezTo>
                  <a:lnTo>
                    <a:pt x="23984" y="12937"/>
                  </a:lnTo>
                  <a:cubicBezTo>
                    <a:pt x="16719" y="9020"/>
                    <a:pt x="6102" y="3295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2"/>
            <p:cNvSpPr/>
            <p:nvPr/>
          </p:nvSpPr>
          <p:spPr>
            <a:xfrm flipH="1">
              <a:off x="6508285" y="4026494"/>
              <a:ext cx="2662673" cy="1699668"/>
            </a:xfrm>
            <a:custGeom>
              <a:avLst/>
              <a:gdLst/>
              <a:ahLst/>
              <a:cxnLst/>
              <a:rect l="l" t="t" r="r" b="b"/>
              <a:pathLst>
                <a:path w="27257" h="17399" extrusionOk="0">
                  <a:moveTo>
                    <a:pt x="0" y="0"/>
                  </a:moveTo>
                  <a:lnTo>
                    <a:pt x="0" y="2219"/>
                  </a:lnTo>
                  <a:cubicBezTo>
                    <a:pt x="6895" y="6276"/>
                    <a:pt x="19361" y="13601"/>
                    <a:pt x="25822" y="17398"/>
                  </a:cubicBezTo>
                  <a:lnTo>
                    <a:pt x="27256" y="17398"/>
                  </a:lnTo>
                  <a:cubicBezTo>
                    <a:pt x="23172" y="14794"/>
                    <a:pt x="7914" y="5057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2"/>
            <p:cNvSpPr/>
            <p:nvPr/>
          </p:nvSpPr>
          <p:spPr>
            <a:xfrm flipH="1">
              <a:off x="6317697" y="3595885"/>
              <a:ext cx="2853261" cy="2130275"/>
            </a:xfrm>
            <a:custGeom>
              <a:avLst/>
              <a:gdLst/>
              <a:ahLst/>
              <a:cxnLst/>
              <a:rect l="l" t="t" r="r" b="b"/>
              <a:pathLst>
                <a:path w="29208" h="21807" extrusionOk="0">
                  <a:moveTo>
                    <a:pt x="0" y="0"/>
                  </a:moveTo>
                  <a:lnTo>
                    <a:pt x="0" y="2204"/>
                  </a:lnTo>
                  <a:cubicBezTo>
                    <a:pt x="8722" y="8242"/>
                    <a:pt x="26705" y="20662"/>
                    <a:pt x="26739" y="20685"/>
                  </a:cubicBezTo>
                  <a:cubicBezTo>
                    <a:pt x="26746" y="20693"/>
                    <a:pt x="27342" y="21101"/>
                    <a:pt x="28361" y="21806"/>
                  </a:cubicBezTo>
                  <a:lnTo>
                    <a:pt x="29207" y="21806"/>
                  </a:lnTo>
                  <a:cubicBezTo>
                    <a:pt x="26860" y="20059"/>
                    <a:pt x="25342" y="18927"/>
                    <a:pt x="25332" y="18919"/>
                  </a:cubicBezTo>
                  <a:cubicBezTo>
                    <a:pt x="25290" y="18889"/>
                    <a:pt x="8220" y="6147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2"/>
            <p:cNvSpPr/>
            <p:nvPr/>
          </p:nvSpPr>
          <p:spPr>
            <a:xfrm flipH="1">
              <a:off x="6336550" y="3160782"/>
              <a:ext cx="2834407" cy="2501586"/>
            </a:xfrm>
            <a:custGeom>
              <a:avLst/>
              <a:gdLst/>
              <a:ahLst/>
              <a:cxnLst/>
              <a:rect l="l" t="t" r="r" b="b"/>
              <a:pathLst>
                <a:path w="29015" h="25608" extrusionOk="0">
                  <a:moveTo>
                    <a:pt x="0" y="0"/>
                  </a:moveTo>
                  <a:lnTo>
                    <a:pt x="0" y="2239"/>
                  </a:lnTo>
                  <a:cubicBezTo>
                    <a:pt x="7669" y="8428"/>
                    <a:pt x="24006" y="21584"/>
                    <a:pt x="24048" y="21618"/>
                  </a:cubicBezTo>
                  <a:cubicBezTo>
                    <a:pt x="24063" y="21629"/>
                    <a:pt x="26079" y="23245"/>
                    <a:pt x="29014" y="25607"/>
                  </a:cubicBezTo>
                  <a:cubicBezTo>
                    <a:pt x="28988" y="25558"/>
                    <a:pt x="28958" y="25513"/>
                    <a:pt x="28932" y="25464"/>
                  </a:cubicBezTo>
                  <a:cubicBezTo>
                    <a:pt x="28927" y="25460"/>
                    <a:pt x="28917" y="25441"/>
                    <a:pt x="28897" y="25407"/>
                  </a:cubicBezTo>
                  <a:cubicBezTo>
                    <a:pt x="28629" y="25105"/>
                    <a:pt x="28384" y="24781"/>
                    <a:pt x="28162" y="24437"/>
                  </a:cubicBezTo>
                  <a:cubicBezTo>
                    <a:pt x="25078" y="21769"/>
                    <a:pt x="22912" y="19897"/>
                    <a:pt x="22897" y="19882"/>
                  </a:cubicBezTo>
                  <a:cubicBezTo>
                    <a:pt x="22848" y="19840"/>
                    <a:pt x="7058" y="6145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2"/>
            <p:cNvSpPr/>
            <p:nvPr/>
          </p:nvSpPr>
          <p:spPr>
            <a:xfrm flipH="1">
              <a:off x="6468526" y="2710342"/>
              <a:ext cx="2702431" cy="2752545"/>
            </a:xfrm>
            <a:custGeom>
              <a:avLst/>
              <a:gdLst/>
              <a:ahLst/>
              <a:cxnLst/>
              <a:rect l="l" t="t" r="r" b="b"/>
              <a:pathLst>
                <a:path w="27664" h="28177" extrusionOk="0">
                  <a:moveTo>
                    <a:pt x="0" y="0"/>
                  </a:moveTo>
                  <a:lnTo>
                    <a:pt x="0" y="2332"/>
                  </a:lnTo>
                  <a:cubicBezTo>
                    <a:pt x="6359" y="8299"/>
                    <a:pt x="21817" y="22735"/>
                    <a:pt x="21867" y="22780"/>
                  </a:cubicBezTo>
                  <a:cubicBezTo>
                    <a:pt x="21890" y="22798"/>
                    <a:pt x="24327" y="25071"/>
                    <a:pt x="27664" y="28177"/>
                  </a:cubicBezTo>
                  <a:cubicBezTo>
                    <a:pt x="27645" y="28139"/>
                    <a:pt x="27622" y="28097"/>
                    <a:pt x="27596" y="28048"/>
                  </a:cubicBezTo>
                  <a:cubicBezTo>
                    <a:pt x="27373" y="27762"/>
                    <a:pt x="27169" y="27456"/>
                    <a:pt x="26985" y="27131"/>
                  </a:cubicBezTo>
                  <a:cubicBezTo>
                    <a:pt x="23565" y="23704"/>
                    <a:pt x="20987" y="21123"/>
                    <a:pt x="20965" y="21100"/>
                  </a:cubicBezTo>
                  <a:cubicBezTo>
                    <a:pt x="20908" y="21044"/>
                    <a:pt x="5506" y="5566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2"/>
            <p:cNvSpPr/>
            <p:nvPr/>
          </p:nvSpPr>
          <p:spPr>
            <a:xfrm flipH="1">
              <a:off x="6573638" y="2228447"/>
              <a:ext cx="2597319" cy="3057135"/>
            </a:xfrm>
            <a:custGeom>
              <a:avLst/>
              <a:gdLst/>
              <a:ahLst/>
              <a:cxnLst/>
              <a:rect l="l" t="t" r="r" b="b"/>
              <a:pathLst>
                <a:path w="26588" h="31295" extrusionOk="0">
                  <a:moveTo>
                    <a:pt x="0" y="0"/>
                  </a:moveTo>
                  <a:lnTo>
                    <a:pt x="0" y="2521"/>
                  </a:lnTo>
                  <a:cubicBezTo>
                    <a:pt x="4321" y="7238"/>
                    <a:pt x="20119" y="24324"/>
                    <a:pt x="20180" y="24388"/>
                  </a:cubicBezTo>
                  <a:cubicBezTo>
                    <a:pt x="20206" y="24418"/>
                    <a:pt x="23014" y="27445"/>
                    <a:pt x="26588" y="31294"/>
                  </a:cubicBezTo>
                  <a:cubicBezTo>
                    <a:pt x="26554" y="31223"/>
                    <a:pt x="26504" y="31124"/>
                    <a:pt x="26452" y="31004"/>
                  </a:cubicBezTo>
                  <a:cubicBezTo>
                    <a:pt x="26328" y="30819"/>
                    <a:pt x="26210" y="30630"/>
                    <a:pt x="26105" y="30430"/>
                  </a:cubicBezTo>
                  <a:cubicBezTo>
                    <a:pt x="22489" y="26245"/>
                    <a:pt x="19538" y="22822"/>
                    <a:pt x="19512" y="22788"/>
                  </a:cubicBezTo>
                  <a:cubicBezTo>
                    <a:pt x="19444" y="22709"/>
                    <a:pt x="1800" y="2162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2"/>
            <p:cNvSpPr/>
            <p:nvPr/>
          </p:nvSpPr>
          <p:spPr>
            <a:xfrm flipH="1">
              <a:off x="6653254" y="-582333"/>
              <a:ext cx="2643135" cy="5716682"/>
            </a:xfrm>
            <a:custGeom>
              <a:avLst/>
              <a:gdLst/>
              <a:ahLst/>
              <a:cxnLst/>
              <a:rect l="l" t="t" r="r" b="b"/>
              <a:pathLst>
                <a:path w="27057" h="58520" extrusionOk="0">
                  <a:moveTo>
                    <a:pt x="19373" y="0"/>
                  </a:moveTo>
                  <a:cubicBezTo>
                    <a:pt x="12704" y="5363"/>
                    <a:pt x="3763" y="12579"/>
                    <a:pt x="3749" y="12688"/>
                  </a:cubicBezTo>
                  <a:cubicBezTo>
                    <a:pt x="2730" y="13515"/>
                    <a:pt x="1903" y="14499"/>
                    <a:pt x="1284" y="15583"/>
                  </a:cubicBezTo>
                  <a:lnTo>
                    <a:pt x="1284" y="25939"/>
                  </a:lnTo>
                  <a:cubicBezTo>
                    <a:pt x="1537" y="26377"/>
                    <a:pt x="1824" y="26803"/>
                    <a:pt x="2148" y="27215"/>
                  </a:cubicBezTo>
                  <a:cubicBezTo>
                    <a:pt x="2167" y="27321"/>
                    <a:pt x="20169" y="49915"/>
                    <a:pt x="20244" y="50010"/>
                  </a:cubicBezTo>
                  <a:cubicBezTo>
                    <a:pt x="20275" y="50047"/>
                    <a:pt x="23404" y="53957"/>
                    <a:pt x="27057" y="58520"/>
                  </a:cubicBezTo>
                  <a:cubicBezTo>
                    <a:pt x="27057" y="58512"/>
                    <a:pt x="27053" y="58509"/>
                    <a:pt x="27053" y="58505"/>
                  </a:cubicBezTo>
                  <a:cubicBezTo>
                    <a:pt x="27038" y="58493"/>
                    <a:pt x="26947" y="58282"/>
                    <a:pt x="26792" y="57924"/>
                  </a:cubicBezTo>
                  <a:cubicBezTo>
                    <a:pt x="23136" y="53003"/>
                    <a:pt x="19833" y="48553"/>
                    <a:pt x="19800" y="48511"/>
                  </a:cubicBezTo>
                  <a:cubicBezTo>
                    <a:pt x="19727" y="48409"/>
                    <a:pt x="3242" y="26090"/>
                    <a:pt x="3231" y="25973"/>
                  </a:cubicBezTo>
                  <a:cubicBezTo>
                    <a:pt x="1" y="21557"/>
                    <a:pt x="918" y="15356"/>
                    <a:pt x="5277" y="12073"/>
                  </a:cubicBezTo>
                  <a:cubicBezTo>
                    <a:pt x="5296" y="11960"/>
                    <a:pt x="14651" y="4955"/>
                    <a:pt x="21286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2"/>
            <p:cNvSpPr/>
            <p:nvPr/>
          </p:nvSpPr>
          <p:spPr>
            <a:xfrm flipH="1">
              <a:off x="6709619" y="-582333"/>
              <a:ext cx="2446294" cy="5593986"/>
            </a:xfrm>
            <a:custGeom>
              <a:avLst/>
              <a:gdLst/>
              <a:ahLst/>
              <a:cxnLst/>
              <a:rect l="l" t="t" r="r" b="b"/>
              <a:pathLst>
                <a:path w="25042" h="57264" extrusionOk="0">
                  <a:moveTo>
                    <a:pt x="21992" y="0"/>
                  </a:moveTo>
                  <a:cubicBezTo>
                    <a:pt x="15436" y="4532"/>
                    <a:pt x="5409" y="11484"/>
                    <a:pt x="5387" y="11613"/>
                  </a:cubicBezTo>
                  <a:cubicBezTo>
                    <a:pt x="1095" y="14609"/>
                    <a:pt x="1" y="20523"/>
                    <a:pt x="2937" y="24870"/>
                  </a:cubicBezTo>
                  <a:cubicBezTo>
                    <a:pt x="2948" y="24995"/>
                    <a:pt x="17954" y="46960"/>
                    <a:pt x="18029" y="47070"/>
                  </a:cubicBezTo>
                  <a:cubicBezTo>
                    <a:pt x="18063" y="47122"/>
                    <a:pt x="21464" y="52066"/>
                    <a:pt x="25042" y="57263"/>
                  </a:cubicBezTo>
                  <a:cubicBezTo>
                    <a:pt x="24969" y="57112"/>
                    <a:pt x="24906" y="56962"/>
                    <a:pt x="24845" y="56803"/>
                  </a:cubicBezTo>
                  <a:cubicBezTo>
                    <a:pt x="24841" y="56799"/>
                    <a:pt x="24830" y="56772"/>
                    <a:pt x="24811" y="56731"/>
                  </a:cubicBezTo>
                  <a:cubicBezTo>
                    <a:pt x="21339" y="51278"/>
                    <a:pt x="17836" y="45753"/>
                    <a:pt x="17799" y="45692"/>
                  </a:cubicBezTo>
                  <a:cubicBezTo>
                    <a:pt x="17723" y="45575"/>
                    <a:pt x="4145" y="24041"/>
                    <a:pt x="4137" y="23909"/>
                  </a:cubicBezTo>
                  <a:cubicBezTo>
                    <a:pt x="1480" y="19644"/>
                    <a:pt x="2737" y="14024"/>
                    <a:pt x="6945" y="11303"/>
                  </a:cubicBezTo>
                  <a:cubicBezTo>
                    <a:pt x="6975" y="11160"/>
                    <a:pt x="18085" y="4042"/>
                    <a:pt x="24415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2"/>
            <p:cNvSpPr/>
            <p:nvPr/>
          </p:nvSpPr>
          <p:spPr>
            <a:xfrm flipH="1">
              <a:off x="6190897" y="-582333"/>
              <a:ext cx="2671953" cy="5499522"/>
            </a:xfrm>
            <a:custGeom>
              <a:avLst/>
              <a:gdLst/>
              <a:ahLst/>
              <a:cxnLst/>
              <a:rect l="l" t="t" r="r" b="b"/>
              <a:pathLst>
                <a:path w="27352" h="56297" extrusionOk="0">
                  <a:moveTo>
                    <a:pt x="24174" y="0"/>
                  </a:moveTo>
                  <a:cubicBezTo>
                    <a:pt x="18505" y="3340"/>
                    <a:pt x="5549" y="10979"/>
                    <a:pt x="5503" y="11141"/>
                  </a:cubicBezTo>
                  <a:cubicBezTo>
                    <a:pt x="1394" y="13598"/>
                    <a:pt x="1" y="18923"/>
                    <a:pt x="2387" y="23093"/>
                  </a:cubicBezTo>
                  <a:cubicBezTo>
                    <a:pt x="2387" y="23229"/>
                    <a:pt x="14592" y="44258"/>
                    <a:pt x="14663" y="44386"/>
                  </a:cubicBezTo>
                  <a:cubicBezTo>
                    <a:pt x="14705" y="44454"/>
                    <a:pt x="18316" y="50629"/>
                    <a:pt x="21638" y="56297"/>
                  </a:cubicBezTo>
                  <a:cubicBezTo>
                    <a:pt x="21596" y="56187"/>
                    <a:pt x="21551" y="56063"/>
                    <a:pt x="21498" y="55924"/>
                  </a:cubicBezTo>
                  <a:cubicBezTo>
                    <a:pt x="18373" y="50127"/>
                    <a:pt x="14671" y="43231"/>
                    <a:pt x="14629" y="43152"/>
                  </a:cubicBezTo>
                  <a:cubicBezTo>
                    <a:pt x="14554" y="43013"/>
                    <a:pt x="3669" y="22561"/>
                    <a:pt x="3673" y="22418"/>
                  </a:cubicBezTo>
                  <a:cubicBezTo>
                    <a:pt x="1549" y="18361"/>
                    <a:pt x="3061" y="13334"/>
                    <a:pt x="7062" y="11130"/>
                  </a:cubicBezTo>
                  <a:cubicBezTo>
                    <a:pt x="7123" y="10933"/>
                    <a:pt x="24351" y="1620"/>
                    <a:pt x="2735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2"/>
            <p:cNvSpPr/>
            <p:nvPr/>
          </p:nvSpPr>
          <p:spPr>
            <a:xfrm flipH="1">
              <a:off x="6272063" y="5662281"/>
              <a:ext cx="64572" cy="63888"/>
            </a:xfrm>
            <a:custGeom>
              <a:avLst/>
              <a:gdLst/>
              <a:ahLst/>
              <a:cxnLst/>
              <a:rect l="l" t="t" r="r" b="b"/>
              <a:pathLst>
                <a:path w="661" h="65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227"/>
                    <a:pt x="268" y="442"/>
                    <a:pt x="416" y="653"/>
                  </a:cubicBezTo>
                  <a:lnTo>
                    <a:pt x="661" y="653"/>
                  </a:lnTo>
                  <a:cubicBezTo>
                    <a:pt x="624" y="596"/>
                    <a:pt x="589" y="536"/>
                    <a:pt x="552" y="472"/>
                  </a:cubicBezTo>
                  <a:cubicBezTo>
                    <a:pt x="469" y="397"/>
                    <a:pt x="382" y="321"/>
                    <a:pt x="303" y="242"/>
                  </a:cubicBezTo>
                  <a:cubicBezTo>
                    <a:pt x="201" y="159"/>
                    <a:pt x="99" y="80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2"/>
            <p:cNvSpPr/>
            <p:nvPr/>
          </p:nvSpPr>
          <p:spPr>
            <a:xfrm flipH="1">
              <a:off x="6384112" y="5462802"/>
              <a:ext cx="84500" cy="116151"/>
            </a:xfrm>
            <a:custGeom>
              <a:avLst/>
              <a:gdLst/>
              <a:ahLst/>
              <a:cxnLst/>
              <a:rect l="l" t="t" r="r" b="b"/>
              <a:pathLst>
                <a:path w="865" h="1189" extrusionOk="0">
                  <a:moveTo>
                    <a:pt x="1" y="1"/>
                  </a:moveTo>
                  <a:lnTo>
                    <a:pt x="1" y="1"/>
                  </a:lnTo>
                  <a:cubicBezTo>
                    <a:pt x="38" y="72"/>
                    <a:pt x="61" y="114"/>
                    <a:pt x="69" y="117"/>
                  </a:cubicBezTo>
                  <a:cubicBezTo>
                    <a:pt x="200" y="378"/>
                    <a:pt x="344" y="631"/>
                    <a:pt x="499" y="872"/>
                  </a:cubicBezTo>
                  <a:cubicBezTo>
                    <a:pt x="619" y="974"/>
                    <a:pt x="740" y="1080"/>
                    <a:pt x="865" y="1189"/>
                  </a:cubicBezTo>
                  <a:cubicBezTo>
                    <a:pt x="759" y="1001"/>
                    <a:pt x="639" y="778"/>
                    <a:pt x="499" y="525"/>
                  </a:cubicBezTo>
                  <a:cubicBezTo>
                    <a:pt x="381" y="401"/>
                    <a:pt x="264" y="276"/>
                    <a:pt x="155" y="144"/>
                  </a:cubicBezTo>
                  <a:cubicBezTo>
                    <a:pt x="102" y="95"/>
                    <a:pt x="53" y="46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2"/>
            <p:cNvSpPr/>
            <p:nvPr/>
          </p:nvSpPr>
          <p:spPr>
            <a:xfrm flipH="1">
              <a:off x="6286033" y="5578856"/>
              <a:ext cx="98176" cy="123673"/>
            </a:xfrm>
            <a:custGeom>
              <a:avLst/>
              <a:gdLst/>
              <a:ahLst/>
              <a:cxnLst/>
              <a:rect l="l" t="t" r="r" b="b"/>
              <a:pathLst>
                <a:path w="1005" h="1266" extrusionOk="0">
                  <a:moveTo>
                    <a:pt x="1" y="1"/>
                  </a:moveTo>
                  <a:lnTo>
                    <a:pt x="1" y="1"/>
                  </a:lnTo>
                  <a:cubicBezTo>
                    <a:pt x="186" y="333"/>
                    <a:pt x="310" y="556"/>
                    <a:pt x="370" y="654"/>
                  </a:cubicBezTo>
                  <a:cubicBezTo>
                    <a:pt x="503" y="805"/>
                    <a:pt x="642" y="952"/>
                    <a:pt x="790" y="1096"/>
                  </a:cubicBezTo>
                  <a:cubicBezTo>
                    <a:pt x="858" y="1152"/>
                    <a:pt x="929" y="1209"/>
                    <a:pt x="1005" y="1265"/>
                  </a:cubicBezTo>
                  <a:cubicBezTo>
                    <a:pt x="858" y="1024"/>
                    <a:pt x="695" y="748"/>
                    <a:pt x="514" y="447"/>
                  </a:cubicBezTo>
                  <a:cubicBezTo>
                    <a:pt x="341" y="295"/>
                    <a:pt x="170" y="145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2"/>
            <p:cNvSpPr/>
            <p:nvPr/>
          </p:nvSpPr>
          <p:spPr>
            <a:xfrm flipH="1">
              <a:off x="6256921" y="5702431"/>
              <a:ext cx="29209" cy="23738"/>
            </a:xfrm>
            <a:custGeom>
              <a:avLst/>
              <a:gdLst/>
              <a:ahLst/>
              <a:cxnLst/>
              <a:rect l="l" t="t" r="r" b="b"/>
              <a:pathLst>
                <a:path w="299" h="243" extrusionOk="0">
                  <a:moveTo>
                    <a:pt x="1" y="0"/>
                  </a:moveTo>
                  <a:cubicBezTo>
                    <a:pt x="12" y="23"/>
                    <a:pt x="23" y="42"/>
                    <a:pt x="35" y="61"/>
                  </a:cubicBezTo>
                  <a:cubicBezTo>
                    <a:pt x="103" y="125"/>
                    <a:pt x="174" y="182"/>
                    <a:pt x="246" y="242"/>
                  </a:cubicBezTo>
                  <a:lnTo>
                    <a:pt x="299" y="242"/>
                  </a:lnTo>
                  <a:cubicBezTo>
                    <a:pt x="197" y="159"/>
                    <a:pt x="98" y="80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2"/>
            <p:cNvSpPr/>
            <p:nvPr/>
          </p:nvSpPr>
          <p:spPr>
            <a:xfrm flipH="1">
              <a:off x="6279390" y="5559416"/>
              <a:ext cx="91826" cy="109899"/>
            </a:xfrm>
            <a:custGeom>
              <a:avLst/>
              <a:gdLst/>
              <a:ahLst/>
              <a:cxnLst/>
              <a:rect l="l" t="t" r="r" b="b"/>
              <a:pathLst>
                <a:path w="940" h="1125" extrusionOk="0">
                  <a:moveTo>
                    <a:pt x="0" y="1"/>
                  </a:moveTo>
                  <a:lnTo>
                    <a:pt x="0" y="1"/>
                  </a:lnTo>
                  <a:cubicBezTo>
                    <a:pt x="136" y="227"/>
                    <a:pt x="264" y="442"/>
                    <a:pt x="381" y="646"/>
                  </a:cubicBezTo>
                  <a:cubicBezTo>
                    <a:pt x="566" y="800"/>
                    <a:pt x="751" y="963"/>
                    <a:pt x="939" y="1125"/>
                  </a:cubicBezTo>
                  <a:cubicBezTo>
                    <a:pt x="777" y="876"/>
                    <a:pt x="615" y="619"/>
                    <a:pt x="441" y="351"/>
                  </a:cubicBezTo>
                  <a:cubicBezTo>
                    <a:pt x="438" y="348"/>
                    <a:pt x="434" y="340"/>
                    <a:pt x="426" y="336"/>
                  </a:cubicBezTo>
                  <a:cubicBezTo>
                    <a:pt x="283" y="227"/>
                    <a:pt x="140" y="118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2"/>
            <p:cNvSpPr/>
            <p:nvPr/>
          </p:nvSpPr>
          <p:spPr>
            <a:xfrm flipH="1">
              <a:off x="6217065" y="5669217"/>
              <a:ext cx="62422" cy="56952"/>
            </a:xfrm>
            <a:custGeom>
              <a:avLst/>
              <a:gdLst/>
              <a:ahLst/>
              <a:cxnLst/>
              <a:rect l="l" t="t" r="r" b="b"/>
              <a:pathLst>
                <a:path w="639" h="583" extrusionOk="0">
                  <a:moveTo>
                    <a:pt x="0" y="1"/>
                  </a:moveTo>
                  <a:lnTo>
                    <a:pt x="0" y="1"/>
                  </a:lnTo>
                  <a:cubicBezTo>
                    <a:pt x="129" y="201"/>
                    <a:pt x="250" y="394"/>
                    <a:pt x="370" y="582"/>
                  </a:cubicBezTo>
                  <a:lnTo>
                    <a:pt x="638" y="582"/>
                  </a:lnTo>
                  <a:cubicBezTo>
                    <a:pt x="619" y="556"/>
                    <a:pt x="605" y="533"/>
                    <a:pt x="586" y="507"/>
                  </a:cubicBezTo>
                  <a:cubicBezTo>
                    <a:pt x="389" y="337"/>
                    <a:pt x="193" y="167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2"/>
            <p:cNvSpPr/>
            <p:nvPr/>
          </p:nvSpPr>
          <p:spPr>
            <a:xfrm flipH="1">
              <a:off x="6273822" y="5592923"/>
              <a:ext cx="54705" cy="50993"/>
            </a:xfrm>
            <a:custGeom>
              <a:avLst/>
              <a:gdLst/>
              <a:ahLst/>
              <a:cxnLst/>
              <a:rect l="l" t="t" r="r" b="b"/>
              <a:pathLst>
                <a:path w="560" h="522" extrusionOk="0">
                  <a:moveTo>
                    <a:pt x="1" y="1"/>
                  </a:moveTo>
                  <a:cubicBezTo>
                    <a:pt x="4" y="5"/>
                    <a:pt x="4" y="5"/>
                    <a:pt x="4" y="8"/>
                  </a:cubicBezTo>
                  <a:cubicBezTo>
                    <a:pt x="189" y="179"/>
                    <a:pt x="370" y="348"/>
                    <a:pt x="560" y="522"/>
                  </a:cubicBezTo>
                  <a:cubicBezTo>
                    <a:pt x="499" y="435"/>
                    <a:pt x="438" y="348"/>
                    <a:pt x="378" y="261"/>
                  </a:cubicBezTo>
                  <a:cubicBezTo>
                    <a:pt x="250" y="179"/>
                    <a:pt x="125" y="92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2"/>
            <p:cNvSpPr/>
            <p:nvPr/>
          </p:nvSpPr>
          <p:spPr>
            <a:xfrm flipH="1">
              <a:off x="6195378" y="5643818"/>
              <a:ext cx="78541" cy="82351"/>
            </a:xfrm>
            <a:custGeom>
              <a:avLst/>
              <a:gdLst/>
              <a:ahLst/>
              <a:cxnLst/>
              <a:rect l="l" t="t" r="r" b="b"/>
              <a:pathLst>
                <a:path w="804" h="843" extrusionOk="0">
                  <a:moveTo>
                    <a:pt x="1" y="1"/>
                  </a:moveTo>
                  <a:lnTo>
                    <a:pt x="1" y="1"/>
                  </a:lnTo>
                  <a:cubicBezTo>
                    <a:pt x="177" y="261"/>
                    <a:pt x="355" y="518"/>
                    <a:pt x="529" y="767"/>
                  </a:cubicBezTo>
                  <a:cubicBezTo>
                    <a:pt x="558" y="793"/>
                    <a:pt x="585" y="816"/>
                    <a:pt x="616" y="842"/>
                  </a:cubicBezTo>
                  <a:lnTo>
                    <a:pt x="804" y="842"/>
                  </a:lnTo>
                  <a:cubicBezTo>
                    <a:pt x="729" y="740"/>
                    <a:pt x="657" y="642"/>
                    <a:pt x="581" y="541"/>
                  </a:cubicBezTo>
                  <a:cubicBezTo>
                    <a:pt x="385" y="359"/>
                    <a:pt x="193" y="178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2"/>
            <p:cNvSpPr/>
            <p:nvPr/>
          </p:nvSpPr>
          <p:spPr>
            <a:xfrm flipH="1">
              <a:off x="6178380" y="5636394"/>
              <a:ext cx="83816" cy="89775"/>
            </a:xfrm>
            <a:custGeom>
              <a:avLst/>
              <a:gdLst/>
              <a:ahLst/>
              <a:cxnLst/>
              <a:rect l="l" t="t" r="r" b="b"/>
              <a:pathLst>
                <a:path w="858" h="919" extrusionOk="0">
                  <a:moveTo>
                    <a:pt x="1" y="1"/>
                  </a:moveTo>
                  <a:cubicBezTo>
                    <a:pt x="156" y="209"/>
                    <a:pt x="311" y="416"/>
                    <a:pt x="461" y="617"/>
                  </a:cubicBezTo>
                  <a:cubicBezTo>
                    <a:pt x="567" y="718"/>
                    <a:pt x="677" y="816"/>
                    <a:pt x="782" y="918"/>
                  </a:cubicBezTo>
                  <a:lnTo>
                    <a:pt x="858" y="918"/>
                  </a:lnTo>
                  <a:cubicBezTo>
                    <a:pt x="736" y="767"/>
                    <a:pt x="616" y="620"/>
                    <a:pt x="496" y="469"/>
                  </a:cubicBezTo>
                  <a:cubicBezTo>
                    <a:pt x="352" y="326"/>
                    <a:pt x="212" y="186"/>
                    <a:pt x="73" y="42"/>
                  </a:cubicBezTo>
                  <a:cubicBezTo>
                    <a:pt x="46" y="32"/>
                    <a:pt x="24" y="16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2"/>
            <p:cNvSpPr/>
            <p:nvPr/>
          </p:nvSpPr>
          <p:spPr>
            <a:xfrm flipH="1">
              <a:off x="6167635" y="5648605"/>
              <a:ext cx="73070" cy="77564"/>
            </a:xfrm>
            <a:custGeom>
              <a:avLst/>
              <a:gdLst/>
              <a:ahLst/>
              <a:cxnLst/>
              <a:rect l="l" t="t" r="r" b="b"/>
              <a:pathLst>
                <a:path w="748" h="794" extrusionOk="0">
                  <a:moveTo>
                    <a:pt x="0" y="1"/>
                  </a:moveTo>
                  <a:lnTo>
                    <a:pt x="0" y="1"/>
                  </a:lnTo>
                  <a:cubicBezTo>
                    <a:pt x="91" y="114"/>
                    <a:pt x="185" y="227"/>
                    <a:pt x="276" y="344"/>
                  </a:cubicBezTo>
                  <a:cubicBezTo>
                    <a:pt x="422" y="492"/>
                    <a:pt x="574" y="642"/>
                    <a:pt x="725" y="793"/>
                  </a:cubicBezTo>
                  <a:lnTo>
                    <a:pt x="747" y="793"/>
                  </a:lnTo>
                  <a:cubicBezTo>
                    <a:pt x="593" y="616"/>
                    <a:pt x="441" y="442"/>
                    <a:pt x="290" y="265"/>
                  </a:cubicBezTo>
                  <a:cubicBezTo>
                    <a:pt x="222" y="193"/>
                    <a:pt x="154" y="118"/>
                    <a:pt x="86" y="46"/>
                  </a:cubicBezTo>
                  <a:cubicBezTo>
                    <a:pt x="56" y="31"/>
                    <a:pt x="30" y="16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2"/>
            <p:cNvSpPr/>
            <p:nvPr/>
          </p:nvSpPr>
          <p:spPr>
            <a:xfrm flipH="1">
              <a:off x="6022080" y="5654564"/>
              <a:ext cx="207586" cy="71605"/>
            </a:xfrm>
            <a:custGeom>
              <a:avLst/>
              <a:gdLst/>
              <a:ahLst/>
              <a:cxnLst/>
              <a:rect l="l" t="t" r="r" b="b"/>
              <a:pathLst>
                <a:path w="2125" h="733" extrusionOk="0">
                  <a:moveTo>
                    <a:pt x="0" y="0"/>
                  </a:moveTo>
                  <a:lnTo>
                    <a:pt x="0" y="0"/>
                  </a:lnTo>
                  <a:cubicBezTo>
                    <a:pt x="57" y="68"/>
                    <a:pt x="117" y="136"/>
                    <a:pt x="177" y="204"/>
                  </a:cubicBezTo>
                  <a:cubicBezTo>
                    <a:pt x="340" y="381"/>
                    <a:pt x="502" y="555"/>
                    <a:pt x="668" y="732"/>
                  </a:cubicBezTo>
                  <a:lnTo>
                    <a:pt x="2124" y="732"/>
                  </a:lnTo>
                  <a:cubicBezTo>
                    <a:pt x="1385" y="593"/>
                    <a:pt x="668" y="344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2"/>
            <p:cNvSpPr/>
            <p:nvPr/>
          </p:nvSpPr>
          <p:spPr>
            <a:xfrm flipH="1">
              <a:off x="5387609" y="-582333"/>
              <a:ext cx="3170648" cy="5432118"/>
            </a:xfrm>
            <a:custGeom>
              <a:avLst/>
              <a:gdLst/>
              <a:ahLst/>
              <a:cxnLst/>
              <a:rect l="l" t="t" r="r" b="b"/>
              <a:pathLst>
                <a:path w="32457" h="55607" extrusionOk="0">
                  <a:moveTo>
                    <a:pt x="27985" y="0"/>
                  </a:moveTo>
                  <a:cubicBezTo>
                    <a:pt x="26569" y="683"/>
                    <a:pt x="25656" y="1121"/>
                    <a:pt x="25607" y="1148"/>
                  </a:cubicBezTo>
                  <a:cubicBezTo>
                    <a:pt x="25381" y="1257"/>
                    <a:pt x="5567" y="11047"/>
                    <a:pt x="5491" y="11266"/>
                  </a:cubicBezTo>
                  <a:cubicBezTo>
                    <a:pt x="1612" y="13224"/>
                    <a:pt x="0" y="17953"/>
                    <a:pt x="1876" y="21886"/>
                  </a:cubicBezTo>
                  <a:cubicBezTo>
                    <a:pt x="1865" y="22040"/>
                    <a:pt x="11492" y="41850"/>
                    <a:pt x="11564" y="41994"/>
                  </a:cubicBezTo>
                  <a:cubicBezTo>
                    <a:pt x="11605" y="42084"/>
                    <a:pt x="15387" y="49787"/>
                    <a:pt x="18259" y="55607"/>
                  </a:cubicBezTo>
                  <a:cubicBezTo>
                    <a:pt x="18229" y="55523"/>
                    <a:pt x="18195" y="55433"/>
                    <a:pt x="18161" y="55342"/>
                  </a:cubicBezTo>
                  <a:cubicBezTo>
                    <a:pt x="15599" y="49655"/>
                    <a:pt x="11745" y="41024"/>
                    <a:pt x="11700" y="40921"/>
                  </a:cubicBezTo>
                  <a:cubicBezTo>
                    <a:pt x="11632" y="40763"/>
                    <a:pt x="3204" y="21660"/>
                    <a:pt x="3220" y="21505"/>
                  </a:cubicBezTo>
                  <a:cubicBezTo>
                    <a:pt x="1582" y="17704"/>
                    <a:pt x="3277" y="13277"/>
                    <a:pt x="7016" y="11548"/>
                  </a:cubicBezTo>
                  <a:cubicBezTo>
                    <a:pt x="7103" y="11322"/>
                    <a:pt x="26219" y="2721"/>
                    <a:pt x="26460" y="2616"/>
                  </a:cubicBezTo>
                  <a:cubicBezTo>
                    <a:pt x="26550" y="2578"/>
                    <a:pt x="29162" y="1434"/>
                    <a:pt x="32457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2"/>
            <p:cNvSpPr/>
            <p:nvPr/>
          </p:nvSpPr>
          <p:spPr>
            <a:xfrm flipH="1">
              <a:off x="6506124" y="5285498"/>
              <a:ext cx="67600" cy="104037"/>
            </a:xfrm>
            <a:custGeom>
              <a:avLst/>
              <a:gdLst/>
              <a:ahLst/>
              <a:cxnLst/>
              <a:rect l="l" t="t" r="r" b="b"/>
              <a:pathLst>
                <a:path w="692" h="1065" extrusionOk="0">
                  <a:moveTo>
                    <a:pt x="1" y="0"/>
                  </a:moveTo>
                  <a:lnTo>
                    <a:pt x="1" y="0"/>
                  </a:lnTo>
                  <a:cubicBezTo>
                    <a:pt x="53" y="106"/>
                    <a:pt x="84" y="166"/>
                    <a:pt x="91" y="170"/>
                  </a:cubicBezTo>
                  <a:cubicBezTo>
                    <a:pt x="182" y="377"/>
                    <a:pt x="288" y="574"/>
                    <a:pt x="398" y="770"/>
                  </a:cubicBezTo>
                  <a:cubicBezTo>
                    <a:pt x="495" y="868"/>
                    <a:pt x="593" y="962"/>
                    <a:pt x="692" y="1065"/>
                  </a:cubicBezTo>
                  <a:cubicBezTo>
                    <a:pt x="590" y="861"/>
                    <a:pt x="473" y="626"/>
                    <a:pt x="340" y="366"/>
                  </a:cubicBezTo>
                  <a:cubicBezTo>
                    <a:pt x="227" y="241"/>
                    <a:pt x="114" y="121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2"/>
            <p:cNvSpPr/>
            <p:nvPr/>
          </p:nvSpPr>
          <p:spPr>
            <a:xfrm flipH="1">
              <a:off x="6426118" y="5389438"/>
              <a:ext cx="80104" cy="112927"/>
            </a:xfrm>
            <a:custGeom>
              <a:avLst/>
              <a:gdLst/>
              <a:ahLst/>
              <a:cxnLst/>
              <a:rect l="l" t="t" r="r" b="b"/>
              <a:pathLst>
                <a:path w="820" h="1156" extrusionOk="0">
                  <a:moveTo>
                    <a:pt x="1" y="1"/>
                  </a:moveTo>
                  <a:cubicBezTo>
                    <a:pt x="132" y="264"/>
                    <a:pt x="242" y="476"/>
                    <a:pt x="318" y="623"/>
                  </a:cubicBezTo>
                  <a:cubicBezTo>
                    <a:pt x="389" y="714"/>
                    <a:pt x="465" y="804"/>
                    <a:pt x="540" y="895"/>
                  </a:cubicBezTo>
                  <a:cubicBezTo>
                    <a:pt x="630" y="982"/>
                    <a:pt x="726" y="1069"/>
                    <a:pt x="820" y="1156"/>
                  </a:cubicBezTo>
                  <a:cubicBezTo>
                    <a:pt x="695" y="929"/>
                    <a:pt x="562" y="684"/>
                    <a:pt x="416" y="416"/>
                  </a:cubicBezTo>
                  <a:cubicBezTo>
                    <a:pt x="276" y="276"/>
                    <a:pt x="137" y="137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2"/>
            <p:cNvSpPr/>
            <p:nvPr/>
          </p:nvSpPr>
          <p:spPr>
            <a:xfrm flipH="1">
              <a:off x="6502412" y="5315000"/>
              <a:ext cx="41420" cy="47183"/>
            </a:xfrm>
            <a:custGeom>
              <a:avLst/>
              <a:gdLst/>
              <a:ahLst/>
              <a:cxnLst/>
              <a:rect l="l" t="t" r="r" b="b"/>
              <a:pathLst>
                <a:path w="424" h="483" extrusionOk="0">
                  <a:moveTo>
                    <a:pt x="1" y="0"/>
                  </a:moveTo>
                  <a:cubicBezTo>
                    <a:pt x="12" y="19"/>
                    <a:pt x="24" y="42"/>
                    <a:pt x="34" y="64"/>
                  </a:cubicBezTo>
                  <a:cubicBezTo>
                    <a:pt x="163" y="204"/>
                    <a:pt x="295" y="343"/>
                    <a:pt x="423" y="483"/>
                  </a:cubicBezTo>
                  <a:cubicBezTo>
                    <a:pt x="416" y="468"/>
                    <a:pt x="409" y="453"/>
                    <a:pt x="397" y="434"/>
                  </a:cubicBezTo>
                  <a:cubicBezTo>
                    <a:pt x="261" y="294"/>
                    <a:pt x="129" y="151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2"/>
            <p:cNvSpPr/>
            <p:nvPr/>
          </p:nvSpPr>
          <p:spPr>
            <a:xfrm flipH="1">
              <a:off x="6371119" y="5502268"/>
              <a:ext cx="55096" cy="57245"/>
            </a:xfrm>
            <a:custGeom>
              <a:avLst/>
              <a:gdLst/>
              <a:ahLst/>
              <a:cxnLst/>
              <a:rect l="l" t="t" r="r" b="b"/>
              <a:pathLst>
                <a:path w="564" h="586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38"/>
                    <a:pt x="46" y="79"/>
                    <a:pt x="65" y="121"/>
                  </a:cubicBezTo>
                  <a:cubicBezTo>
                    <a:pt x="227" y="283"/>
                    <a:pt x="393" y="438"/>
                    <a:pt x="563" y="586"/>
                  </a:cubicBezTo>
                  <a:cubicBezTo>
                    <a:pt x="536" y="540"/>
                    <a:pt x="513" y="495"/>
                    <a:pt x="483" y="453"/>
                  </a:cubicBezTo>
                  <a:cubicBezTo>
                    <a:pt x="321" y="299"/>
                    <a:pt x="159" y="147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2"/>
            <p:cNvSpPr/>
            <p:nvPr/>
          </p:nvSpPr>
          <p:spPr>
            <a:xfrm flipH="1">
              <a:off x="6421331" y="5362086"/>
              <a:ext cx="81178" cy="112634"/>
            </a:xfrm>
            <a:custGeom>
              <a:avLst/>
              <a:gdLst/>
              <a:ahLst/>
              <a:cxnLst/>
              <a:rect l="l" t="t" r="r" b="b"/>
              <a:pathLst>
                <a:path w="831" h="1153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243"/>
                    <a:pt x="261" y="476"/>
                    <a:pt x="378" y="696"/>
                  </a:cubicBezTo>
                  <a:cubicBezTo>
                    <a:pt x="529" y="847"/>
                    <a:pt x="679" y="997"/>
                    <a:pt x="831" y="1152"/>
                  </a:cubicBezTo>
                  <a:cubicBezTo>
                    <a:pt x="698" y="926"/>
                    <a:pt x="563" y="696"/>
                    <a:pt x="423" y="454"/>
                  </a:cubicBezTo>
                  <a:cubicBezTo>
                    <a:pt x="280" y="303"/>
                    <a:pt x="140" y="152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2"/>
            <p:cNvSpPr/>
            <p:nvPr/>
          </p:nvSpPr>
          <p:spPr>
            <a:xfrm flipH="1">
              <a:off x="6328429" y="5474622"/>
              <a:ext cx="92999" cy="118397"/>
            </a:xfrm>
            <a:custGeom>
              <a:avLst/>
              <a:gdLst/>
              <a:ahLst/>
              <a:cxnLst/>
              <a:rect l="l" t="t" r="r" b="b"/>
              <a:pathLst>
                <a:path w="952" h="1212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253"/>
                    <a:pt x="299" y="498"/>
                    <a:pt x="434" y="736"/>
                  </a:cubicBezTo>
                  <a:cubicBezTo>
                    <a:pt x="605" y="891"/>
                    <a:pt x="771" y="1045"/>
                    <a:pt x="940" y="1204"/>
                  </a:cubicBezTo>
                  <a:cubicBezTo>
                    <a:pt x="944" y="1208"/>
                    <a:pt x="948" y="1208"/>
                    <a:pt x="952" y="1212"/>
                  </a:cubicBezTo>
                  <a:cubicBezTo>
                    <a:pt x="804" y="977"/>
                    <a:pt x="646" y="733"/>
                    <a:pt x="487" y="487"/>
                  </a:cubicBezTo>
                  <a:cubicBezTo>
                    <a:pt x="325" y="321"/>
                    <a:pt x="163" y="159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2"/>
            <p:cNvSpPr/>
            <p:nvPr/>
          </p:nvSpPr>
          <p:spPr>
            <a:xfrm flipH="1">
              <a:off x="6416935" y="5389829"/>
              <a:ext cx="54314" cy="64278"/>
            </a:xfrm>
            <a:custGeom>
              <a:avLst/>
              <a:gdLst/>
              <a:ahLst/>
              <a:cxnLst/>
              <a:rect l="l" t="t" r="r" b="b"/>
              <a:pathLst>
                <a:path w="556" h="658" extrusionOk="0">
                  <a:moveTo>
                    <a:pt x="1" y="0"/>
                  </a:moveTo>
                  <a:lnTo>
                    <a:pt x="103" y="170"/>
                  </a:lnTo>
                  <a:cubicBezTo>
                    <a:pt x="254" y="333"/>
                    <a:pt x="405" y="495"/>
                    <a:pt x="556" y="657"/>
                  </a:cubicBezTo>
                  <a:cubicBezTo>
                    <a:pt x="469" y="521"/>
                    <a:pt x="378" y="382"/>
                    <a:pt x="288" y="242"/>
                  </a:cubicBezTo>
                  <a:cubicBezTo>
                    <a:pt x="190" y="162"/>
                    <a:pt x="96" y="84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2"/>
            <p:cNvSpPr/>
            <p:nvPr/>
          </p:nvSpPr>
          <p:spPr>
            <a:xfrm flipH="1">
              <a:off x="6323252" y="5454010"/>
              <a:ext cx="93780" cy="118397"/>
            </a:xfrm>
            <a:custGeom>
              <a:avLst/>
              <a:gdLst/>
              <a:ahLst/>
              <a:cxnLst/>
              <a:rect l="l" t="t" r="r" b="b"/>
              <a:pathLst>
                <a:path w="960" h="1212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237"/>
                    <a:pt x="299" y="468"/>
                    <a:pt x="442" y="698"/>
                  </a:cubicBezTo>
                  <a:cubicBezTo>
                    <a:pt x="616" y="868"/>
                    <a:pt x="786" y="1038"/>
                    <a:pt x="959" y="1211"/>
                  </a:cubicBezTo>
                  <a:cubicBezTo>
                    <a:pt x="801" y="985"/>
                    <a:pt x="642" y="755"/>
                    <a:pt x="480" y="521"/>
                  </a:cubicBezTo>
                  <a:cubicBezTo>
                    <a:pt x="322" y="347"/>
                    <a:pt x="159" y="174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2"/>
            <p:cNvSpPr/>
            <p:nvPr/>
          </p:nvSpPr>
          <p:spPr>
            <a:xfrm flipH="1">
              <a:off x="6414004" y="5426267"/>
              <a:ext cx="12504" cy="14555"/>
            </a:xfrm>
            <a:custGeom>
              <a:avLst/>
              <a:gdLst/>
              <a:ahLst/>
              <a:cxnLst/>
              <a:rect l="l" t="t" r="r" b="b"/>
              <a:pathLst>
                <a:path w="128" h="149" extrusionOk="0">
                  <a:moveTo>
                    <a:pt x="0" y="1"/>
                  </a:moveTo>
                  <a:cubicBezTo>
                    <a:pt x="41" y="50"/>
                    <a:pt x="83" y="99"/>
                    <a:pt x="128" y="148"/>
                  </a:cubicBezTo>
                  <a:cubicBezTo>
                    <a:pt x="102" y="114"/>
                    <a:pt x="75" y="77"/>
                    <a:pt x="53" y="39"/>
                  </a:cubicBezTo>
                  <a:cubicBezTo>
                    <a:pt x="34" y="28"/>
                    <a:pt x="15" y="12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2"/>
            <p:cNvSpPr/>
            <p:nvPr/>
          </p:nvSpPr>
          <p:spPr>
            <a:xfrm flipH="1">
              <a:off x="6262099" y="5572311"/>
              <a:ext cx="61250" cy="64181"/>
            </a:xfrm>
            <a:custGeom>
              <a:avLst/>
              <a:gdLst/>
              <a:ahLst/>
              <a:cxnLst/>
              <a:rect l="l" t="t" r="r" b="b"/>
              <a:pathLst>
                <a:path w="627" h="657" extrusionOk="0">
                  <a:moveTo>
                    <a:pt x="0" y="0"/>
                  </a:moveTo>
                  <a:lnTo>
                    <a:pt x="0" y="0"/>
                  </a:lnTo>
                  <a:cubicBezTo>
                    <a:pt x="110" y="159"/>
                    <a:pt x="219" y="317"/>
                    <a:pt x="325" y="472"/>
                  </a:cubicBezTo>
                  <a:cubicBezTo>
                    <a:pt x="423" y="536"/>
                    <a:pt x="525" y="597"/>
                    <a:pt x="627" y="657"/>
                  </a:cubicBezTo>
                  <a:cubicBezTo>
                    <a:pt x="601" y="623"/>
                    <a:pt x="574" y="585"/>
                    <a:pt x="547" y="548"/>
                  </a:cubicBezTo>
                  <a:cubicBezTo>
                    <a:pt x="363" y="367"/>
                    <a:pt x="181" y="181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2"/>
            <p:cNvSpPr/>
            <p:nvPr/>
          </p:nvSpPr>
          <p:spPr>
            <a:xfrm flipH="1">
              <a:off x="6320321" y="5440725"/>
              <a:ext cx="93780" cy="117616"/>
            </a:xfrm>
            <a:custGeom>
              <a:avLst/>
              <a:gdLst/>
              <a:ahLst/>
              <a:cxnLst/>
              <a:rect l="l" t="t" r="r" b="b"/>
              <a:pathLst>
                <a:path w="960" h="1204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223"/>
                    <a:pt x="303" y="438"/>
                    <a:pt x="450" y="657"/>
                  </a:cubicBezTo>
                  <a:cubicBezTo>
                    <a:pt x="620" y="838"/>
                    <a:pt x="790" y="1023"/>
                    <a:pt x="960" y="1204"/>
                  </a:cubicBezTo>
                  <a:cubicBezTo>
                    <a:pt x="801" y="989"/>
                    <a:pt x="638" y="770"/>
                    <a:pt x="476" y="551"/>
                  </a:cubicBezTo>
                  <a:cubicBezTo>
                    <a:pt x="318" y="366"/>
                    <a:pt x="159" y="185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2"/>
            <p:cNvSpPr/>
            <p:nvPr/>
          </p:nvSpPr>
          <p:spPr>
            <a:xfrm flipH="1">
              <a:off x="6240608" y="5558244"/>
              <a:ext cx="79811" cy="90459"/>
            </a:xfrm>
            <a:custGeom>
              <a:avLst/>
              <a:gdLst/>
              <a:ahLst/>
              <a:cxnLst/>
              <a:rect l="l" t="t" r="r" b="b"/>
              <a:pathLst>
                <a:path w="817" h="926" extrusionOk="0">
                  <a:moveTo>
                    <a:pt x="1" y="1"/>
                  </a:moveTo>
                  <a:lnTo>
                    <a:pt x="1" y="1"/>
                  </a:lnTo>
                  <a:cubicBezTo>
                    <a:pt x="174" y="235"/>
                    <a:pt x="348" y="466"/>
                    <a:pt x="517" y="692"/>
                  </a:cubicBezTo>
                  <a:cubicBezTo>
                    <a:pt x="567" y="741"/>
                    <a:pt x="616" y="793"/>
                    <a:pt x="669" y="842"/>
                  </a:cubicBezTo>
                  <a:cubicBezTo>
                    <a:pt x="717" y="869"/>
                    <a:pt x="766" y="899"/>
                    <a:pt x="816" y="926"/>
                  </a:cubicBezTo>
                  <a:cubicBezTo>
                    <a:pt x="726" y="809"/>
                    <a:pt x="631" y="696"/>
                    <a:pt x="540" y="582"/>
                  </a:cubicBezTo>
                  <a:cubicBezTo>
                    <a:pt x="359" y="386"/>
                    <a:pt x="182" y="194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2"/>
            <p:cNvSpPr/>
            <p:nvPr/>
          </p:nvSpPr>
          <p:spPr>
            <a:xfrm flipH="1">
              <a:off x="6318465" y="5438869"/>
              <a:ext cx="90850" cy="112536"/>
            </a:xfrm>
            <a:custGeom>
              <a:avLst/>
              <a:gdLst/>
              <a:ahLst/>
              <a:cxnLst/>
              <a:rect l="l" t="t" r="r" b="b"/>
              <a:pathLst>
                <a:path w="930" h="1152" extrusionOk="0">
                  <a:moveTo>
                    <a:pt x="1" y="0"/>
                  </a:moveTo>
                  <a:cubicBezTo>
                    <a:pt x="145" y="193"/>
                    <a:pt x="284" y="381"/>
                    <a:pt x="427" y="570"/>
                  </a:cubicBezTo>
                  <a:cubicBezTo>
                    <a:pt x="594" y="766"/>
                    <a:pt x="760" y="958"/>
                    <a:pt x="929" y="1151"/>
                  </a:cubicBezTo>
                  <a:cubicBezTo>
                    <a:pt x="624" y="770"/>
                    <a:pt x="314" y="389"/>
                    <a:pt x="9" y="4"/>
                  </a:cubicBezTo>
                  <a:cubicBezTo>
                    <a:pt x="5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2"/>
            <p:cNvSpPr/>
            <p:nvPr/>
          </p:nvSpPr>
          <p:spPr>
            <a:xfrm flipH="1">
              <a:off x="6229569" y="5551308"/>
              <a:ext cx="88993" cy="103354"/>
            </a:xfrm>
            <a:custGeom>
              <a:avLst/>
              <a:gdLst/>
              <a:ahLst/>
              <a:cxnLst/>
              <a:rect l="l" t="t" r="r" b="b"/>
              <a:pathLst>
                <a:path w="911" h="1058" extrusionOk="0">
                  <a:moveTo>
                    <a:pt x="0" y="0"/>
                  </a:moveTo>
                  <a:lnTo>
                    <a:pt x="0" y="0"/>
                  </a:lnTo>
                  <a:cubicBezTo>
                    <a:pt x="174" y="220"/>
                    <a:pt x="348" y="438"/>
                    <a:pt x="521" y="653"/>
                  </a:cubicBezTo>
                  <a:cubicBezTo>
                    <a:pt x="642" y="781"/>
                    <a:pt x="763" y="910"/>
                    <a:pt x="883" y="1042"/>
                  </a:cubicBezTo>
                  <a:cubicBezTo>
                    <a:pt x="891" y="1046"/>
                    <a:pt x="899" y="1049"/>
                    <a:pt x="910" y="1057"/>
                  </a:cubicBezTo>
                  <a:cubicBezTo>
                    <a:pt x="608" y="706"/>
                    <a:pt x="303" y="355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2"/>
            <p:cNvSpPr/>
            <p:nvPr/>
          </p:nvSpPr>
          <p:spPr>
            <a:xfrm flipH="1">
              <a:off x="6603812" y="5134277"/>
              <a:ext cx="49528" cy="86844"/>
            </a:xfrm>
            <a:custGeom>
              <a:avLst/>
              <a:gdLst/>
              <a:ahLst/>
              <a:cxnLst/>
              <a:rect l="l" t="t" r="r" b="b"/>
              <a:pathLst>
                <a:path w="507" h="889" extrusionOk="0">
                  <a:moveTo>
                    <a:pt x="1" y="1"/>
                  </a:moveTo>
                  <a:lnTo>
                    <a:pt x="1" y="1"/>
                  </a:lnTo>
                  <a:cubicBezTo>
                    <a:pt x="103" y="235"/>
                    <a:pt x="212" y="465"/>
                    <a:pt x="333" y="684"/>
                  </a:cubicBezTo>
                  <a:cubicBezTo>
                    <a:pt x="389" y="752"/>
                    <a:pt x="446" y="820"/>
                    <a:pt x="506" y="888"/>
                  </a:cubicBezTo>
                  <a:cubicBezTo>
                    <a:pt x="424" y="711"/>
                    <a:pt x="333" y="507"/>
                    <a:pt x="227" y="280"/>
                  </a:cubicBezTo>
                  <a:cubicBezTo>
                    <a:pt x="152" y="186"/>
                    <a:pt x="76" y="91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2"/>
            <p:cNvSpPr/>
            <p:nvPr/>
          </p:nvSpPr>
          <p:spPr>
            <a:xfrm flipH="1">
              <a:off x="6658713" y="5057690"/>
              <a:ext cx="28134" cy="45718"/>
            </a:xfrm>
            <a:custGeom>
              <a:avLst/>
              <a:gdLst/>
              <a:ahLst/>
              <a:cxnLst/>
              <a:rect l="l" t="t" r="r" b="b"/>
              <a:pathLst>
                <a:path w="288" h="468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64"/>
                    <a:pt x="56" y="128"/>
                    <a:pt x="79" y="189"/>
                  </a:cubicBezTo>
                  <a:cubicBezTo>
                    <a:pt x="147" y="283"/>
                    <a:pt x="220" y="373"/>
                    <a:pt x="287" y="468"/>
                  </a:cubicBezTo>
                  <a:cubicBezTo>
                    <a:pt x="185" y="317"/>
                    <a:pt x="91" y="159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2"/>
            <p:cNvSpPr/>
            <p:nvPr/>
          </p:nvSpPr>
          <p:spPr>
            <a:xfrm flipH="1">
              <a:off x="6543734" y="5221024"/>
              <a:ext cx="60176" cy="94073"/>
            </a:xfrm>
            <a:custGeom>
              <a:avLst/>
              <a:gdLst/>
              <a:ahLst/>
              <a:cxnLst/>
              <a:rect l="l" t="t" r="r" b="b"/>
              <a:pathLst>
                <a:path w="616" h="963" extrusionOk="0">
                  <a:moveTo>
                    <a:pt x="0" y="0"/>
                  </a:moveTo>
                  <a:lnTo>
                    <a:pt x="0" y="0"/>
                  </a:lnTo>
                  <a:cubicBezTo>
                    <a:pt x="64" y="140"/>
                    <a:pt x="121" y="264"/>
                    <a:pt x="174" y="370"/>
                  </a:cubicBezTo>
                  <a:cubicBezTo>
                    <a:pt x="310" y="577"/>
                    <a:pt x="461" y="774"/>
                    <a:pt x="616" y="962"/>
                  </a:cubicBezTo>
                  <a:cubicBezTo>
                    <a:pt x="525" y="777"/>
                    <a:pt x="427" y="581"/>
                    <a:pt x="325" y="373"/>
                  </a:cubicBezTo>
                  <a:cubicBezTo>
                    <a:pt x="216" y="249"/>
                    <a:pt x="106" y="124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2"/>
            <p:cNvSpPr/>
            <p:nvPr/>
          </p:nvSpPr>
          <p:spPr>
            <a:xfrm flipH="1">
              <a:off x="6601956" y="5108487"/>
              <a:ext cx="53631" cy="89677"/>
            </a:xfrm>
            <a:custGeom>
              <a:avLst/>
              <a:gdLst/>
              <a:ahLst/>
              <a:cxnLst/>
              <a:rect l="l" t="t" r="r" b="b"/>
              <a:pathLst>
                <a:path w="549" h="918" extrusionOk="0">
                  <a:moveTo>
                    <a:pt x="1" y="1"/>
                  </a:moveTo>
                  <a:cubicBezTo>
                    <a:pt x="92" y="193"/>
                    <a:pt x="175" y="374"/>
                    <a:pt x="250" y="544"/>
                  </a:cubicBezTo>
                  <a:cubicBezTo>
                    <a:pt x="352" y="668"/>
                    <a:pt x="450" y="793"/>
                    <a:pt x="548" y="918"/>
                  </a:cubicBezTo>
                  <a:cubicBezTo>
                    <a:pt x="466" y="748"/>
                    <a:pt x="375" y="567"/>
                    <a:pt x="284" y="386"/>
                  </a:cubicBezTo>
                  <a:cubicBezTo>
                    <a:pt x="186" y="261"/>
                    <a:pt x="92" y="133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2"/>
            <p:cNvSpPr/>
            <p:nvPr/>
          </p:nvSpPr>
          <p:spPr>
            <a:xfrm flipH="1">
              <a:off x="6537091" y="5198067"/>
              <a:ext cx="64962" cy="100423"/>
            </a:xfrm>
            <a:custGeom>
              <a:avLst/>
              <a:gdLst/>
              <a:ahLst/>
              <a:cxnLst/>
              <a:rect l="l" t="t" r="r" b="b"/>
              <a:pathLst>
                <a:path w="665" h="1028" extrusionOk="0">
                  <a:moveTo>
                    <a:pt x="0" y="1"/>
                  </a:moveTo>
                  <a:lnTo>
                    <a:pt x="0" y="1"/>
                  </a:lnTo>
                  <a:cubicBezTo>
                    <a:pt x="110" y="216"/>
                    <a:pt x="207" y="416"/>
                    <a:pt x="306" y="608"/>
                  </a:cubicBezTo>
                  <a:cubicBezTo>
                    <a:pt x="423" y="748"/>
                    <a:pt x="544" y="887"/>
                    <a:pt x="665" y="1028"/>
                  </a:cubicBezTo>
                  <a:cubicBezTo>
                    <a:pt x="559" y="831"/>
                    <a:pt x="446" y="624"/>
                    <a:pt x="332" y="416"/>
                  </a:cubicBezTo>
                  <a:cubicBezTo>
                    <a:pt x="223" y="276"/>
                    <a:pt x="113" y="140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2"/>
            <p:cNvSpPr/>
            <p:nvPr/>
          </p:nvSpPr>
          <p:spPr>
            <a:xfrm flipH="1">
              <a:off x="6599807" y="5159383"/>
              <a:ext cx="16998" cy="23347"/>
            </a:xfrm>
            <a:custGeom>
              <a:avLst/>
              <a:gdLst/>
              <a:ahLst/>
              <a:cxnLst/>
              <a:rect l="l" t="t" r="r" b="b"/>
              <a:pathLst>
                <a:path w="174" h="239" extrusionOk="0">
                  <a:moveTo>
                    <a:pt x="1" y="1"/>
                  </a:moveTo>
                  <a:cubicBezTo>
                    <a:pt x="57" y="80"/>
                    <a:pt x="118" y="159"/>
                    <a:pt x="174" y="238"/>
                  </a:cubicBezTo>
                  <a:cubicBezTo>
                    <a:pt x="159" y="212"/>
                    <a:pt x="144" y="182"/>
                    <a:pt x="128" y="151"/>
                  </a:cubicBezTo>
                  <a:cubicBezTo>
                    <a:pt x="83" y="102"/>
                    <a:pt x="41" y="53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2"/>
            <p:cNvSpPr/>
            <p:nvPr/>
          </p:nvSpPr>
          <p:spPr>
            <a:xfrm flipH="1">
              <a:off x="6471152" y="5298393"/>
              <a:ext cx="66037" cy="91533"/>
            </a:xfrm>
            <a:custGeom>
              <a:avLst/>
              <a:gdLst/>
              <a:ahLst/>
              <a:cxnLst/>
              <a:rect l="l" t="t" r="r" b="b"/>
              <a:pathLst>
                <a:path w="676" h="937" extrusionOk="0">
                  <a:moveTo>
                    <a:pt x="1" y="1"/>
                  </a:moveTo>
                  <a:lnTo>
                    <a:pt x="1" y="1"/>
                  </a:lnTo>
                  <a:cubicBezTo>
                    <a:pt x="114" y="208"/>
                    <a:pt x="223" y="412"/>
                    <a:pt x="329" y="604"/>
                  </a:cubicBezTo>
                  <a:cubicBezTo>
                    <a:pt x="442" y="721"/>
                    <a:pt x="555" y="830"/>
                    <a:pt x="676" y="936"/>
                  </a:cubicBezTo>
                  <a:cubicBezTo>
                    <a:pt x="581" y="778"/>
                    <a:pt x="487" y="616"/>
                    <a:pt x="393" y="454"/>
                  </a:cubicBezTo>
                  <a:cubicBezTo>
                    <a:pt x="261" y="302"/>
                    <a:pt x="132" y="151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2"/>
            <p:cNvSpPr/>
            <p:nvPr/>
          </p:nvSpPr>
          <p:spPr>
            <a:xfrm flipH="1">
              <a:off x="6534161" y="5182633"/>
              <a:ext cx="65744" cy="99934"/>
            </a:xfrm>
            <a:custGeom>
              <a:avLst/>
              <a:gdLst/>
              <a:ahLst/>
              <a:cxnLst/>
              <a:rect l="l" t="t" r="r" b="b"/>
              <a:pathLst>
                <a:path w="673" h="1023" extrusionOk="0">
                  <a:moveTo>
                    <a:pt x="1" y="0"/>
                  </a:moveTo>
                  <a:lnTo>
                    <a:pt x="1" y="0"/>
                  </a:lnTo>
                  <a:cubicBezTo>
                    <a:pt x="107" y="197"/>
                    <a:pt x="213" y="385"/>
                    <a:pt x="310" y="574"/>
                  </a:cubicBezTo>
                  <a:cubicBezTo>
                    <a:pt x="431" y="721"/>
                    <a:pt x="552" y="872"/>
                    <a:pt x="673" y="1023"/>
                  </a:cubicBezTo>
                  <a:cubicBezTo>
                    <a:pt x="560" y="831"/>
                    <a:pt x="446" y="642"/>
                    <a:pt x="333" y="446"/>
                  </a:cubicBezTo>
                  <a:cubicBezTo>
                    <a:pt x="224" y="298"/>
                    <a:pt x="110" y="148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2"/>
            <p:cNvSpPr/>
            <p:nvPr/>
          </p:nvSpPr>
          <p:spPr>
            <a:xfrm flipH="1">
              <a:off x="6457866" y="5282470"/>
              <a:ext cx="76392" cy="107749"/>
            </a:xfrm>
            <a:custGeom>
              <a:avLst/>
              <a:gdLst/>
              <a:ahLst/>
              <a:cxnLst/>
              <a:rect l="l" t="t" r="r" b="b"/>
              <a:pathLst>
                <a:path w="782" h="1103" extrusionOk="0">
                  <a:moveTo>
                    <a:pt x="1" y="1"/>
                  </a:moveTo>
                  <a:cubicBezTo>
                    <a:pt x="121" y="209"/>
                    <a:pt x="243" y="416"/>
                    <a:pt x="363" y="617"/>
                  </a:cubicBezTo>
                  <a:cubicBezTo>
                    <a:pt x="503" y="779"/>
                    <a:pt x="642" y="941"/>
                    <a:pt x="782" y="1103"/>
                  </a:cubicBezTo>
                  <a:cubicBezTo>
                    <a:pt x="654" y="899"/>
                    <a:pt x="522" y="692"/>
                    <a:pt x="389" y="484"/>
                  </a:cubicBezTo>
                  <a:cubicBezTo>
                    <a:pt x="257" y="322"/>
                    <a:pt x="129" y="159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2"/>
            <p:cNvSpPr/>
            <p:nvPr/>
          </p:nvSpPr>
          <p:spPr>
            <a:xfrm flipH="1">
              <a:off x="6532304" y="5193671"/>
              <a:ext cx="54314" cy="79322"/>
            </a:xfrm>
            <a:custGeom>
              <a:avLst/>
              <a:gdLst/>
              <a:ahLst/>
              <a:cxnLst/>
              <a:rect l="l" t="t" r="r" b="b"/>
              <a:pathLst>
                <a:path w="556" h="812" extrusionOk="0">
                  <a:moveTo>
                    <a:pt x="1" y="0"/>
                  </a:moveTo>
                  <a:lnTo>
                    <a:pt x="1" y="0"/>
                  </a:lnTo>
                  <a:cubicBezTo>
                    <a:pt x="65" y="110"/>
                    <a:pt x="133" y="223"/>
                    <a:pt x="197" y="333"/>
                  </a:cubicBezTo>
                  <a:cubicBezTo>
                    <a:pt x="314" y="491"/>
                    <a:pt x="434" y="653"/>
                    <a:pt x="556" y="812"/>
                  </a:cubicBezTo>
                  <a:cubicBezTo>
                    <a:pt x="439" y="634"/>
                    <a:pt x="326" y="453"/>
                    <a:pt x="208" y="272"/>
                  </a:cubicBezTo>
                  <a:cubicBezTo>
                    <a:pt x="163" y="204"/>
                    <a:pt x="117" y="140"/>
                    <a:pt x="72" y="72"/>
                  </a:cubicBezTo>
                  <a:cubicBezTo>
                    <a:pt x="49" y="49"/>
                    <a:pt x="23" y="23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2"/>
            <p:cNvSpPr/>
            <p:nvPr/>
          </p:nvSpPr>
          <p:spPr>
            <a:xfrm flipH="1">
              <a:off x="6426410" y="5390122"/>
              <a:ext cx="31553" cy="36242"/>
            </a:xfrm>
            <a:custGeom>
              <a:avLst/>
              <a:gdLst/>
              <a:ahLst/>
              <a:cxnLst/>
              <a:rect l="l" t="t" r="r" b="b"/>
              <a:pathLst>
                <a:path w="323" h="371" extrusionOk="0">
                  <a:moveTo>
                    <a:pt x="1" y="1"/>
                  </a:moveTo>
                  <a:lnTo>
                    <a:pt x="1" y="1"/>
                  </a:lnTo>
                  <a:cubicBezTo>
                    <a:pt x="54" y="81"/>
                    <a:pt x="103" y="159"/>
                    <a:pt x="152" y="239"/>
                  </a:cubicBezTo>
                  <a:cubicBezTo>
                    <a:pt x="209" y="284"/>
                    <a:pt x="265" y="330"/>
                    <a:pt x="322" y="371"/>
                  </a:cubicBezTo>
                  <a:cubicBezTo>
                    <a:pt x="212" y="246"/>
                    <a:pt x="107" y="121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2"/>
            <p:cNvSpPr/>
            <p:nvPr/>
          </p:nvSpPr>
          <p:spPr>
            <a:xfrm flipH="1">
              <a:off x="6455619" y="5272897"/>
              <a:ext cx="76782" cy="107456"/>
            </a:xfrm>
            <a:custGeom>
              <a:avLst/>
              <a:gdLst/>
              <a:ahLst/>
              <a:cxnLst/>
              <a:rect l="l" t="t" r="r" b="b"/>
              <a:pathLst>
                <a:path w="786" h="1100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97"/>
                    <a:pt x="246" y="389"/>
                    <a:pt x="370" y="582"/>
                  </a:cubicBezTo>
                  <a:cubicBezTo>
                    <a:pt x="506" y="755"/>
                    <a:pt x="646" y="929"/>
                    <a:pt x="785" y="1100"/>
                  </a:cubicBezTo>
                  <a:cubicBezTo>
                    <a:pt x="649" y="907"/>
                    <a:pt x="518" y="715"/>
                    <a:pt x="382" y="518"/>
                  </a:cubicBezTo>
                  <a:cubicBezTo>
                    <a:pt x="254" y="344"/>
                    <a:pt x="125" y="175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2"/>
            <p:cNvSpPr/>
            <p:nvPr/>
          </p:nvSpPr>
          <p:spPr>
            <a:xfrm flipH="1">
              <a:off x="6409217" y="5380256"/>
              <a:ext cx="46499" cy="58710"/>
            </a:xfrm>
            <a:custGeom>
              <a:avLst/>
              <a:gdLst/>
              <a:ahLst/>
              <a:cxnLst/>
              <a:rect l="l" t="t" r="r" b="b"/>
              <a:pathLst>
                <a:path w="476" h="601" extrusionOk="0">
                  <a:moveTo>
                    <a:pt x="0" y="1"/>
                  </a:moveTo>
                  <a:cubicBezTo>
                    <a:pt x="118" y="174"/>
                    <a:pt x="235" y="344"/>
                    <a:pt x="352" y="510"/>
                  </a:cubicBezTo>
                  <a:cubicBezTo>
                    <a:pt x="393" y="539"/>
                    <a:pt x="435" y="570"/>
                    <a:pt x="476" y="600"/>
                  </a:cubicBezTo>
                  <a:cubicBezTo>
                    <a:pt x="465" y="585"/>
                    <a:pt x="453" y="570"/>
                    <a:pt x="442" y="555"/>
                  </a:cubicBezTo>
                  <a:cubicBezTo>
                    <a:pt x="295" y="370"/>
                    <a:pt x="148" y="185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2"/>
            <p:cNvSpPr/>
            <p:nvPr/>
          </p:nvSpPr>
          <p:spPr>
            <a:xfrm flipH="1">
              <a:off x="4191227" y="-582333"/>
              <a:ext cx="4057652" cy="5386400"/>
            </a:xfrm>
            <a:custGeom>
              <a:avLst/>
              <a:gdLst/>
              <a:ahLst/>
              <a:cxnLst/>
              <a:rect l="l" t="t" r="r" b="b"/>
              <a:pathLst>
                <a:path w="41537" h="55139" extrusionOk="0">
                  <a:moveTo>
                    <a:pt x="34705" y="0"/>
                  </a:moveTo>
                  <a:cubicBezTo>
                    <a:pt x="29678" y="1951"/>
                    <a:pt x="24198" y="4110"/>
                    <a:pt x="24059" y="4167"/>
                  </a:cubicBezTo>
                  <a:cubicBezTo>
                    <a:pt x="23803" y="4269"/>
                    <a:pt x="5445" y="11741"/>
                    <a:pt x="5348" y="11979"/>
                  </a:cubicBezTo>
                  <a:cubicBezTo>
                    <a:pt x="1751" y="13485"/>
                    <a:pt x="0" y="17613"/>
                    <a:pt x="1411" y="21263"/>
                  </a:cubicBezTo>
                  <a:cubicBezTo>
                    <a:pt x="1392" y="21429"/>
                    <a:pt x="8687" y="39767"/>
                    <a:pt x="8751" y="39929"/>
                  </a:cubicBezTo>
                  <a:cubicBezTo>
                    <a:pt x="8800" y="40050"/>
                    <a:pt x="12740" y="49817"/>
                    <a:pt x="14919" y="55138"/>
                  </a:cubicBezTo>
                  <a:cubicBezTo>
                    <a:pt x="13284" y="50745"/>
                    <a:pt x="9099" y="39174"/>
                    <a:pt x="9046" y="39031"/>
                  </a:cubicBezTo>
                  <a:cubicBezTo>
                    <a:pt x="8986" y="38857"/>
                    <a:pt x="2754" y="21342"/>
                    <a:pt x="2782" y="21172"/>
                  </a:cubicBezTo>
                  <a:cubicBezTo>
                    <a:pt x="1581" y="17681"/>
                    <a:pt x="3374" y="13851"/>
                    <a:pt x="6812" y="12545"/>
                  </a:cubicBezTo>
                  <a:cubicBezTo>
                    <a:pt x="6925" y="12303"/>
                    <a:pt x="24466" y="5887"/>
                    <a:pt x="24738" y="5793"/>
                  </a:cubicBezTo>
                  <a:cubicBezTo>
                    <a:pt x="24965" y="5710"/>
                    <a:pt x="37382" y="1343"/>
                    <a:pt x="41536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2"/>
            <p:cNvSpPr/>
            <p:nvPr/>
          </p:nvSpPr>
          <p:spPr>
            <a:xfrm flipH="1">
              <a:off x="6686749" y="5011581"/>
              <a:ext cx="22957" cy="46206"/>
            </a:xfrm>
            <a:custGeom>
              <a:avLst/>
              <a:gdLst/>
              <a:ahLst/>
              <a:cxnLst/>
              <a:rect l="l" t="t" r="r" b="b"/>
              <a:pathLst>
                <a:path w="235" h="473" extrusionOk="0">
                  <a:moveTo>
                    <a:pt x="1" y="0"/>
                  </a:moveTo>
                  <a:cubicBezTo>
                    <a:pt x="72" y="162"/>
                    <a:pt x="151" y="317"/>
                    <a:pt x="234" y="472"/>
                  </a:cubicBezTo>
                  <a:cubicBezTo>
                    <a:pt x="193" y="370"/>
                    <a:pt x="147" y="260"/>
                    <a:pt x="98" y="143"/>
                  </a:cubicBezTo>
                  <a:cubicBezTo>
                    <a:pt x="64" y="98"/>
                    <a:pt x="34" y="49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2"/>
            <p:cNvSpPr/>
            <p:nvPr/>
          </p:nvSpPr>
          <p:spPr>
            <a:xfrm flipH="1">
              <a:off x="6719279" y="4917116"/>
              <a:ext cx="29892" cy="62813"/>
            </a:xfrm>
            <a:custGeom>
              <a:avLst/>
              <a:gdLst/>
              <a:ahLst/>
              <a:cxnLst/>
              <a:rect l="l" t="t" r="r" b="b"/>
              <a:pathLst>
                <a:path w="306" h="643" extrusionOk="0">
                  <a:moveTo>
                    <a:pt x="1" y="1"/>
                  </a:moveTo>
                  <a:lnTo>
                    <a:pt x="1" y="1"/>
                  </a:lnTo>
                  <a:cubicBezTo>
                    <a:pt x="83" y="208"/>
                    <a:pt x="140" y="356"/>
                    <a:pt x="174" y="435"/>
                  </a:cubicBezTo>
                  <a:cubicBezTo>
                    <a:pt x="219" y="507"/>
                    <a:pt x="264" y="575"/>
                    <a:pt x="306" y="643"/>
                  </a:cubicBezTo>
                  <a:cubicBezTo>
                    <a:pt x="253" y="511"/>
                    <a:pt x="196" y="371"/>
                    <a:pt x="133" y="224"/>
                  </a:cubicBezTo>
                  <a:cubicBezTo>
                    <a:pt x="91" y="148"/>
                    <a:pt x="46" y="72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2"/>
            <p:cNvSpPr/>
            <p:nvPr/>
          </p:nvSpPr>
          <p:spPr>
            <a:xfrm flipH="1">
              <a:off x="6751223" y="4849712"/>
              <a:ext cx="23445" cy="52361"/>
            </a:xfrm>
            <a:custGeom>
              <a:avLst/>
              <a:gdLst/>
              <a:ahLst/>
              <a:cxnLst/>
              <a:rect l="l" t="t" r="r" b="b"/>
              <a:pathLst>
                <a:path w="240" h="536" extrusionOk="0">
                  <a:moveTo>
                    <a:pt x="1" y="1"/>
                  </a:moveTo>
                  <a:lnTo>
                    <a:pt x="1" y="1"/>
                  </a:lnTo>
                  <a:cubicBezTo>
                    <a:pt x="46" y="114"/>
                    <a:pt x="84" y="219"/>
                    <a:pt x="122" y="318"/>
                  </a:cubicBezTo>
                  <a:cubicBezTo>
                    <a:pt x="163" y="393"/>
                    <a:pt x="201" y="464"/>
                    <a:pt x="239" y="536"/>
                  </a:cubicBezTo>
                  <a:cubicBezTo>
                    <a:pt x="194" y="427"/>
                    <a:pt x="148" y="318"/>
                    <a:pt x="103" y="2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2"/>
            <p:cNvSpPr/>
            <p:nvPr/>
          </p:nvSpPr>
          <p:spPr>
            <a:xfrm flipH="1">
              <a:off x="6776720" y="4803994"/>
              <a:ext cx="14849" cy="36144"/>
            </a:xfrm>
            <a:custGeom>
              <a:avLst/>
              <a:gdLst/>
              <a:ahLst/>
              <a:cxnLst/>
              <a:rect l="l" t="t" r="r" b="b"/>
              <a:pathLst>
                <a:path w="152" h="370" extrusionOk="0">
                  <a:moveTo>
                    <a:pt x="1" y="0"/>
                  </a:moveTo>
                  <a:lnTo>
                    <a:pt x="1" y="0"/>
                  </a:lnTo>
                  <a:cubicBezTo>
                    <a:pt x="27" y="72"/>
                    <a:pt x="53" y="136"/>
                    <a:pt x="76" y="204"/>
                  </a:cubicBezTo>
                  <a:cubicBezTo>
                    <a:pt x="102" y="261"/>
                    <a:pt x="125" y="314"/>
                    <a:pt x="151" y="370"/>
                  </a:cubicBezTo>
                  <a:cubicBezTo>
                    <a:pt x="140" y="340"/>
                    <a:pt x="129" y="314"/>
                    <a:pt x="118" y="284"/>
                  </a:cubicBezTo>
                  <a:cubicBezTo>
                    <a:pt x="80" y="189"/>
                    <a:pt x="38" y="95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2"/>
            <p:cNvSpPr/>
            <p:nvPr/>
          </p:nvSpPr>
          <p:spPr>
            <a:xfrm flipH="1">
              <a:off x="6655489" y="5103310"/>
              <a:ext cx="3321" cy="5275"/>
            </a:xfrm>
            <a:custGeom>
              <a:avLst/>
              <a:gdLst/>
              <a:ahLst/>
              <a:cxnLst/>
              <a:rect l="l" t="t" r="r" b="b"/>
              <a:pathLst>
                <a:path w="34" h="54" extrusionOk="0">
                  <a:moveTo>
                    <a:pt x="0" y="1"/>
                  </a:moveTo>
                  <a:cubicBezTo>
                    <a:pt x="11" y="20"/>
                    <a:pt x="23" y="35"/>
                    <a:pt x="34" y="54"/>
                  </a:cubicBezTo>
                  <a:cubicBezTo>
                    <a:pt x="34" y="46"/>
                    <a:pt x="30" y="42"/>
                    <a:pt x="27" y="39"/>
                  </a:cubicBezTo>
                  <a:cubicBezTo>
                    <a:pt x="19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2"/>
            <p:cNvSpPr/>
            <p:nvPr/>
          </p:nvSpPr>
          <p:spPr>
            <a:xfrm flipH="1">
              <a:off x="6679032" y="4979832"/>
              <a:ext cx="40345" cy="76392"/>
            </a:xfrm>
            <a:custGeom>
              <a:avLst/>
              <a:gdLst/>
              <a:ahLst/>
              <a:cxnLst/>
              <a:rect l="l" t="t" r="r" b="b"/>
              <a:pathLst>
                <a:path w="413" h="782" extrusionOk="0">
                  <a:moveTo>
                    <a:pt x="1" y="1"/>
                  </a:moveTo>
                  <a:cubicBezTo>
                    <a:pt x="72" y="170"/>
                    <a:pt x="137" y="325"/>
                    <a:pt x="197" y="468"/>
                  </a:cubicBezTo>
                  <a:cubicBezTo>
                    <a:pt x="269" y="574"/>
                    <a:pt x="341" y="680"/>
                    <a:pt x="412" y="782"/>
                  </a:cubicBezTo>
                  <a:cubicBezTo>
                    <a:pt x="344" y="630"/>
                    <a:pt x="273" y="472"/>
                    <a:pt x="197" y="310"/>
                  </a:cubicBezTo>
                  <a:cubicBezTo>
                    <a:pt x="133" y="208"/>
                    <a:pt x="69" y="106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2"/>
            <p:cNvSpPr/>
            <p:nvPr/>
          </p:nvSpPr>
          <p:spPr>
            <a:xfrm flipH="1">
              <a:off x="6719279" y="4901975"/>
              <a:ext cx="32042" cy="65744"/>
            </a:xfrm>
            <a:custGeom>
              <a:avLst/>
              <a:gdLst/>
              <a:ahLst/>
              <a:cxnLst/>
              <a:rect l="l" t="t" r="r" b="b"/>
              <a:pathLst>
                <a:path w="328" h="673" extrusionOk="0">
                  <a:moveTo>
                    <a:pt x="0" y="1"/>
                  </a:moveTo>
                  <a:cubicBezTo>
                    <a:pt x="53" y="130"/>
                    <a:pt x="105" y="258"/>
                    <a:pt x="155" y="379"/>
                  </a:cubicBezTo>
                  <a:cubicBezTo>
                    <a:pt x="215" y="476"/>
                    <a:pt x="272" y="575"/>
                    <a:pt x="328" y="673"/>
                  </a:cubicBezTo>
                  <a:cubicBezTo>
                    <a:pt x="272" y="549"/>
                    <a:pt x="211" y="417"/>
                    <a:pt x="155" y="284"/>
                  </a:cubicBezTo>
                  <a:cubicBezTo>
                    <a:pt x="101" y="190"/>
                    <a:pt x="53" y="96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2"/>
            <p:cNvSpPr/>
            <p:nvPr/>
          </p:nvSpPr>
          <p:spPr>
            <a:xfrm flipH="1">
              <a:off x="6751614" y="4848539"/>
              <a:ext cx="21491" cy="47379"/>
            </a:xfrm>
            <a:custGeom>
              <a:avLst/>
              <a:gdLst/>
              <a:ahLst/>
              <a:cxnLst/>
              <a:rect l="l" t="t" r="r" b="b"/>
              <a:pathLst>
                <a:path w="220" h="485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9"/>
                    <a:pt x="7" y="16"/>
                    <a:pt x="10" y="24"/>
                  </a:cubicBezTo>
                  <a:lnTo>
                    <a:pt x="10" y="24"/>
                  </a:lnTo>
                  <a:cubicBezTo>
                    <a:pt x="7" y="16"/>
                    <a:pt x="3" y="9"/>
                    <a:pt x="0" y="1"/>
                  </a:cubicBezTo>
                  <a:close/>
                  <a:moveTo>
                    <a:pt x="10" y="24"/>
                  </a:moveTo>
                  <a:cubicBezTo>
                    <a:pt x="36" y="88"/>
                    <a:pt x="60" y="153"/>
                    <a:pt x="87" y="216"/>
                  </a:cubicBezTo>
                  <a:cubicBezTo>
                    <a:pt x="129" y="301"/>
                    <a:pt x="172" y="386"/>
                    <a:pt x="211" y="467"/>
                  </a:cubicBezTo>
                  <a:lnTo>
                    <a:pt x="211" y="467"/>
                  </a:lnTo>
                  <a:cubicBezTo>
                    <a:pt x="206" y="456"/>
                    <a:pt x="201" y="445"/>
                    <a:pt x="197" y="435"/>
                  </a:cubicBezTo>
                  <a:cubicBezTo>
                    <a:pt x="128" y="302"/>
                    <a:pt x="68" y="164"/>
                    <a:pt x="10" y="24"/>
                  </a:cubicBezTo>
                  <a:close/>
                  <a:moveTo>
                    <a:pt x="211" y="467"/>
                  </a:moveTo>
                  <a:cubicBezTo>
                    <a:pt x="214" y="473"/>
                    <a:pt x="217" y="479"/>
                    <a:pt x="219" y="484"/>
                  </a:cubicBezTo>
                  <a:cubicBezTo>
                    <a:pt x="217" y="479"/>
                    <a:pt x="214" y="473"/>
                    <a:pt x="211" y="467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2"/>
            <p:cNvSpPr/>
            <p:nvPr/>
          </p:nvSpPr>
          <p:spPr>
            <a:xfrm flipH="1">
              <a:off x="6629211" y="5056127"/>
              <a:ext cx="49918" cy="86747"/>
            </a:xfrm>
            <a:custGeom>
              <a:avLst/>
              <a:gdLst/>
              <a:ahLst/>
              <a:cxnLst/>
              <a:rect l="l" t="t" r="r" b="b"/>
              <a:pathLst>
                <a:path w="511" h="888" extrusionOk="0">
                  <a:moveTo>
                    <a:pt x="0" y="1"/>
                  </a:moveTo>
                  <a:cubicBezTo>
                    <a:pt x="83" y="182"/>
                    <a:pt x="163" y="356"/>
                    <a:pt x="235" y="522"/>
                  </a:cubicBezTo>
                  <a:cubicBezTo>
                    <a:pt x="329" y="642"/>
                    <a:pt x="420" y="767"/>
                    <a:pt x="510" y="887"/>
                  </a:cubicBezTo>
                  <a:cubicBezTo>
                    <a:pt x="423" y="718"/>
                    <a:pt x="340" y="544"/>
                    <a:pt x="249" y="363"/>
                  </a:cubicBezTo>
                  <a:cubicBezTo>
                    <a:pt x="167" y="243"/>
                    <a:pt x="83" y="121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2"/>
            <p:cNvSpPr/>
            <p:nvPr/>
          </p:nvSpPr>
          <p:spPr>
            <a:xfrm flipH="1">
              <a:off x="6678250" y="4967621"/>
              <a:ext cx="41127" cy="76880"/>
            </a:xfrm>
            <a:custGeom>
              <a:avLst/>
              <a:gdLst/>
              <a:ahLst/>
              <a:cxnLst/>
              <a:rect l="l" t="t" r="r" b="b"/>
              <a:pathLst>
                <a:path w="421" h="787" extrusionOk="0">
                  <a:moveTo>
                    <a:pt x="1" y="1"/>
                  </a:moveTo>
                  <a:cubicBezTo>
                    <a:pt x="69" y="149"/>
                    <a:pt x="133" y="292"/>
                    <a:pt x="197" y="435"/>
                  </a:cubicBezTo>
                  <a:cubicBezTo>
                    <a:pt x="273" y="552"/>
                    <a:pt x="349" y="669"/>
                    <a:pt x="420" y="786"/>
                  </a:cubicBezTo>
                  <a:cubicBezTo>
                    <a:pt x="349" y="639"/>
                    <a:pt x="276" y="492"/>
                    <a:pt x="201" y="344"/>
                  </a:cubicBezTo>
                  <a:cubicBezTo>
                    <a:pt x="137" y="231"/>
                    <a:pt x="69" y="118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2"/>
            <p:cNvSpPr/>
            <p:nvPr/>
          </p:nvSpPr>
          <p:spPr>
            <a:xfrm flipH="1">
              <a:off x="6718889" y="4895820"/>
              <a:ext cx="32823" cy="66037"/>
            </a:xfrm>
            <a:custGeom>
              <a:avLst/>
              <a:gdLst/>
              <a:ahLst/>
              <a:cxnLst/>
              <a:rect l="l" t="t" r="r" b="b"/>
              <a:pathLst>
                <a:path w="336" h="676" extrusionOk="0">
                  <a:moveTo>
                    <a:pt x="0" y="0"/>
                  </a:moveTo>
                  <a:lnTo>
                    <a:pt x="0" y="0"/>
                  </a:lnTo>
                  <a:cubicBezTo>
                    <a:pt x="53" y="117"/>
                    <a:pt x="105" y="234"/>
                    <a:pt x="159" y="347"/>
                  </a:cubicBezTo>
                  <a:cubicBezTo>
                    <a:pt x="215" y="457"/>
                    <a:pt x="276" y="567"/>
                    <a:pt x="336" y="675"/>
                  </a:cubicBezTo>
                  <a:cubicBezTo>
                    <a:pt x="227" y="457"/>
                    <a:pt x="114" y="231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2"/>
            <p:cNvSpPr/>
            <p:nvPr/>
          </p:nvSpPr>
          <p:spPr>
            <a:xfrm flipH="1">
              <a:off x="6616707" y="5142776"/>
              <a:ext cx="12602" cy="16705"/>
            </a:xfrm>
            <a:custGeom>
              <a:avLst/>
              <a:gdLst/>
              <a:ahLst/>
              <a:cxnLst/>
              <a:rect l="l" t="t" r="r" b="b"/>
              <a:pathLst>
                <a:path w="129" h="171" extrusionOk="0">
                  <a:moveTo>
                    <a:pt x="0" y="0"/>
                  </a:moveTo>
                  <a:cubicBezTo>
                    <a:pt x="4" y="12"/>
                    <a:pt x="11" y="23"/>
                    <a:pt x="15" y="35"/>
                  </a:cubicBezTo>
                  <a:cubicBezTo>
                    <a:pt x="53" y="80"/>
                    <a:pt x="91" y="129"/>
                    <a:pt x="129" y="171"/>
                  </a:cubicBezTo>
                  <a:cubicBezTo>
                    <a:pt x="83" y="114"/>
                    <a:pt x="42" y="58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2"/>
            <p:cNvSpPr/>
            <p:nvPr/>
          </p:nvSpPr>
          <p:spPr>
            <a:xfrm flipH="1">
              <a:off x="6627746" y="5044404"/>
              <a:ext cx="50602" cy="86356"/>
            </a:xfrm>
            <a:custGeom>
              <a:avLst/>
              <a:gdLst/>
              <a:ahLst/>
              <a:cxnLst/>
              <a:rect l="l" t="t" r="r" b="b"/>
              <a:pathLst>
                <a:path w="518" h="884" extrusionOk="0">
                  <a:moveTo>
                    <a:pt x="0" y="0"/>
                  </a:moveTo>
                  <a:lnTo>
                    <a:pt x="0" y="0"/>
                  </a:lnTo>
                  <a:cubicBezTo>
                    <a:pt x="83" y="162"/>
                    <a:pt x="162" y="325"/>
                    <a:pt x="241" y="483"/>
                  </a:cubicBezTo>
                  <a:cubicBezTo>
                    <a:pt x="332" y="615"/>
                    <a:pt x="427" y="751"/>
                    <a:pt x="517" y="883"/>
                  </a:cubicBezTo>
                  <a:cubicBezTo>
                    <a:pt x="431" y="721"/>
                    <a:pt x="340" y="558"/>
                    <a:pt x="253" y="392"/>
                  </a:cubicBezTo>
                  <a:cubicBezTo>
                    <a:pt x="170" y="260"/>
                    <a:pt x="83" y="133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2"/>
            <p:cNvSpPr/>
            <p:nvPr/>
          </p:nvSpPr>
          <p:spPr>
            <a:xfrm flipH="1">
              <a:off x="6677567" y="4961760"/>
              <a:ext cx="41420" cy="77173"/>
            </a:xfrm>
            <a:custGeom>
              <a:avLst/>
              <a:gdLst/>
              <a:ahLst/>
              <a:cxnLst/>
              <a:rect l="l" t="t" r="r" b="b"/>
              <a:pathLst>
                <a:path w="424" h="790" extrusionOk="0">
                  <a:moveTo>
                    <a:pt x="1" y="0"/>
                  </a:moveTo>
                  <a:lnTo>
                    <a:pt x="1" y="0"/>
                  </a:lnTo>
                  <a:cubicBezTo>
                    <a:pt x="65" y="136"/>
                    <a:pt x="133" y="272"/>
                    <a:pt x="197" y="404"/>
                  </a:cubicBezTo>
                  <a:cubicBezTo>
                    <a:pt x="272" y="533"/>
                    <a:pt x="348" y="661"/>
                    <a:pt x="424" y="789"/>
                  </a:cubicBezTo>
                  <a:cubicBezTo>
                    <a:pt x="284" y="529"/>
                    <a:pt x="145" y="268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2"/>
            <p:cNvSpPr/>
            <p:nvPr/>
          </p:nvSpPr>
          <p:spPr>
            <a:xfrm flipH="1">
              <a:off x="6586521" y="5130663"/>
              <a:ext cx="41322" cy="63106"/>
            </a:xfrm>
            <a:custGeom>
              <a:avLst/>
              <a:gdLst/>
              <a:ahLst/>
              <a:cxnLst/>
              <a:rect l="l" t="t" r="r" b="b"/>
              <a:pathLst>
                <a:path w="423" h="646" extrusionOk="0">
                  <a:moveTo>
                    <a:pt x="0" y="0"/>
                  </a:moveTo>
                  <a:cubicBezTo>
                    <a:pt x="83" y="151"/>
                    <a:pt x="163" y="298"/>
                    <a:pt x="241" y="445"/>
                  </a:cubicBezTo>
                  <a:cubicBezTo>
                    <a:pt x="302" y="513"/>
                    <a:pt x="363" y="581"/>
                    <a:pt x="423" y="645"/>
                  </a:cubicBezTo>
                  <a:cubicBezTo>
                    <a:pt x="381" y="577"/>
                    <a:pt x="344" y="509"/>
                    <a:pt x="302" y="438"/>
                  </a:cubicBezTo>
                  <a:cubicBezTo>
                    <a:pt x="200" y="295"/>
                    <a:pt x="102" y="147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2"/>
            <p:cNvSpPr/>
            <p:nvPr/>
          </p:nvSpPr>
          <p:spPr>
            <a:xfrm flipH="1">
              <a:off x="6627062" y="5038836"/>
              <a:ext cx="50602" cy="85672"/>
            </a:xfrm>
            <a:custGeom>
              <a:avLst/>
              <a:gdLst/>
              <a:ahLst/>
              <a:cxnLst/>
              <a:rect l="l" t="t" r="r" b="b"/>
              <a:pathLst>
                <a:path w="518" h="877" extrusionOk="0">
                  <a:moveTo>
                    <a:pt x="1" y="0"/>
                  </a:moveTo>
                  <a:cubicBezTo>
                    <a:pt x="84" y="151"/>
                    <a:pt x="163" y="298"/>
                    <a:pt x="246" y="449"/>
                  </a:cubicBezTo>
                  <a:cubicBezTo>
                    <a:pt x="337" y="593"/>
                    <a:pt x="427" y="737"/>
                    <a:pt x="518" y="876"/>
                  </a:cubicBezTo>
                  <a:cubicBezTo>
                    <a:pt x="347" y="589"/>
                    <a:pt x="174" y="295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2"/>
            <p:cNvSpPr/>
            <p:nvPr/>
          </p:nvSpPr>
          <p:spPr>
            <a:xfrm flipH="1">
              <a:off x="6576557" y="5124411"/>
              <a:ext cx="50602" cy="79322"/>
            </a:xfrm>
            <a:custGeom>
              <a:avLst/>
              <a:gdLst/>
              <a:ahLst/>
              <a:cxnLst/>
              <a:rect l="l" t="t" r="r" b="b"/>
              <a:pathLst>
                <a:path w="518" h="812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69"/>
                    <a:pt x="197" y="336"/>
                    <a:pt x="295" y="502"/>
                  </a:cubicBezTo>
                  <a:cubicBezTo>
                    <a:pt x="359" y="596"/>
                    <a:pt x="424" y="690"/>
                    <a:pt x="487" y="781"/>
                  </a:cubicBezTo>
                  <a:cubicBezTo>
                    <a:pt x="499" y="793"/>
                    <a:pt x="506" y="803"/>
                    <a:pt x="518" y="812"/>
                  </a:cubicBezTo>
                  <a:cubicBezTo>
                    <a:pt x="344" y="544"/>
                    <a:pt x="175" y="272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2"/>
            <p:cNvSpPr/>
            <p:nvPr/>
          </p:nvSpPr>
          <p:spPr>
            <a:xfrm flipH="1">
              <a:off x="6773008" y="4840041"/>
              <a:ext cx="3810" cy="8597"/>
            </a:xfrm>
            <a:custGeom>
              <a:avLst/>
              <a:gdLst/>
              <a:ahLst/>
              <a:cxnLst/>
              <a:rect l="l" t="t" r="r" b="b"/>
              <a:pathLst>
                <a:path w="39" h="88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1"/>
                    <a:pt x="22" y="56"/>
                    <a:pt x="37" y="85"/>
                  </a:cubicBezTo>
                  <a:lnTo>
                    <a:pt x="37" y="85"/>
                  </a:lnTo>
                  <a:cubicBezTo>
                    <a:pt x="26" y="63"/>
                    <a:pt x="19" y="42"/>
                    <a:pt x="8" y="20"/>
                  </a:cubicBezTo>
                  <a:cubicBezTo>
                    <a:pt x="4" y="13"/>
                    <a:pt x="4" y="5"/>
                    <a:pt x="0" y="1"/>
                  </a:cubicBezTo>
                  <a:close/>
                  <a:moveTo>
                    <a:pt x="37" y="85"/>
                  </a:moveTo>
                  <a:cubicBezTo>
                    <a:pt x="37" y="86"/>
                    <a:pt x="38" y="87"/>
                    <a:pt x="38" y="88"/>
                  </a:cubicBezTo>
                  <a:cubicBezTo>
                    <a:pt x="38" y="87"/>
                    <a:pt x="37" y="86"/>
                    <a:pt x="37" y="85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2"/>
            <p:cNvSpPr/>
            <p:nvPr/>
          </p:nvSpPr>
          <p:spPr>
            <a:xfrm flipH="1">
              <a:off x="2172706" y="-380607"/>
              <a:ext cx="5768749" cy="5616259"/>
            </a:xfrm>
            <a:custGeom>
              <a:avLst/>
              <a:gdLst/>
              <a:ahLst/>
              <a:cxnLst/>
              <a:rect l="l" t="t" r="r" b="b"/>
              <a:pathLst>
                <a:path w="59053" h="57492" extrusionOk="0">
                  <a:moveTo>
                    <a:pt x="40520" y="2788"/>
                  </a:moveTo>
                  <a:cubicBezTo>
                    <a:pt x="43135" y="2788"/>
                    <a:pt x="45554" y="4510"/>
                    <a:pt x="46327" y="7136"/>
                  </a:cubicBezTo>
                  <a:cubicBezTo>
                    <a:pt x="46458" y="7268"/>
                    <a:pt x="50874" y="22960"/>
                    <a:pt x="50927" y="23153"/>
                  </a:cubicBezTo>
                  <a:cubicBezTo>
                    <a:pt x="51009" y="23451"/>
                    <a:pt x="55282" y="39283"/>
                    <a:pt x="55139" y="39532"/>
                  </a:cubicBezTo>
                  <a:cubicBezTo>
                    <a:pt x="55935" y="42664"/>
                    <a:pt x="54094" y="45899"/>
                    <a:pt x="50976" y="46816"/>
                  </a:cubicBezTo>
                  <a:cubicBezTo>
                    <a:pt x="50844" y="46949"/>
                    <a:pt x="35151" y="51364"/>
                    <a:pt x="34959" y="51417"/>
                  </a:cubicBezTo>
                  <a:cubicBezTo>
                    <a:pt x="34665" y="51499"/>
                    <a:pt x="19346" y="55632"/>
                    <a:pt x="18604" y="55632"/>
                  </a:cubicBezTo>
                  <a:cubicBezTo>
                    <a:pt x="18592" y="55632"/>
                    <a:pt x="18584" y="55631"/>
                    <a:pt x="18580" y="55628"/>
                  </a:cubicBezTo>
                  <a:cubicBezTo>
                    <a:pt x="18087" y="55754"/>
                    <a:pt x="17592" y="55814"/>
                    <a:pt x="17103" y="55814"/>
                  </a:cubicBezTo>
                  <a:cubicBezTo>
                    <a:pt x="14487" y="55814"/>
                    <a:pt x="12069" y="54093"/>
                    <a:pt x="11296" y="51466"/>
                  </a:cubicBezTo>
                  <a:cubicBezTo>
                    <a:pt x="11164" y="51333"/>
                    <a:pt x="6748" y="35641"/>
                    <a:pt x="6695" y="35449"/>
                  </a:cubicBezTo>
                  <a:cubicBezTo>
                    <a:pt x="6642" y="35256"/>
                    <a:pt x="2325" y="19537"/>
                    <a:pt x="2370" y="19356"/>
                  </a:cubicBezTo>
                  <a:cubicBezTo>
                    <a:pt x="1548" y="16212"/>
                    <a:pt x="3366" y="12967"/>
                    <a:pt x="6458" y="12031"/>
                  </a:cubicBezTo>
                  <a:cubicBezTo>
                    <a:pt x="6597" y="11782"/>
                    <a:pt x="22365" y="7268"/>
                    <a:pt x="22664" y="7186"/>
                  </a:cubicBezTo>
                  <a:cubicBezTo>
                    <a:pt x="22957" y="7104"/>
                    <a:pt x="38273" y="2970"/>
                    <a:pt x="39017" y="2970"/>
                  </a:cubicBezTo>
                  <a:cubicBezTo>
                    <a:pt x="39030" y="2970"/>
                    <a:pt x="39038" y="2971"/>
                    <a:pt x="39043" y="2974"/>
                  </a:cubicBezTo>
                  <a:cubicBezTo>
                    <a:pt x="39536" y="2848"/>
                    <a:pt x="40031" y="2788"/>
                    <a:pt x="40520" y="2788"/>
                  </a:cubicBezTo>
                  <a:close/>
                  <a:moveTo>
                    <a:pt x="41266" y="0"/>
                  </a:moveTo>
                  <a:cubicBezTo>
                    <a:pt x="40666" y="0"/>
                    <a:pt x="40056" y="85"/>
                    <a:pt x="39454" y="264"/>
                  </a:cubicBezTo>
                  <a:cubicBezTo>
                    <a:pt x="39451" y="262"/>
                    <a:pt x="39445" y="261"/>
                    <a:pt x="39437" y="261"/>
                  </a:cubicBezTo>
                  <a:cubicBezTo>
                    <a:pt x="38801" y="261"/>
                    <a:pt x="22456" y="5333"/>
                    <a:pt x="22173" y="5423"/>
                  </a:cubicBezTo>
                  <a:cubicBezTo>
                    <a:pt x="21889" y="5514"/>
                    <a:pt x="5212" y="10940"/>
                    <a:pt x="5084" y="11189"/>
                  </a:cubicBezTo>
                  <a:cubicBezTo>
                    <a:pt x="1816" y="12299"/>
                    <a:pt x="1" y="15839"/>
                    <a:pt x="1004" y="19160"/>
                  </a:cubicBezTo>
                  <a:cubicBezTo>
                    <a:pt x="971" y="19334"/>
                    <a:pt x="6209" y="35977"/>
                    <a:pt x="6265" y="36162"/>
                  </a:cubicBezTo>
                  <a:cubicBezTo>
                    <a:pt x="6322" y="36343"/>
                    <a:pt x="11654" y="52956"/>
                    <a:pt x="11786" y="53077"/>
                  </a:cubicBezTo>
                  <a:cubicBezTo>
                    <a:pt x="11817" y="53171"/>
                    <a:pt x="11851" y="53266"/>
                    <a:pt x="11889" y="53357"/>
                  </a:cubicBezTo>
                  <a:cubicBezTo>
                    <a:pt x="11900" y="53390"/>
                    <a:pt x="11915" y="53425"/>
                    <a:pt x="11930" y="53462"/>
                  </a:cubicBezTo>
                  <a:cubicBezTo>
                    <a:pt x="12006" y="53632"/>
                    <a:pt x="12081" y="53798"/>
                    <a:pt x="12157" y="53964"/>
                  </a:cubicBezTo>
                  <a:cubicBezTo>
                    <a:pt x="13264" y="56143"/>
                    <a:pt x="15517" y="57492"/>
                    <a:pt x="17910" y="57492"/>
                  </a:cubicBezTo>
                  <a:cubicBezTo>
                    <a:pt x="18510" y="57492"/>
                    <a:pt x="19118" y="57407"/>
                    <a:pt x="19720" y="57229"/>
                  </a:cubicBezTo>
                  <a:cubicBezTo>
                    <a:pt x="19723" y="57230"/>
                    <a:pt x="19728" y="57231"/>
                    <a:pt x="19736" y="57231"/>
                  </a:cubicBezTo>
                  <a:cubicBezTo>
                    <a:pt x="20369" y="57231"/>
                    <a:pt x="36721" y="52159"/>
                    <a:pt x="37001" y="52070"/>
                  </a:cubicBezTo>
                  <a:cubicBezTo>
                    <a:pt x="37186" y="52013"/>
                    <a:pt x="53799" y="46680"/>
                    <a:pt x="53920" y="46548"/>
                  </a:cubicBezTo>
                  <a:cubicBezTo>
                    <a:pt x="57210" y="45449"/>
                    <a:pt x="59053" y="41925"/>
                    <a:pt x="58071" y="38616"/>
                  </a:cubicBezTo>
                  <a:cubicBezTo>
                    <a:pt x="58199" y="38370"/>
                    <a:pt x="53002" y="21617"/>
                    <a:pt x="52912" y="21334"/>
                  </a:cubicBezTo>
                  <a:cubicBezTo>
                    <a:pt x="52852" y="21149"/>
                    <a:pt x="47519" y="4536"/>
                    <a:pt x="47391" y="4415"/>
                  </a:cubicBezTo>
                  <a:cubicBezTo>
                    <a:pt x="46492" y="1723"/>
                    <a:pt x="43969" y="0"/>
                    <a:pt x="41266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2"/>
            <p:cNvSpPr/>
            <p:nvPr/>
          </p:nvSpPr>
          <p:spPr>
            <a:xfrm flipH="1">
              <a:off x="2778759" y="161073"/>
              <a:ext cx="4863380" cy="4749769"/>
            </a:xfrm>
            <a:custGeom>
              <a:avLst/>
              <a:gdLst/>
              <a:ahLst/>
              <a:cxnLst/>
              <a:rect l="l" t="t" r="r" b="b"/>
              <a:pathLst>
                <a:path w="49785" h="48622" extrusionOk="0">
                  <a:moveTo>
                    <a:pt x="35602" y="2721"/>
                  </a:moveTo>
                  <a:cubicBezTo>
                    <a:pt x="38019" y="2721"/>
                    <a:pt x="40202" y="4412"/>
                    <a:pt x="40741" y="6856"/>
                  </a:cubicBezTo>
                  <a:cubicBezTo>
                    <a:pt x="40870" y="7007"/>
                    <a:pt x="43681" y="20737"/>
                    <a:pt x="43723" y="20948"/>
                  </a:cubicBezTo>
                  <a:cubicBezTo>
                    <a:pt x="43791" y="21277"/>
                    <a:pt x="46433" y="35142"/>
                    <a:pt x="46263" y="35398"/>
                  </a:cubicBezTo>
                  <a:cubicBezTo>
                    <a:pt x="46731" y="38143"/>
                    <a:pt x="44938" y="40807"/>
                    <a:pt x="42202" y="41414"/>
                  </a:cubicBezTo>
                  <a:cubicBezTo>
                    <a:pt x="42051" y="41543"/>
                    <a:pt x="28321" y="44355"/>
                    <a:pt x="28109" y="44396"/>
                  </a:cubicBezTo>
                  <a:cubicBezTo>
                    <a:pt x="27795" y="44458"/>
                    <a:pt x="14780" y="46940"/>
                    <a:pt x="13723" y="46940"/>
                  </a:cubicBezTo>
                  <a:cubicBezTo>
                    <a:pt x="13689" y="46940"/>
                    <a:pt x="13667" y="46938"/>
                    <a:pt x="13659" y="46932"/>
                  </a:cubicBezTo>
                  <a:cubicBezTo>
                    <a:pt x="13364" y="46983"/>
                    <a:pt x="13070" y="47008"/>
                    <a:pt x="12779" y="47008"/>
                  </a:cubicBezTo>
                  <a:cubicBezTo>
                    <a:pt x="10366" y="47008"/>
                    <a:pt x="8186" y="45317"/>
                    <a:pt x="7647" y="42875"/>
                  </a:cubicBezTo>
                  <a:cubicBezTo>
                    <a:pt x="7515" y="42721"/>
                    <a:pt x="4703" y="28990"/>
                    <a:pt x="4662" y="28783"/>
                  </a:cubicBezTo>
                  <a:cubicBezTo>
                    <a:pt x="4620" y="28572"/>
                    <a:pt x="1918" y="14819"/>
                    <a:pt x="1983" y="14630"/>
                  </a:cubicBezTo>
                  <a:cubicBezTo>
                    <a:pt x="1484" y="11871"/>
                    <a:pt x="3251" y="9188"/>
                    <a:pt x="5963" y="8565"/>
                  </a:cubicBezTo>
                  <a:cubicBezTo>
                    <a:pt x="6137" y="8309"/>
                    <a:pt x="19950" y="5399"/>
                    <a:pt x="20274" y="5335"/>
                  </a:cubicBezTo>
                  <a:cubicBezTo>
                    <a:pt x="20593" y="5273"/>
                    <a:pt x="33617" y="2788"/>
                    <a:pt x="34663" y="2788"/>
                  </a:cubicBezTo>
                  <a:cubicBezTo>
                    <a:pt x="34697" y="2788"/>
                    <a:pt x="34718" y="2790"/>
                    <a:pt x="34726" y="2795"/>
                  </a:cubicBezTo>
                  <a:cubicBezTo>
                    <a:pt x="35019" y="2745"/>
                    <a:pt x="35312" y="2721"/>
                    <a:pt x="35602" y="2721"/>
                  </a:cubicBezTo>
                  <a:close/>
                  <a:moveTo>
                    <a:pt x="36589" y="0"/>
                  </a:moveTo>
                  <a:cubicBezTo>
                    <a:pt x="36204" y="0"/>
                    <a:pt x="35813" y="40"/>
                    <a:pt x="35423" y="123"/>
                  </a:cubicBezTo>
                  <a:cubicBezTo>
                    <a:pt x="35418" y="120"/>
                    <a:pt x="35405" y="118"/>
                    <a:pt x="35385" y="118"/>
                  </a:cubicBezTo>
                  <a:cubicBezTo>
                    <a:pt x="34519" y="118"/>
                    <a:pt x="20295" y="3386"/>
                    <a:pt x="19988" y="3459"/>
                  </a:cubicBezTo>
                  <a:cubicBezTo>
                    <a:pt x="19675" y="3535"/>
                    <a:pt x="4866" y="7206"/>
                    <a:pt x="4711" y="7460"/>
                  </a:cubicBezTo>
                  <a:cubicBezTo>
                    <a:pt x="1805" y="8234"/>
                    <a:pt x="1" y="11196"/>
                    <a:pt x="654" y="14151"/>
                  </a:cubicBezTo>
                  <a:cubicBezTo>
                    <a:pt x="601" y="14336"/>
                    <a:pt x="4073" y="29092"/>
                    <a:pt x="4118" y="29293"/>
                  </a:cubicBezTo>
                  <a:cubicBezTo>
                    <a:pt x="4167" y="29493"/>
                    <a:pt x="7741" y="44226"/>
                    <a:pt x="7874" y="44365"/>
                  </a:cubicBezTo>
                  <a:cubicBezTo>
                    <a:pt x="8528" y="46909"/>
                    <a:pt x="10833" y="48621"/>
                    <a:pt x="13351" y="48621"/>
                  </a:cubicBezTo>
                  <a:cubicBezTo>
                    <a:pt x="13736" y="48621"/>
                    <a:pt x="14126" y="48581"/>
                    <a:pt x="14516" y="48498"/>
                  </a:cubicBezTo>
                  <a:cubicBezTo>
                    <a:pt x="14521" y="48502"/>
                    <a:pt x="14534" y="48503"/>
                    <a:pt x="14554" y="48503"/>
                  </a:cubicBezTo>
                  <a:cubicBezTo>
                    <a:pt x="15424" y="48503"/>
                    <a:pt x="29645" y="45236"/>
                    <a:pt x="29952" y="45162"/>
                  </a:cubicBezTo>
                  <a:cubicBezTo>
                    <a:pt x="30152" y="45113"/>
                    <a:pt x="44885" y="41539"/>
                    <a:pt x="45024" y="41407"/>
                  </a:cubicBezTo>
                  <a:cubicBezTo>
                    <a:pt x="47957" y="40652"/>
                    <a:pt x="49784" y="37704"/>
                    <a:pt x="49157" y="34764"/>
                  </a:cubicBezTo>
                  <a:cubicBezTo>
                    <a:pt x="49316" y="34512"/>
                    <a:pt x="45897" y="19643"/>
                    <a:pt x="45821" y="19329"/>
                  </a:cubicBezTo>
                  <a:cubicBezTo>
                    <a:pt x="45772" y="19129"/>
                    <a:pt x="42198" y="4395"/>
                    <a:pt x="42066" y="4255"/>
                  </a:cubicBezTo>
                  <a:cubicBezTo>
                    <a:pt x="41411" y="1712"/>
                    <a:pt x="39109" y="0"/>
                    <a:pt x="36589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2"/>
            <p:cNvSpPr/>
            <p:nvPr/>
          </p:nvSpPr>
          <p:spPr>
            <a:xfrm flipH="1">
              <a:off x="3370549" y="688491"/>
              <a:ext cx="3986536" cy="3911218"/>
            </a:xfrm>
            <a:custGeom>
              <a:avLst/>
              <a:gdLst/>
              <a:ahLst/>
              <a:cxnLst/>
              <a:rect l="l" t="t" r="r" b="b"/>
              <a:pathLst>
                <a:path w="40809" h="40038" extrusionOk="0">
                  <a:moveTo>
                    <a:pt x="29774" y="2632"/>
                  </a:moveTo>
                  <a:cubicBezTo>
                    <a:pt x="29901" y="2632"/>
                    <a:pt x="29978" y="2639"/>
                    <a:pt x="29996" y="2653"/>
                  </a:cubicBezTo>
                  <a:cubicBezTo>
                    <a:pt x="30130" y="2641"/>
                    <a:pt x="30262" y="2635"/>
                    <a:pt x="30394" y="2635"/>
                  </a:cubicBezTo>
                  <a:cubicBezTo>
                    <a:pt x="32562" y="2635"/>
                    <a:pt x="34469" y="4247"/>
                    <a:pt x="34800" y="6446"/>
                  </a:cubicBezTo>
                  <a:cubicBezTo>
                    <a:pt x="34928" y="6620"/>
                    <a:pt x="36445" y="18247"/>
                    <a:pt x="36476" y="18474"/>
                  </a:cubicBezTo>
                  <a:cubicBezTo>
                    <a:pt x="36518" y="18829"/>
                    <a:pt x="37846" y="30588"/>
                    <a:pt x="37645" y="30849"/>
                  </a:cubicBezTo>
                  <a:cubicBezTo>
                    <a:pt x="37854" y="33181"/>
                    <a:pt x="36182" y="35303"/>
                    <a:pt x="33849" y="35653"/>
                  </a:cubicBezTo>
                  <a:cubicBezTo>
                    <a:pt x="33676" y="35782"/>
                    <a:pt x="22048" y="37299"/>
                    <a:pt x="21822" y="37329"/>
                  </a:cubicBezTo>
                  <a:cubicBezTo>
                    <a:pt x="21492" y="37367"/>
                    <a:pt x="11319" y="38520"/>
                    <a:pt x="9667" y="38520"/>
                  </a:cubicBezTo>
                  <a:cubicBezTo>
                    <a:pt x="9541" y="38520"/>
                    <a:pt x="9465" y="38513"/>
                    <a:pt x="9446" y="38499"/>
                  </a:cubicBezTo>
                  <a:cubicBezTo>
                    <a:pt x="9315" y="38511"/>
                    <a:pt x="9185" y="38516"/>
                    <a:pt x="9056" y="38516"/>
                  </a:cubicBezTo>
                  <a:cubicBezTo>
                    <a:pt x="6884" y="38516"/>
                    <a:pt x="4973" y="36903"/>
                    <a:pt x="4642" y="34702"/>
                  </a:cubicBezTo>
                  <a:cubicBezTo>
                    <a:pt x="4514" y="34533"/>
                    <a:pt x="2996" y="22901"/>
                    <a:pt x="2967" y="22674"/>
                  </a:cubicBezTo>
                  <a:cubicBezTo>
                    <a:pt x="2940" y="22448"/>
                    <a:pt x="1540" y="10805"/>
                    <a:pt x="1619" y="10609"/>
                  </a:cubicBezTo>
                  <a:cubicBezTo>
                    <a:pt x="1385" y="8261"/>
                    <a:pt x="3031" y="6118"/>
                    <a:pt x="5341" y="5744"/>
                  </a:cubicBezTo>
                  <a:cubicBezTo>
                    <a:pt x="5544" y="5484"/>
                    <a:pt x="17266" y="3864"/>
                    <a:pt x="17621" y="3823"/>
                  </a:cubicBezTo>
                  <a:cubicBezTo>
                    <a:pt x="17951" y="3781"/>
                    <a:pt x="28119" y="2632"/>
                    <a:pt x="29774" y="2632"/>
                  </a:cubicBezTo>
                  <a:close/>
                  <a:moveTo>
                    <a:pt x="31591" y="1"/>
                  </a:moveTo>
                  <a:cubicBezTo>
                    <a:pt x="31386" y="1"/>
                    <a:pt x="31178" y="14"/>
                    <a:pt x="30970" y="41"/>
                  </a:cubicBezTo>
                  <a:cubicBezTo>
                    <a:pt x="30958" y="33"/>
                    <a:pt x="30921" y="29"/>
                    <a:pt x="30860" y="29"/>
                  </a:cubicBezTo>
                  <a:cubicBezTo>
                    <a:pt x="29577" y="29"/>
                    <a:pt x="17866" y="1806"/>
                    <a:pt x="17542" y="1857"/>
                  </a:cubicBezTo>
                  <a:cubicBezTo>
                    <a:pt x="17202" y="1913"/>
                    <a:pt x="4419" y="4136"/>
                    <a:pt x="4231" y="4393"/>
                  </a:cubicBezTo>
                  <a:cubicBezTo>
                    <a:pt x="1718" y="4887"/>
                    <a:pt x="0" y="7295"/>
                    <a:pt x="359" y="9851"/>
                  </a:cubicBezTo>
                  <a:cubicBezTo>
                    <a:pt x="291" y="10046"/>
                    <a:pt x="2298" y="22758"/>
                    <a:pt x="2336" y="22976"/>
                  </a:cubicBezTo>
                  <a:cubicBezTo>
                    <a:pt x="2371" y="23195"/>
                    <a:pt x="4495" y="35891"/>
                    <a:pt x="4623" y="36050"/>
                  </a:cubicBezTo>
                  <a:cubicBezTo>
                    <a:pt x="5056" y="38381"/>
                    <a:pt x="7104" y="40038"/>
                    <a:pt x="9401" y="40038"/>
                  </a:cubicBezTo>
                  <a:cubicBezTo>
                    <a:pt x="9607" y="40038"/>
                    <a:pt x="9815" y="40024"/>
                    <a:pt x="10024" y="39997"/>
                  </a:cubicBezTo>
                  <a:cubicBezTo>
                    <a:pt x="10036" y="40006"/>
                    <a:pt x="10075" y="40010"/>
                    <a:pt x="10138" y="40010"/>
                  </a:cubicBezTo>
                  <a:cubicBezTo>
                    <a:pt x="11441" y="40010"/>
                    <a:pt x="23128" y="38236"/>
                    <a:pt x="23456" y="38182"/>
                  </a:cubicBezTo>
                  <a:cubicBezTo>
                    <a:pt x="23674" y="38148"/>
                    <a:pt x="36367" y="36023"/>
                    <a:pt x="36529" y="35895"/>
                  </a:cubicBezTo>
                  <a:cubicBezTo>
                    <a:pt x="39065" y="35423"/>
                    <a:pt x="40808" y="33034"/>
                    <a:pt x="40476" y="30494"/>
                  </a:cubicBezTo>
                  <a:cubicBezTo>
                    <a:pt x="40662" y="30234"/>
                    <a:pt x="38718" y="17406"/>
                    <a:pt x="38661" y="17066"/>
                  </a:cubicBezTo>
                  <a:cubicBezTo>
                    <a:pt x="38627" y="16848"/>
                    <a:pt x="36502" y="4152"/>
                    <a:pt x="36374" y="3989"/>
                  </a:cubicBezTo>
                  <a:cubicBezTo>
                    <a:pt x="35941" y="1661"/>
                    <a:pt x="33892" y="1"/>
                    <a:pt x="3159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2"/>
            <p:cNvSpPr/>
            <p:nvPr/>
          </p:nvSpPr>
          <p:spPr>
            <a:xfrm flipH="1">
              <a:off x="3930591" y="1194223"/>
              <a:ext cx="3161759" cy="3116529"/>
            </a:xfrm>
            <a:custGeom>
              <a:avLst/>
              <a:gdLst/>
              <a:ahLst/>
              <a:cxnLst/>
              <a:rect l="l" t="t" r="r" b="b"/>
              <a:pathLst>
                <a:path w="32366" h="31903" extrusionOk="0">
                  <a:moveTo>
                    <a:pt x="23202" y="2472"/>
                  </a:moveTo>
                  <a:cubicBezTo>
                    <a:pt x="24183" y="2472"/>
                    <a:pt x="24864" y="2495"/>
                    <a:pt x="24931" y="2556"/>
                  </a:cubicBezTo>
                  <a:cubicBezTo>
                    <a:pt x="24938" y="2556"/>
                    <a:pt x="24945" y="2556"/>
                    <a:pt x="24952" y="2556"/>
                  </a:cubicBezTo>
                  <a:cubicBezTo>
                    <a:pt x="26837" y="2556"/>
                    <a:pt x="28445" y="4035"/>
                    <a:pt x="28603" y="5937"/>
                  </a:cubicBezTo>
                  <a:cubicBezTo>
                    <a:pt x="28727" y="6130"/>
                    <a:pt x="29274" y="15550"/>
                    <a:pt x="29286" y="15795"/>
                  </a:cubicBezTo>
                  <a:cubicBezTo>
                    <a:pt x="29309" y="16172"/>
                    <a:pt x="29645" y="25721"/>
                    <a:pt x="29410" y="25982"/>
                  </a:cubicBezTo>
                  <a:cubicBezTo>
                    <a:pt x="29418" y="27876"/>
                    <a:pt x="27935" y="29495"/>
                    <a:pt x="26029" y="29654"/>
                  </a:cubicBezTo>
                  <a:cubicBezTo>
                    <a:pt x="25837" y="29774"/>
                    <a:pt x="16413" y="30325"/>
                    <a:pt x="16172" y="30337"/>
                  </a:cubicBezTo>
                  <a:cubicBezTo>
                    <a:pt x="15888" y="30351"/>
                    <a:pt x="10514" y="30543"/>
                    <a:pt x="7685" y="30543"/>
                  </a:cubicBezTo>
                  <a:cubicBezTo>
                    <a:pt x="6718" y="30543"/>
                    <a:pt x="6048" y="30520"/>
                    <a:pt x="5982" y="30461"/>
                  </a:cubicBezTo>
                  <a:cubicBezTo>
                    <a:pt x="5977" y="30461"/>
                    <a:pt x="5972" y="30461"/>
                    <a:pt x="5966" y="30461"/>
                  </a:cubicBezTo>
                  <a:cubicBezTo>
                    <a:pt x="4078" y="30461"/>
                    <a:pt x="2472" y="28980"/>
                    <a:pt x="2310" y="27076"/>
                  </a:cubicBezTo>
                  <a:cubicBezTo>
                    <a:pt x="2189" y="26887"/>
                    <a:pt x="1641" y="17463"/>
                    <a:pt x="1626" y="17222"/>
                  </a:cubicBezTo>
                  <a:cubicBezTo>
                    <a:pt x="1615" y="16977"/>
                    <a:pt x="1192" y="7549"/>
                    <a:pt x="1295" y="7346"/>
                  </a:cubicBezTo>
                  <a:cubicBezTo>
                    <a:pt x="1257" y="5428"/>
                    <a:pt x="2713" y="3791"/>
                    <a:pt x="4601" y="3601"/>
                  </a:cubicBezTo>
                  <a:cubicBezTo>
                    <a:pt x="4834" y="3341"/>
                    <a:pt x="14367" y="2695"/>
                    <a:pt x="14745" y="2676"/>
                  </a:cubicBezTo>
                  <a:cubicBezTo>
                    <a:pt x="15025" y="2663"/>
                    <a:pt x="20366" y="2472"/>
                    <a:pt x="23202" y="2472"/>
                  </a:cubicBezTo>
                  <a:close/>
                  <a:moveTo>
                    <a:pt x="25659" y="1"/>
                  </a:moveTo>
                  <a:cubicBezTo>
                    <a:pt x="23479" y="1"/>
                    <a:pt x="15203" y="616"/>
                    <a:pt x="14881" y="647"/>
                  </a:cubicBezTo>
                  <a:cubicBezTo>
                    <a:pt x="14515" y="680"/>
                    <a:pt x="3876" y="1767"/>
                    <a:pt x="3657" y="2028"/>
                  </a:cubicBezTo>
                  <a:cubicBezTo>
                    <a:pt x="1558" y="2300"/>
                    <a:pt x="0" y="4190"/>
                    <a:pt x="128" y="6322"/>
                  </a:cubicBezTo>
                  <a:cubicBezTo>
                    <a:pt x="37" y="6522"/>
                    <a:pt x="906" y="17071"/>
                    <a:pt x="929" y="17304"/>
                  </a:cubicBezTo>
                  <a:cubicBezTo>
                    <a:pt x="947" y="17539"/>
                    <a:pt x="1939" y="28076"/>
                    <a:pt x="2064" y="28257"/>
                  </a:cubicBezTo>
                  <a:cubicBezTo>
                    <a:pt x="2306" y="30317"/>
                    <a:pt x="4065" y="31869"/>
                    <a:pt x="6101" y="31869"/>
                  </a:cubicBezTo>
                  <a:cubicBezTo>
                    <a:pt x="6166" y="31869"/>
                    <a:pt x="6230" y="31868"/>
                    <a:pt x="6295" y="31865"/>
                  </a:cubicBezTo>
                  <a:cubicBezTo>
                    <a:pt x="6327" y="31891"/>
                    <a:pt x="6511" y="31903"/>
                    <a:pt x="6812" y="31903"/>
                  </a:cubicBezTo>
                  <a:cubicBezTo>
                    <a:pt x="8989" y="31903"/>
                    <a:pt x="17265" y="31288"/>
                    <a:pt x="17587" y="31261"/>
                  </a:cubicBezTo>
                  <a:cubicBezTo>
                    <a:pt x="17821" y="31239"/>
                    <a:pt x="28358" y="30246"/>
                    <a:pt x="28539" y="30121"/>
                  </a:cubicBezTo>
                  <a:cubicBezTo>
                    <a:pt x="30664" y="29872"/>
                    <a:pt x="32249" y="28008"/>
                    <a:pt x="32147" y="25891"/>
                  </a:cubicBezTo>
                  <a:cubicBezTo>
                    <a:pt x="32366" y="25630"/>
                    <a:pt x="31573" y="14965"/>
                    <a:pt x="31539" y="14599"/>
                  </a:cubicBezTo>
                  <a:cubicBezTo>
                    <a:pt x="31521" y="14365"/>
                    <a:pt x="30528" y="3828"/>
                    <a:pt x="30403" y="3647"/>
                  </a:cubicBezTo>
                  <a:cubicBezTo>
                    <a:pt x="30161" y="1588"/>
                    <a:pt x="28398" y="35"/>
                    <a:pt x="26362" y="35"/>
                  </a:cubicBezTo>
                  <a:cubicBezTo>
                    <a:pt x="26301" y="35"/>
                    <a:pt x="26239" y="36"/>
                    <a:pt x="26177" y="39"/>
                  </a:cubicBezTo>
                  <a:cubicBezTo>
                    <a:pt x="26145" y="12"/>
                    <a:pt x="25960" y="1"/>
                    <a:pt x="25659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2"/>
            <p:cNvSpPr/>
            <p:nvPr/>
          </p:nvSpPr>
          <p:spPr>
            <a:xfrm flipH="1">
              <a:off x="4453317" y="1656483"/>
              <a:ext cx="2415327" cy="2408880"/>
            </a:xfrm>
            <a:custGeom>
              <a:avLst/>
              <a:gdLst/>
              <a:ahLst/>
              <a:cxnLst/>
              <a:rect l="l" t="t" r="r" b="b"/>
              <a:pathLst>
                <a:path w="24725" h="24659" extrusionOk="0">
                  <a:moveTo>
                    <a:pt x="11319" y="2072"/>
                  </a:moveTo>
                  <a:cubicBezTo>
                    <a:pt x="11603" y="2072"/>
                    <a:pt x="11792" y="2073"/>
                    <a:pt x="11847" y="2074"/>
                  </a:cubicBezTo>
                  <a:cubicBezTo>
                    <a:pt x="12251" y="2081"/>
                    <a:pt x="19516" y="2402"/>
                    <a:pt x="19773" y="2673"/>
                  </a:cubicBezTo>
                  <a:cubicBezTo>
                    <a:pt x="21218" y="2798"/>
                    <a:pt x="22370" y="4028"/>
                    <a:pt x="22403" y="5497"/>
                  </a:cubicBezTo>
                  <a:cubicBezTo>
                    <a:pt x="22516" y="5711"/>
                    <a:pt x="22429" y="12860"/>
                    <a:pt x="22426" y="13120"/>
                  </a:cubicBezTo>
                  <a:cubicBezTo>
                    <a:pt x="22415" y="13520"/>
                    <a:pt x="22093" y="20785"/>
                    <a:pt x="21826" y="21046"/>
                  </a:cubicBezTo>
                  <a:cubicBezTo>
                    <a:pt x="21701" y="22487"/>
                    <a:pt x="20471" y="23642"/>
                    <a:pt x="18999" y="23676"/>
                  </a:cubicBezTo>
                  <a:cubicBezTo>
                    <a:pt x="18918" y="23719"/>
                    <a:pt x="17826" y="23733"/>
                    <a:pt x="16493" y="23733"/>
                  </a:cubicBezTo>
                  <a:cubicBezTo>
                    <a:pt x="14332" y="23733"/>
                    <a:pt x="11538" y="23698"/>
                    <a:pt x="11379" y="23695"/>
                  </a:cubicBezTo>
                  <a:cubicBezTo>
                    <a:pt x="10975" y="23687"/>
                    <a:pt x="3711" y="23366"/>
                    <a:pt x="3454" y="23095"/>
                  </a:cubicBezTo>
                  <a:cubicBezTo>
                    <a:pt x="2008" y="22971"/>
                    <a:pt x="858" y="21740"/>
                    <a:pt x="823" y="20268"/>
                  </a:cubicBezTo>
                  <a:cubicBezTo>
                    <a:pt x="710" y="20057"/>
                    <a:pt x="797" y="12909"/>
                    <a:pt x="804" y="12649"/>
                  </a:cubicBezTo>
                  <a:cubicBezTo>
                    <a:pt x="808" y="12391"/>
                    <a:pt x="1031" y="5244"/>
                    <a:pt x="1156" y="5037"/>
                  </a:cubicBezTo>
                  <a:cubicBezTo>
                    <a:pt x="1250" y="3568"/>
                    <a:pt x="2454" y="2391"/>
                    <a:pt x="3903" y="2327"/>
                  </a:cubicBezTo>
                  <a:cubicBezTo>
                    <a:pt x="4137" y="2106"/>
                    <a:pt x="9560" y="2072"/>
                    <a:pt x="11319" y="2072"/>
                  </a:cubicBezTo>
                  <a:close/>
                  <a:moveTo>
                    <a:pt x="12428" y="1"/>
                  </a:moveTo>
                  <a:cubicBezTo>
                    <a:pt x="12312" y="1"/>
                    <a:pt x="12236" y="1"/>
                    <a:pt x="12206" y="1"/>
                  </a:cubicBezTo>
                  <a:cubicBezTo>
                    <a:pt x="11817" y="5"/>
                    <a:pt x="3408" y="289"/>
                    <a:pt x="3156" y="549"/>
                  </a:cubicBezTo>
                  <a:cubicBezTo>
                    <a:pt x="1487" y="666"/>
                    <a:pt x="148" y="2070"/>
                    <a:pt x="110" y="3760"/>
                  </a:cubicBezTo>
                  <a:cubicBezTo>
                    <a:pt x="1" y="3968"/>
                    <a:pt x="57" y="12264"/>
                    <a:pt x="61" y="12513"/>
                  </a:cubicBezTo>
                  <a:cubicBezTo>
                    <a:pt x="65" y="12765"/>
                    <a:pt x="254" y="21057"/>
                    <a:pt x="370" y="21257"/>
                  </a:cubicBezTo>
                  <a:cubicBezTo>
                    <a:pt x="461" y="22948"/>
                    <a:pt x="1839" y="24314"/>
                    <a:pt x="3511" y="24378"/>
                  </a:cubicBezTo>
                  <a:cubicBezTo>
                    <a:pt x="3751" y="24612"/>
                    <a:pt x="10949" y="24658"/>
                    <a:pt x="12353" y="24658"/>
                  </a:cubicBezTo>
                  <a:cubicBezTo>
                    <a:pt x="12469" y="24658"/>
                    <a:pt x="12546" y="24658"/>
                    <a:pt x="12576" y="24657"/>
                  </a:cubicBezTo>
                  <a:cubicBezTo>
                    <a:pt x="12825" y="24654"/>
                    <a:pt x="21116" y="24465"/>
                    <a:pt x="21320" y="24347"/>
                  </a:cubicBezTo>
                  <a:cubicBezTo>
                    <a:pt x="23011" y="24261"/>
                    <a:pt x="24373" y="22880"/>
                    <a:pt x="24441" y="21208"/>
                  </a:cubicBezTo>
                  <a:cubicBezTo>
                    <a:pt x="24694" y="20951"/>
                    <a:pt x="24725" y="12535"/>
                    <a:pt x="24720" y="12147"/>
                  </a:cubicBezTo>
                  <a:cubicBezTo>
                    <a:pt x="24716" y="11893"/>
                    <a:pt x="24528" y="3602"/>
                    <a:pt x="24411" y="3402"/>
                  </a:cubicBezTo>
                  <a:cubicBezTo>
                    <a:pt x="24321" y="1711"/>
                    <a:pt x="22943" y="345"/>
                    <a:pt x="21271" y="281"/>
                  </a:cubicBezTo>
                  <a:cubicBezTo>
                    <a:pt x="21031" y="47"/>
                    <a:pt x="13832" y="1"/>
                    <a:pt x="12428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2"/>
            <p:cNvSpPr/>
            <p:nvPr/>
          </p:nvSpPr>
          <p:spPr>
            <a:xfrm flipH="1">
              <a:off x="4874741" y="2053878"/>
              <a:ext cx="1870816" cy="1842780"/>
            </a:xfrm>
            <a:custGeom>
              <a:avLst/>
              <a:gdLst/>
              <a:ahLst/>
              <a:cxnLst/>
              <a:rect l="l" t="t" r="r" b="b"/>
              <a:pathLst>
                <a:path w="19151" h="18864" extrusionOk="0">
                  <a:moveTo>
                    <a:pt x="5043" y="1993"/>
                  </a:moveTo>
                  <a:cubicBezTo>
                    <a:pt x="6634" y="1993"/>
                    <a:pt x="9238" y="2154"/>
                    <a:pt x="9538" y="2183"/>
                  </a:cubicBezTo>
                  <a:cubicBezTo>
                    <a:pt x="9961" y="2225"/>
                    <a:pt x="14912" y="2866"/>
                    <a:pt x="15161" y="3172"/>
                  </a:cubicBezTo>
                  <a:cubicBezTo>
                    <a:pt x="16151" y="3364"/>
                    <a:pt x="16882" y="4285"/>
                    <a:pt x="16856" y="5312"/>
                  </a:cubicBezTo>
                  <a:cubicBezTo>
                    <a:pt x="16958" y="5546"/>
                    <a:pt x="16569" y="10392"/>
                    <a:pt x="16543" y="10664"/>
                  </a:cubicBezTo>
                  <a:cubicBezTo>
                    <a:pt x="16501" y="11086"/>
                    <a:pt x="15856" y="16038"/>
                    <a:pt x="15554" y="16287"/>
                  </a:cubicBezTo>
                  <a:cubicBezTo>
                    <a:pt x="15361" y="17259"/>
                    <a:pt x="14472" y="17982"/>
                    <a:pt x="13468" y="17982"/>
                  </a:cubicBezTo>
                  <a:cubicBezTo>
                    <a:pt x="13450" y="17982"/>
                    <a:pt x="13432" y="17982"/>
                    <a:pt x="13414" y="17981"/>
                  </a:cubicBezTo>
                  <a:cubicBezTo>
                    <a:pt x="13387" y="17993"/>
                    <a:pt x="13299" y="17998"/>
                    <a:pt x="13164" y="17998"/>
                  </a:cubicBezTo>
                  <a:cubicBezTo>
                    <a:pt x="12125" y="17998"/>
                    <a:pt x="8303" y="17691"/>
                    <a:pt x="8062" y="17668"/>
                  </a:cubicBezTo>
                  <a:cubicBezTo>
                    <a:pt x="7640" y="17626"/>
                    <a:pt x="2688" y="16982"/>
                    <a:pt x="2439" y="16679"/>
                  </a:cubicBezTo>
                  <a:cubicBezTo>
                    <a:pt x="1450" y="16483"/>
                    <a:pt x="718" y="15566"/>
                    <a:pt x="744" y="14540"/>
                  </a:cubicBezTo>
                  <a:cubicBezTo>
                    <a:pt x="643" y="14306"/>
                    <a:pt x="1032" y="9460"/>
                    <a:pt x="1058" y="9188"/>
                  </a:cubicBezTo>
                  <a:cubicBezTo>
                    <a:pt x="1084" y="8917"/>
                    <a:pt x="1617" y="4085"/>
                    <a:pt x="1760" y="3874"/>
                  </a:cubicBezTo>
                  <a:cubicBezTo>
                    <a:pt x="1926" y="2859"/>
                    <a:pt x="2820" y="2096"/>
                    <a:pt x="3828" y="2093"/>
                  </a:cubicBezTo>
                  <a:cubicBezTo>
                    <a:pt x="3915" y="2019"/>
                    <a:pt x="4395" y="1993"/>
                    <a:pt x="5043" y="1993"/>
                  </a:cubicBezTo>
                  <a:close/>
                  <a:moveTo>
                    <a:pt x="5641" y="1"/>
                  </a:moveTo>
                  <a:cubicBezTo>
                    <a:pt x="4421" y="1"/>
                    <a:pt x="3401" y="33"/>
                    <a:pt x="3289" y="134"/>
                  </a:cubicBezTo>
                  <a:cubicBezTo>
                    <a:pt x="2061" y="157"/>
                    <a:pt x="1005" y="1123"/>
                    <a:pt x="866" y="2364"/>
                  </a:cubicBezTo>
                  <a:cubicBezTo>
                    <a:pt x="734" y="2572"/>
                    <a:pt x="314" y="8565"/>
                    <a:pt x="300" y="8830"/>
                  </a:cubicBezTo>
                  <a:cubicBezTo>
                    <a:pt x="281" y="9093"/>
                    <a:pt x="1" y="15094"/>
                    <a:pt x="110" y="15317"/>
                  </a:cubicBezTo>
                  <a:cubicBezTo>
                    <a:pt x="103" y="16566"/>
                    <a:pt x="1039" y="17645"/>
                    <a:pt x="2258" y="17816"/>
                  </a:cubicBezTo>
                  <a:cubicBezTo>
                    <a:pt x="2511" y="18102"/>
                    <a:pt x="8621" y="18626"/>
                    <a:pt x="9036" y="18649"/>
                  </a:cubicBezTo>
                  <a:cubicBezTo>
                    <a:pt x="9258" y="18662"/>
                    <a:pt x="13512" y="18863"/>
                    <a:pt x="15012" y="18863"/>
                  </a:cubicBezTo>
                  <a:cubicBezTo>
                    <a:pt x="15301" y="18863"/>
                    <a:pt x="15487" y="18856"/>
                    <a:pt x="15524" y="18838"/>
                  </a:cubicBezTo>
                  <a:cubicBezTo>
                    <a:pt x="15526" y="18838"/>
                    <a:pt x="15529" y="18838"/>
                    <a:pt x="15531" y="18838"/>
                  </a:cubicBezTo>
                  <a:cubicBezTo>
                    <a:pt x="16777" y="18838"/>
                    <a:pt x="17853" y="17904"/>
                    <a:pt x="18022" y="16691"/>
                  </a:cubicBezTo>
                  <a:cubicBezTo>
                    <a:pt x="18305" y="16434"/>
                    <a:pt x="18833" y="10324"/>
                    <a:pt x="18856" y="9913"/>
                  </a:cubicBezTo>
                  <a:cubicBezTo>
                    <a:pt x="18871" y="9648"/>
                    <a:pt x="19150" y="3648"/>
                    <a:pt x="19044" y="3425"/>
                  </a:cubicBezTo>
                  <a:cubicBezTo>
                    <a:pt x="19049" y="2176"/>
                    <a:pt x="18112" y="1096"/>
                    <a:pt x="16898" y="927"/>
                  </a:cubicBezTo>
                  <a:cubicBezTo>
                    <a:pt x="16641" y="640"/>
                    <a:pt x="10530" y="115"/>
                    <a:pt x="10119" y="93"/>
                  </a:cubicBezTo>
                  <a:cubicBezTo>
                    <a:pt x="9868" y="77"/>
                    <a:pt x="7518" y="1"/>
                    <a:pt x="564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2"/>
            <p:cNvSpPr/>
            <p:nvPr/>
          </p:nvSpPr>
          <p:spPr>
            <a:xfrm flipH="1">
              <a:off x="5311600" y="2448929"/>
              <a:ext cx="1300809" cy="1271112"/>
            </a:xfrm>
            <a:custGeom>
              <a:avLst/>
              <a:gdLst/>
              <a:ahLst/>
              <a:cxnLst/>
              <a:rect l="l" t="t" r="r" b="b"/>
              <a:pathLst>
                <a:path w="13316" h="13012" extrusionOk="0">
                  <a:moveTo>
                    <a:pt x="3987" y="2110"/>
                  </a:moveTo>
                  <a:cubicBezTo>
                    <a:pt x="4924" y="2110"/>
                    <a:pt x="6365" y="2264"/>
                    <a:pt x="6676" y="2317"/>
                  </a:cubicBezTo>
                  <a:cubicBezTo>
                    <a:pt x="7118" y="2389"/>
                    <a:pt x="9756" y="3023"/>
                    <a:pt x="9998" y="3363"/>
                  </a:cubicBezTo>
                  <a:cubicBezTo>
                    <a:pt x="10530" y="3559"/>
                    <a:pt x="10896" y="4114"/>
                    <a:pt x="10874" y="4699"/>
                  </a:cubicBezTo>
                  <a:cubicBezTo>
                    <a:pt x="10964" y="4951"/>
                    <a:pt x="10606" y="7499"/>
                    <a:pt x="10557" y="7786"/>
                  </a:cubicBezTo>
                  <a:cubicBezTo>
                    <a:pt x="10481" y="8228"/>
                    <a:pt x="9851" y="10865"/>
                    <a:pt x="9511" y="11107"/>
                  </a:cubicBezTo>
                  <a:cubicBezTo>
                    <a:pt x="9322" y="11617"/>
                    <a:pt x="8798" y="11980"/>
                    <a:pt x="8236" y="11980"/>
                  </a:cubicBezTo>
                  <a:cubicBezTo>
                    <a:pt x="8216" y="11980"/>
                    <a:pt x="8196" y="11979"/>
                    <a:pt x="8175" y="11978"/>
                  </a:cubicBezTo>
                  <a:cubicBezTo>
                    <a:pt x="8147" y="11989"/>
                    <a:pt x="8089" y="11993"/>
                    <a:pt x="8009" y="11993"/>
                  </a:cubicBezTo>
                  <a:cubicBezTo>
                    <a:pt x="7377" y="11993"/>
                    <a:pt x="5343" y="11709"/>
                    <a:pt x="5088" y="11666"/>
                  </a:cubicBezTo>
                  <a:cubicBezTo>
                    <a:pt x="4647" y="11590"/>
                    <a:pt x="2008" y="10956"/>
                    <a:pt x="1767" y="10620"/>
                  </a:cubicBezTo>
                  <a:cubicBezTo>
                    <a:pt x="1238" y="10424"/>
                    <a:pt x="869" y="9869"/>
                    <a:pt x="895" y="9280"/>
                  </a:cubicBezTo>
                  <a:cubicBezTo>
                    <a:pt x="804" y="9027"/>
                    <a:pt x="1159" y="6480"/>
                    <a:pt x="1208" y="6197"/>
                  </a:cubicBezTo>
                  <a:cubicBezTo>
                    <a:pt x="1257" y="5914"/>
                    <a:pt x="1759" y="3389"/>
                    <a:pt x="1929" y="3182"/>
                  </a:cubicBezTo>
                  <a:cubicBezTo>
                    <a:pt x="2099" y="2619"/>
                    <a:pt x="2631" y="2219"/>
                    <a:pt x="3197" y="2208"/>
                  </a:cubicBezTo>
                  <a:cubicBezTo>
                    <a:pt x="3296" y="2137"/>
                    <a:pt x="3598" y="2110"/>
                    <a:pt x="3987" y="2110"/>
                  </a:cubicBezTo>
                  <a:close/>
                  <a:moveTo>
                    <a:pt x="3758" y="1"/>
                  </a:moveTo>
                  <a:cubicBezTo>
                    <a:pt x="3306" y="1"/>
                    <a:pt x="2973" y="25"/>
                    <a:pt x="2888" y="90"/>
                  </a:cubicBezTo>
                  <a:cubicBezTo>
                    <a:pt x="2102" y="90"/>
                    <a:pt x="1386" y="664"/>
                    <a:pt x="1208" y="1453"/>
                  </a:cubicBezTo>
                  <a:cubicBezTo>
                    <a:pt x="1050" y="1661"/>
                    <a:pt x="491" y="5336"/>
                    <a:pt x="454" y="5615"/>
                  </a:cubicBezTo>
                  <a:cubicBezTo>
                    <a:pt x="419" y="5892"/>
                    <a:pt x="1" y="9586"/>
                    <a:pt x="99" y="9832"/>
                  </a:cubicBezTo>
                  <a:cubicBezTo>
                    <a:pt x="64" y="10635"/>
                    <a:pt x="608" y="11379"/>
                    <a:pt x="1367" y="11583"/>
                  </a:cubicBezTo>
                  <a:cubicBezTo>
                    <a:pt x="1612" y="11903"/>
                    <a:pt x="5405" y="12582"/>
                    <a:pt x="5839" y="12643"/>
                  </a:cubicBezTo>
                  <a:cubicBezTo>
                    <a:pt x="6090" y="12673"/>
                    <a:pt x="9091" y="13011"/>
                    <a:pt x="9879" y="13011"/>
                  </a:cubicBezTo>
                  <a:cubicBezTo>
                    <a:pt x="9969" y="13011"/>
                    <a:pt x="10030" y="13007"/>
                    <a:pt x="10055" y="12997"/>
                  </a:cubicBezTo>
                  <a:cubicBezTo>
                    <a:pt x="10079" y="12998"/>
                    <a:pt x="10103" y="12999"/>
                    <a:pt x="10127" y="12999"/>
                  </a:cubicBezTo>
                  <a:cubicBezTo>
                    <a:pt x="10903" y="12999"/>
                    <a:pt x="11608" y="12465"/>
                    <a:pt x="11806" y="11729"/>
                  </a:cubicBezTo>
                  <a:cubicBezTo>
                    <a:pt x="12126" y="11480"/>
                    <a:pt x="12809" y="7691"/>
                    <a:pt x="12866" y="7257"/>
                  </a:cubicBezTo>
                  <a:cubicBezTo>
                    <a:pt x="12900" y="6979"/>
                    <a:pt x="13316" y="3283"/>
                    <a:pt x="13221" y="3042"/>
                  </a:cubicBezTo>
                  <a:cubicBezTo>
                    <a:pt x="13255" y="2234"/>
                    <a:pt x="12712" y="1494"/>
                    <a:pt x="11953" y="1290"/>
                  </a:cubicBezTo>
                  <a:cubicBezTo>
                    <a:pt x="11708" y="970"/>
                    <a:pt x="7915" y="287"/>
                    <a:pt x="7481" y="231"/>
                  </a:cubicBezTo>
                  <a:cubicBezTo>
                    <a:pt x="7162" y="189"/>
                    <a:pt x="5007" y="1"/>
                    <a:pt x="3758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2"/>
            <p:cNvSpPr/>
            <p:nvPr/>
          </p:nvSpPr>
          <p:spPr>
            <a:xfrm flipH="1">
              <a:off x="5778350" y="2865373"/>
              <a:ext cx="670723" cy="649428"/>
            </a:xfrm>
            <a:custGeom>
              <a:avLst/>
              <a:gdLst/>
              <a:ahLst/>
              <a:cxnLst/>
              <a:rect l="l" t="t" r="r" b="b"/>
              <a:pathLst>
                <a:path w="6866" h="6648" extrusionOk="0">
                  <a:moveTo>
                    <a:pt x="3186" y="1545"/>
                  </a:moveTo>
                  <a:cubicBezTo>
                    <a:pt x="4182" y="1545"/>
                    <a:pt x="4990" y="2353"/>
                    <a:pt x="4990" y="3350"/>
                  </a:cubicBezTo>
                  <a:cubicBezTo>
                    <a:pt x="4990" y="4341"/>
                    <a:pt x="4182" y="5149"/>
                    <a:pt x="3186" y="5149"/>
                  </a:cubicBezTo>
                  <a:cubicBezTo>
                    <a:pt x="2189" y="5149"/>
                    <a:pt x="1381" y="4341"/>
                    <a:pt x="1381" y="3350"/>
                  </a:cubicBezTo>
                  <a:cubicBezTo>
                    <a:pt x="1381" y="2353"/>
                    <a:pt x="2189" y="1545"/>
                    <a:pt x="3186" y="1545"/>
                  </a:cubicBezTo>
                  <a:close/>
                  <a:moveTo>
                    <a:pt x="2600" y="0"/>
                  </a:moveTo>
                  <a:cubicBezTo>
                    <a:pt x="2207" y="0"/>
                    <a:pt x="1857" y="34"/>
                    <a:pt x="1710" y="130"/>
                  </a:cubicBezTo>
                  <a:cubicBezTo>
                    <a:pt x="1363" y="168"/>
                    <a:pt x="1031" y="409"/>
                    <a:pt x="883" y="745"/>
                  </a:cubicBezTo>
                  <a:cubicBezTo>
                    <a:pt x="702" y="953"/>
                    <a:pt x="336" y="2338"/>
                    <a:pt x="276" y="2625"/>
                  </a:cubicBezTo>
                  <a:cubicBezTo>
                    <a:pt x="216" y="2915"/>
                    <a:pt x="0" y="4330"/>
                    <a:pt x="83" y="4590"/>
                  </a:cubicBezTo>
                  <a:cubicBezTo>
                    <a:pt x="87" y="4961"/>
                    <a:pt x="294" y="5315"/>
                    <a:pt x="597" y="5489"/>
                  </a:cubicBezTo>
                  <a:cubicBezTo>
                    <a:pt x="831" y="5844"/>
                    <a:pt x="2329" y="6346"/>
                    <a:pt x="2778" y="6436"/>
                  </a:cubicBezTo>
                  <a:cubicBezTo>
                    <a:pt x="3023" y="6487"/>
                    <a:pt x="4060" y="6647"/>
                    <a:pt x="4541" y="6647"/>
                  </a:cubicBezTo>
                  <a:cubicBezTo>
                    <a:pt x="4631" y="6647"/>
                    <a:pt x="4702" y="6642"/>
                    <a:pt x="4744" y="6628"/>
                  </a:cubicBezTo>
                  <a:cubicBezTo>
                    <a:pt x="5110" y="6628"/>
                    <a:pt x="5465" y="6421"/>
                    <a:pt x="5638" y="6119"/>
                  </a:cubicBezTo>
                  <a:cubicBezTo>
                    <a:pt x="5997" y="5886"/>
                    <a:pt x="6495" y="4387"/>
                    <a:pt x="6590" y="3938"/>
                  </a:cubicBezTo>
                  <a:cubicBezTo>
                    <a:pt x="6650" y="3648"/>
                    <a:pt x="6866" y="2235"/>
                    <a:pt x="6782" y="1972"/>
                  </a:cubicBezTo>
                  <a:cubicBezTo>
                    <a:pt x="6782" y="1606"/>
                    <a:pt x="6575" y="1251"/>
                    <a:pt x="6269" y="1077"/>
                  </a:cubicBezTo>
                  <a:cubicBezTo>
                    <a:pt x="6035" y="718"/>
                    <a:pt x="4541" y="220"/>
                    <a:pt x="4088" y="126"/>
                  </a:cubicBezTo>
                  <a:cubicBezTo>
                    <a:pt x="3823" y="70"/>
                    <a:pt x="3166" y="0"/>
                    <a:pt x="260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0" name="Google Shape;520;p12"/>
          <p:cNvSpPr/>
          <p:nvPr/>
        </p:nvSpPr>
        <p:spPr>
          <a:xfrm>
            <a:off x="0" y="-32433"/>
            <a:ext cx="8488000" cy="6928000"/>
          </a:xfrm>
          <a:prstGeom prst="rect">
            <a:avLst/>
          </a:prstGeom>
          <a:solidFill>
            <a:srgbClr val="2C183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1" name="Google Shape;521;p12"/>
          <p:cNvSpPr txBox="1">
            <a:spLocks noGrp="1"/>
          </p:cNvSpPr>
          <p:nvPr>
            <p:ph type="subTitle" idx="1"/>
          </p:nvPr>
        </p:nvSpPr>
        <p:spPr>
          <a:xfrm>
            <a:off x="1975467" y="1217367"/>
            <a:ext cx="59320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2" name="Google Shape;522;p12"/>
          <p:cNvSpPr txBox="1">
            <a:spLocks noGrp="1"/>
          </p:cNvSpPr>
          <p:nvPr>
            <p:ph type="ctrTitle"/>
          </p:nvPr>
        </p:nvSpPr>
        <p:spPr>
          <a:xfrm>
            <a:off x="1975467" y="882033"/>
            <a:ext cx="5932000" cy="5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3" name="Google Shape;523;p12"/>
          <p:cNvSpPr txBox="1">
            <a:spLocks noGrp="1"/>
          </p:cNvSpPr>
          <p:nvPr>
            <p:ph type="title" idx="2" hasCustomPrompt="1"/>
          </p:nvPr>
        </p:nvSpPr>
        <p:spPr>
          <a:xfrm>
            <a:off x="960067" y="882033"/>
            <a:ext cx="681200" cy="3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2"/>
          <p:cNvSpPr txBox="1">
            <a:spLocks noGrp="1"/>
          </p:cNvSpPr>
          <p:nvPr>
            <p:ph type="subTitle" idx="3"/>
          </p:nvPr>
        </p:nvSpPr>
        <p:spPr>
          <a:xfrm>
            <a:off x="1975467" y="2678432"/>
            <a:ext cx="59320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5" name="Google Shape;525;p12"/>
          <p:cNvSpPr txBox="1">
            <a:spLocks noGrp="1"/>
          </p:cNvSpPr>
          <p:nvPr>
            <p:ph type="ctrTitle" idx="4"/>
          </p:nvPr>
        </p:nvSpPr>
        <p:spPr>
          <a:xfrm>
            <a:off x="1975467" y="2343099"/>
            <a:ext cx="5932000" cy="5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6" name="Google Shape;526;p12"/>
          <p:cNvSpPr txBox="1">
            <a:spLocks noGrp="1"/>
          </p:cNvSpPr>
          <p:nvPr>
            <p:ph type="title" idx="5" hasCustomPrompt="1"/>
          </p:nvPr>
        </p:nvSpPr>
        <p:spPr>
          <a:xfrm>
            <a:off x="960067" y="2343099"/>
            <a:ext cx="681200" cy="3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2"/>
          <p:cNvSpPr txBox="1">
            <a:spLocks noGrp="1"/>
          </p:cNvSpPr>
          <p:nvPr>
            <p:ph type="subTitle" idx="6"/>
          </p:nvPr>
        </p:nvSpPr>
        <p:spPr>
          <a:xfrm>
            <a:off x="1975467" y="4139499"/>
            <a:ext cx="59320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8" name="Google Shape;528;p12"/>
          <p:cNvSpPr txBox="1">
            <a:spLocks noGrp="1"/>
          </p:cNvSpPr>
          <p:nvPr>
            <p:ph type="ctrTitle" idx="7"/>
          </p:nvPr>
        </p:nvSpPr>
        <p:spPr>
          <a:xfrm>
            <a:off x="1975467" y="3804165"/>
            <a:ext cx="5932000" cy="5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9" name="Google Shape;529;p12"/>
          <p:cNvSpPr txBox="1">
            <a:spLocks noGrp="1"/>
          </p:cNvSpPr>
          <p:nvPr>
            <p:ph type="title" idx="8" hasCustomPrompt="1"/>
          </p:nvPr>
        </p:nvSpPr>
        <p:spPr>
          <a:xfrm>
            <a:off x="960067" y="3804165"/>
            <a:ext cx="681200" cy="3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530" name="Google Shape;530;p12"/>
          <p:cNvSpPr txBox="1">
            <a:spLocks noGrp="1"/>
          </p:cNvSpPr>
          <p:nvPr>
            <p:ph type="subTitle" idx="9"/>
          </p:nvPr>
        </p:nvSpPr>
        <p:spPr>
          <a:xfrm>
            <a:off x="1975467" y="5600567"/>
            <a:ext cx="59320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1" name="Google Shape;531;p12"/>
          <p:cNvSpPr txBox="1">
            <a:spLocks noGrp="1"/>
          </p:cNvSpPr>
          <p:nvPr>
            <p:ph type="ctrTitle" idx="13"/>
          </p:nvPr>
        </p:nvSpPr>
        <p:spPr>
          <a:xfrm>
            <a:off x="1975467" y="5265233"/>
            <a:ext cx="5932000" cy="5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2" name="Google Shape;532;p12"/>
          <p:cNvSpPr txBox="1">
            <a:spLocks noGrp="1"/>
          </p:cNvSpPr>
          <p:nvPr>
            <p:ph type="title" idx="14" hasCustomPrompt="1"/>
          </p:nvPr>
        </p:nvSpPr>
        <p:spPr>
          <a:xfrm>
            <a:off x="960067" y="5265233"/>
            <a:ext cx="681200" cy="3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5920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solidFill>
          <a:schemeClr val="lt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"/>
          <p:cNvSpPr txBox="1">
            <a:spLocks noGrp="1"/>
          </p:cNvSpPr>
          <p:nvPr>
            <p:ph type="body" idx="1"/>
          </p:nvPr>
        </p:nvSpPr>
        <p:spPr>
          <a:xfrm>
            <a:off x="817767" y="1901621"/>
            <a:ext cx="10308000" cy="4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AutoNum type="arabicPeriod"/>
              <a:defRPr>
                <a:solidFill>
                  <a:srgbClr val="F3F3F3"/>
                </a:solidFill>
              </a:defRPr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rabicPeriod"/>
              <a:defRPr>
                <a:solidFill>
                  <a:srgbClr val="F3F3F3"/>
                </a:solidFill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rabicPeriod"/>
              <a:defRPr>
                <a:solidFill>
                  <a:srgbClr val="F3F3F3"/>
                </a:solidFill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5" name="Google Shape;535;p13"/>
          <p:cNvSpPr txBox="1">
            <a:spLocks noGrp="1"/>
          </p:cNvSpPr>
          <p:nvPr>
            <p:ph type="ctrTitle"/>
          </p:nvPr>
        </p:nvSpPr>
        <p:spPr>
          <a:xfrm>
            <a:off x="2801548" y="479267"/>
            <a:ext cx="843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0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224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14"/>
          <p:cNvGrpSpPr/>
          <p:nvPr/>
        </p:nvGrpSpPr>
        <p:grpSpPr>
          <a:xfrm flipH="1">
            <a:off x="-248999" y="0"/>
            <a:ext cx="12440996" cy="6858000"/>
            <a:chOff x="0" y="0"/>
            <a:chExt cx="9330747" cy="5143500"/>
          </a:xfrm>
        </p:grpSpPr>
        <p:sp>
          <p:nvSpPr>
            <p:cNvPr id="538" name="Google Shape;538;p14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6" name="Google Shape;576;p14"/>
          <p:cNvSpPr/>
          <p:nvPr/>
        </p:nvSpPr>
        <p:spPr>
          <a:xfrm>
            <a:off x="-200" y="556867"/>
            <a:ext cx="12192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14"/>
          <p:cNvSpPr txBox="1">
            <a:spLocks noGrp="1"/>
          </p:cNvSpPr>
          <p:nvPr>
            <p:ph type="title"/>
          </p:nvPr>
        </p:nvSpPr>
        <p:spPr>
          <a:xfrm>
            <a:off x="2737967" y="1750867"/>
            <a:ext cx="6585200" cy="3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128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9218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Title and numbers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5"/>
          <p:cNvGrpSpPr/>
          <p:nvPr/>
        </p:nvGrpSpPr>
        <p:grpSpPr>
          <a:xfrm>
            <a:off x="-124699" y="1"/>
            <a:ext cx="12440996" cy="6857980"/>
            <a:chOff x="0" y="0"/>
            <a:chExt cx="9330747" cy="5143485"/>
          </a:xfrm>
        </p:grpSpPr>
        <p:sp>
          <p:nvSpPr>
            <p:cNvPr id="580" name="Google Shape;580;p15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7" name="Google Shape;617;p15"/>
          <p:cNvSpPr/>
          <p:nvPr/>
        </p:nvSpPr>
        <p:spPr>
          <a:xfrm>
            <a:off x="-200" y="556867"/>
            <a:ext cx="12192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8" name="Google Shape;618;p15"/>
          <p:cNvSpPr txBox="1">
            <a:spLocks noGrp="1"/>
          </p:cNvSpPr>
          <p:nvPr>
            <p:ph type="subTitle" idx="1"/>
          </p:nvPr>
        </p:nvSpPr>
        <p:spPr>
          <a:xfrm>
            <a:off x="1153367" y="4290871"/>
            <a:ext cx="3192800" cy="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9" name="Google Shape;619;p15"/>
          <p:cNvSpPr txBox="1">
            <a:spLocks noGrp="1"/>
          </p:cNvSpPr>
          <p:nvPr>
            <p:ph type="subTitle" idx="2"/>
          </p:nvPr>
        </p:nvSpPr>
        <p:spPr>
          <a:xfrm>
            <a:off x="1153367" y="2388413"/>
            <a:ext cx="3192800" cy="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0" name="Google Shape;620;p15"/>
          <p:cNvSpPr txBox="1">
            <a:spLocks noGrp="1"/>
          </p:cNvSpPr>
          <p:nvPr>
            <p:ph type="title" hasCustomPrompt="1"/>
          </p:nvPr>
        </p:nvSpPr>
        <p:spPr>
          <a:xfrm>
            <a:off x="1153367" y="3509908"/>
            <a:ext cx="31928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1" name="Google Shape;621;p15"/>
          <p:cNvSpPr txBox="1">
            <a:spLocks noGrp="1"/>
          </p:cNvSpPr>
          <p:nvPr>
            <p:ph type="title" idx="3" hasCustomPrompt="1"/>
          </p:nvPr>
        </p:nvSpPr>
        <p:spPr>
          <a:xfrm>
            <a:off x="1153367" y="1643267"/>
            <a:ext cx="31928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15"/>
          <p:cNvSpPr txBox="1">
            <a:spLocks noGrp="1"/>
          </p:cNvSpPr>
          <p:nvPr>
            <p:ph type="ctrTitle" idx="4"/>
          </p:nvPr>
        </p:nvSpPr>
        <p:spPr>
          <a:xfrm>
            <a:off x="2801548" y="479267"/>
            <a:ext cx="843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0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3" name="Google Shape;623;p15"/>
          <p:cNvSpPr txBox="1">
            <a:spLocks noGrp="1"/>
          </p:cNvSpPr>
          <p:nvPr>
            <p:ph type="subTitle" idx="5"/>
          </p:nvPr>
        </p:nvSpPr>
        <p:spPr>
          <a:xfrm>
            <a:off x="7845833" y="2388400"/>
            <a:ext cx="3192800" cy="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15"/>
          <p:cNvSpPr txBox="1">
            <a:spLocks noGrp="1"/>
          </p:cNvSpPr>
          <p:nvPr>
            <p:ph type="title" idx="6" hasCustomPrompt="1"/>
          </p:nvPr>
        </p:nvSpPr>
        <p:spPr>
          <a:xfrm>
            <a:off x="7845833" y="1643267"/>
            <a:ext cx="31928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15"/>
          <p:cNvSpPr txBox="1">
            <a:spLocks noGrp="1"/>
          </p:cNvSpPr>
          <p:nvPr>
            <p:ph type="subTitle" idx="7"/>
          </p:nvPr>
        </p:nvSpPr>
        <p:spPr>
          <a:xfrm>
            <a:off x="7845833" y="4287200"/>
            <a:ext cx="3192800" cy="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6" name="Google Shape;626;p15"/>
          <p:cNvSpPr txBox="1">
            <a:spLocks noGrp="1"/>
          </p:cNvSpPr>
          <p:nvPr>
            <p:ph type="title" idx="8" hasCustomPrompt="1"/>
          </p:nvPr>
        </p:nvSpPr>
        <p:spPr>
          <a:xfrm>
            <a:off x="7845833" y="3542067"/>
            <a:ext cx="31928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42753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16"/>
          <p:cNvGrpSpPr/>
          <p:nvPr/>
        </p:nvGrpSpPr>
        <p:grpSpPr>
          <a:xfrm flipH="1">
            <a:off x="-124699" y="1"/>
            <a:ext cx="12440996" cy="6857980"/>
            <a:chOff x="0" y="0"/>
            <a:chExt cx="9330747" cy="5143485"/>
          </a:xfrm>
        </p:grpSpPr>
        <p:sp>
          <p:nvSpPr>
            <p:cNvPr id="629" name="Google Shape;629;p16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6" name="Google Shape;666;p16"/>
          <p:cNvSpPr/>
          <p:nvPr/>
        </p:nvSpPr>
        <p:spPr>
          <a:xfrm>
            <a:off x="-200" y="556867"/>
            <a:ext cx="12192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7" name="Google Shape;667;p16"/>
          <p:cNvSpPr txBox="1">
            <a:spLocks noGrp="1"/>
          </p:cNvSpPr>
          <p:nvPr>
            <p:ph type="ctrTitle"/>
          </p:nvPr>
        </p:nvSpPr>
        <p:spPr>
          <a:xfrm>
            <a:off x="2801481" y="479267"/>
            <a:ext cx="843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0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16"/>
          <p:cNvSpPr txBox="1">
            <a:spLocks noGrp="1"/>
          </p:cNvSpPr>
          <p:nvPr>
            <p:ph type="subTitle" idx="1"/>
          </p:nvPr>
        </p:nvSpPr>
        <p:spPr>
          <a:xfrm>
            <a:off x="960000" y="1939533"/>
            <a:ext cx="4510400" cy="6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9" name="Google Shape;669;p16"/>
          <p:cNvSpPr txBox="1">
            <a:spLocks noGrp="1"/>
          </p:cNvSpPr>
          <p:nvPr>
            <p:ph type="subTitle" idx="2"/>
          </p:nvPr>
        </p:nvSpPr>
        <p:spPr>
          <a:xfrm>
            <a:off x="6721533" y="1939533"/>
            <a:ext cx="4510400" cy="6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0" name="Google Shape;670;p16"/>
          <p:cNvSpPr txBox="1">
            <a:spLocks noGrp="1"/>
          </p:cNvSpPr>
          <p:nvPr>
            <p:ph type="subTitle" idx="3"/>
          </p:nvPr>
        </p:nvSpPr>
        <p:spPr>
          <a:xfrm>
            <a:off x="960067" y="2637400"/>
            <a:ext cx="451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1" name="Google Shape;671;p16"/>
          <p:cNvSpPr txBox="1">
            <a:spLocks noGrp="1"/>
          </p:cNvSpPr>
          <p:nvPr>
            <p:ph type="subTitle" idx="4"/>
          </p:nvPr>
        </p:nvSpPr>
        <p:spPr>
          <a:xfrm>
            <a:off x="6721465" y="2637400"/>
            <a:ext cx="451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2" name="Google Shape;672;p16"/>
          <p:cNvSpPr txBox="1">
            <a:spLocks noGrp="1"/>
          </p:cNvSpPr>
          <p:nvPr>
            <p:ph type="subTitle" idx="5"/>
          </p:nvPr>
        </p:nvSpPr>
        <p:spPr>
          <a:xfrm>
            <a:off x="960000" y="4299209"/>
            <a:ext cx="4510400" cy="6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3" name="Google Shape;673;p16"/>
          <p:cNvSpPr txBox="1">
            <a:spLocks noGrp="1"/>
          </p:cNvSpPr>
          <p:nvPr>
            <p:ph type="subTitle" idx="6"/>
          </p:nvPr>
        </p:nvSpPr>
        <p:spPr>
          <a:xfrm>
            <a:off x="6721533" y="4299200"/>
            <a:ext cx="4510400" cy="6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4" name="Google Shape;674;p16"/>
          <p:cNvSpPr txBox="1">
            <a:spLocks noGrp="1"/>
          </p:cNvSpPr>
          <p:nvPr>
            <p:ph type="subTitle" idx="7"/>
          </p:nvPr>
        </p:nvSpPr>
        <p:spPr>
          <a:xfrm>
            <a:off x="960067" y="4997067"/>
            <a:ext cx="451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5" name="Google Shape;675;p16"/>
          <p:cNvSpPr txBox="1">
            <a:spLocks noGrp="1"/>
          </p:cNvSpPr>
          <p:nvPr>
            <p:ph type="subTitle" idx="8"/>
          </p:nvPr>
        </p:nvSpPr>
        <p:spPr>
          <a:xfrm>
            <a:off x="6721465" y="4997067"/>
            <a:ext cx="451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124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7"/>
          <p:cNvSpPr/>
          <p:nvPr/>
        </p:nvSpPr>
        <p:spPr>
          <a:xfrm>
            <a:off x="-37476" y="556867"/>
            <a:ext cx="11030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8" name="Google Shape;678;p17"/>
          <p:cNvGrpSpPr/>
          <p:nvPr/>
        </p:nvGrpSpPr>
        <p:grpSpPr>
          <a:xfrm>
            <a:off x="-36689" y="0"/>
            <a:ext cx="12440996" cy="6858000"/>
            <a:chOff x="0" y="0"/>
            <a:chExt cx="9330747" cy="5143500"/>
          </a:xfrm>
        </p:grpSpPr>
        <p:sp>
          <p:nvSpPr>
            <p:cNvPr id="679" name="Google Shape;679;p17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7" name="Google Shape;717;p17"/>
          <p:cNvSpPr txBox="1">
            <a:spLocks noGrp="1"/>
          </p:cNvSpPr>
          <p:nvPr>
            <p:ph type="ctrTitle"/>
          </p:nvPr>
        </p:nvSpPr>
        <p:spPr>
          <a:xfrm>
            <a:off x="7334335" y="1095367"/>
            <a:ext cx="26792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8" name="Google Shape;718;p17"/>
          <p:cNvSpPr txBox="1">
            <a:spLocks noGrp="1"/>
          </p:cNvSpPr>
          <p:nvPr>
            <p:ph type="subTitle" idx="1"/>
          </p:nvPr>
        </p:nvSpPr>
        <p:spPr>
          <a:xfrm>
            <a:off x="6109633" y="1571001"/>
            <a:ext cx="3904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9" name="Google Shape;719;p17"/>
          <p:cNvSpPr txBox="1">
            <a:spLocks noGrp="1"/>
          </p:cNvSpPr>
          <p:nvPr>
            <p:ph type="ctrTitle" idx="2"/>
          </p:nvPr>
        </p:nvSpPr>
        <p:spPr>
          <a:xfrm>
            <a:off x="7334352" y="2673989"/>
            <a:ext cx="26792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17"/>
          <p:cNvSpPr txBox="1">
            <a:spLocks noGrp="1"/>
          </p:cNvSpPr>
          <p:nvPr>
            <p:ph type="subTitle" idx="3"/>
          </p:nvPr>
        </p:nvSpPr>
        <p:spPr>
          <a:xfrm>
            <a:off x="6109649" y="3149624"/>
            <a:ext cx="3904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17"/>
          <p:cNvSpPr txBox="1">
            <a:spLocks noGrp="1"/>
          </p:cNvSpPr>
          <p:nvPr>
            <p:ph type="ctrTitle" idx="4"/>
          </p:nvPr>
        </p:nvSpPr>
        <p:spPr>
          <a:xfrm>
            <a:off x="7334344" y="4252595"/>
            <a:ext cx="26792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2" name="Google Shape;722;p17"/>
          <p:cNvSpPr txBox="1">
            <a:spLocks noGrp="1"/>
          </p:cNvSpPr>
          <p:nvPr>
            <p:ph type="subTitle" idx="5"/>
          </p:nvPr>
        </p:nvSpPr>
        <p:spPr>
          <a:xfrm>
            <a:off x="6109644" y="4728229"/>
            <a:ext cx="3904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3" name="Google Shape;723;p17"/>
          <p:cNvSpPr/>
          <p:nvPr/>
        </p:nvSpPr>
        <p:spPr>
          <a:xfrm>
            <a:off x="537034" y="420622"/>
            <a:ext cx="11117900" cy="927333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4" name="Google Shape;724;p17"/>
          <p:cNvSpPr txBox="1">
            <a:spLocks noGrp="1"/>
          </p:cNvSpPr>
          <p:nvPr>
            <p:ph type="ctrTitle" idx="6"/>
          </p:nvPr>
        </p:nvSpPr>
        <p:spPr>
          <a:xfrm>
            <a:off x="960067" y="2170200"/>
            <a:ext cx="3612000" cy="25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5531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18"/>
          <p:cNvGrpSpPr/>
          <p:nvPr/>
        </p:nvGrpSpPr>
        <p:grpSpPr>
          <a:xfrm flipH="1">
            <a:off x="-248999" y="0"/>
            <a:ext cx="12440996" cy="6858000"/>
            <a:chOff x="0" y="0"/>
            <a:chExt cx="9330747" cy="5143500"/>
          </a:xfrm>
        </p:grpSpPr>
        <p:sp>
          <p:nvSpPr>
            <p:cNvPr id="727" name="Google Shape;727;p18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5" name="Google Shape;765;p18"/>
          <p:cNvSpPr/>
          <p:nvPr/>
        </p:nvSpPr>
        <p:spPr>
          <a:xfrm>
            <a:off x="-200" y="556867"/>
            <a:ext cx="12192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6" name="Google Shape;766;p18"/>
          <p:cNvSpPr txBox="1">
            <a:spLocks noGrp="1"/>
          </p:cNvSpPr>
          <p:nvPr>
            <p:ph type="subTitle" idx="1"/>
          </p:nvPr>
        </p:nvSpPr>
        <p:spPr>
          <a:xfrm>
            <a:off x="960067" y="4976887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7" name="Google Shape;767;p18"/>
          <p:cNvSpPr txBox="1">
            <a:spLocks noGrp="1"/>
          </p:cNvSpPr>
          <p:nvPr>
            <p:ph type="subTitle" idx="2"/>
          </p:nvPr>
        </p:nvSpPr>
        <p:spPr>
          <a:xfrm>
            <a:off x="4659947" y="4976887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8" name="Google Shape;768;p18"/>
          <p:cNvSpPr txBox="1">
            <a:spLocks noGrp="1"/>
          </p:cNvSpPr>
          <p:nvPr>
            <p:ph type="subTitle" idx="3"/>
          </p:nvPr>
        </p:nvSpPr>
        <p:spPr>
          <a:xfrm>
            <a:off x="8372800" y="4976887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9" name="Google Shape;769;p18"/>
          <p:cNvSpPr txBox="1">
            <a:spLocks noGrp="1"/>
          </p:cNvSpPr>
          <p:nvPr>
            <p:ph type="ctrTitle"/>
          </p:nvPr>
        </p:nvSpPr>
        <p:spPr>
          <a:xfrm>
            <a:off x="2801548" y="479267"/>
            <a:ext cx="843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0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0" name="Google Shape;770;p18"/>
          <p:cNvSpPr txBox="1">
            <a:spLocks noGrp="1"/>
          </p:cNvSpPr>
          <p:nvPr>
            <p:ph type="subTitle" idx="4"/>
          </p:nvPr>
        </p:nvSpPr>
        <p:spPr>
          <a:xfrm>
            <a:off x="960067" y="4346073"/>
            <a:ext cx="2872000" cy="63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1" name="Google Shape;771;p18"/>
          <p:cNvSpPr txBox="1">
            <a:spLocks noGrp="1"/>
          </p:cNvSpPr>
          <p:nvPr>
            <p:ph type="subTitle" idx="5"/>
          </p:nvPr>
        </p:nvSpPr>
        <p:spPr>
          <a:xfrm>
            <a:off x="4659948" y="4346073"/>
            <a:ext cx="2872000" cy="63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2" name="Google Shape;772;p18"/>
          <p:cNvSpPr txBox="1">
            <a:spLocks noGrp="1"/>
          </p:cNvSpPr>
          <p:nvPr>
            <p:ph type="subTitle" idx="6"/>
          </p:nvPr>
        </p:nvSpPr>
        <p:spPr>
          <a:xfrm>
            <a:off x="8372803" y="4346073"/>
            <a:ext cx="2872000" cy="63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3" name="Google Shape;773;p18"/>
          <p:cNvSpPr txBox="1">
            <a:spLocks noGrp="1"/>
          </p:cNvSpPr>
          <p:nvPr>
            <p:ph type="subTitle" idx="7"/>
          </p:nvPr>
        </p:nvSpPr>
        <p:spPr>
          <a:xfrm>
            <a:off x="960067" y="2618351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4" name="Google Shape;774;p18"/>
          <p:cNvSpPr txBox="1">
            <a:spLocks noGrp="1"/>
          </p:cNvSpPr>
          <p:nvPr>
            <p:ph type="subTitle" idx="8"/>
          </p:nvPr>
        </p:nvSpPr>
        <p:spPr>
          <a:xfrm>
            <a:off x="4659947" y="2618351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5" name="Google Shape;775;p18"/>
          <p:cNvSpPr txBox="1">
            <a:spLocks noGrp="1"/>
          </p:cNvSpPr>
          <p:nvPr>
            <p:ph type="subTitle" idx="9"/>
          </p:nvPr>
        </p:nvSpPr>
        <p:spPr>
          <a:xfrm>
            <a:off x="8372800" y="2618351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6" name="Google Shape;776;p18"/>
          <p:cNvSpPr txBox="1">
            <a:spLocks noGrp="1"/>
          </p:cNvSpPr>
          <p:nvPr>
            <p:ph type="subTitle" idx="13"/>
          </p:nvPr>
        </p:nvSpPr>
        <p:spPr>
          <a:xfrm>
            <a:off x="960067" y="1967673"/>
            <a:ext cx="2872000" cy="63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7" name="Google Shape;777;p18"/>
          <p:cNvSpPr txBox="1">
            <a:spLocks noGrp="1"/>
          </p:cNvSpPr>
          <p:nvPr>
            <p:ph type="subTitle" idx="14"/>
          </p:nvPr>
        </p:nvSpPr>
        <p:spPr>
          <a:xfrm>
            <a:off x="4659948" y="1967673"/>
            <a:ext cx="2872000" cy="63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8" name="Google Shape;778;p18"/>
          <p:cNvSpPr txBox="1">
            <a:spLocks noGrp="1"/>
          </p:cNvSpPr>
          <p:nvPr>
            <p:ph type="subTitle" idx="15"/>
          </p:nvPr>
        </p:nvSpPr>
        <p:spPr>
          <a:xfrm>
            <a:off x="8372803" y="1967673"/>
            <a:ext cx="2872000" cy="63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2345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9"/>
          <p:cNvSpPr/>
          <p:nvPr/>
        </p:nvSpPr>
        <p:spPr>
          <a:xfrm>
            <a:off x="3310000" y="575700"/>
            <a:ext cx="8882000" cy="5711600"/>
          </a:xfrm>
          <a:prstGeom prst="rect">
            <a:avLst/>
          </a:prstGeom>
          <a:solidFill>
            <a:srgbClr val="2C183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1" name="Google Shape;781;p19"/>
          <p:cNvSpPr txBox="1">
            <a:spLocks noGrp="1"/>
          </p:cNvSpPr>
          <p:nvPr>
            <p:ph type="ctrTitle"/>
          </p:nvPr>
        </p:nvSpPr>
        <p:spPr>
          <a:xfrm>
            <a:off x="960000" y="1410200"/>
            <a:ext cx="4947200" cy="40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64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2" name="Google Shape;782;p19"/>
          <p:cNvSpPr txBox="1">
            <a:spLocks noGrp="1"/>
          </p:cNvSpPr>
          <p:nvPr>
            <p:ph type="subTitle" idx="1"/>
          </p:nvPr>
        </p:nvSpPr>
        <p:spPr>
          <a:xfrm>
            <a:off x="7019833" y="2300200"/>
            <a:ext cx="4212000" cy="22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6440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20"/>
          <p:cNvGrpSpPr/>
          <p:nvPr/>
        </p:nvGrpSpPr>
        <p:grpSpPr>
          <a:xfrm>
            <a:off x="-161199" y="1"/>
            <a:ext cx="12440996" cy="6857980"/>
            <a:chOff x="0" y="0"/>
            <a:chExt cx="9330747" cy="5143485"/>
          </a:xfrm>
        </p:grpSpPr>
        <p:sp>
          <p:nvSpPr>
            <p:cNvPr id="785" name="Google Shape;785;p20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2" name="Google Shape;822;p20"/>
          <p:cNvSpPr/>
          <p:nvPr/>
        </p:nvSpPr>
        <p:spPr>
          <a:xfrm>
            <a:off x="-200" y="556867"/>
            <a:ext cx="12192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3" name="Google Shape;823;p20"/>
          <p:cNvSpPr txBox="1">
            <a:spLocks noGrp="1"/>
          </p:cNvSpPr>
          <p:nvPr>
            <p:ph type="title"/>
          </p:nvPr>
        </p:nvSpPr>
        <p:spPr>
          <a:xfrm>
            <a:off x="3912867" y="2211200"/>
            <a:ext cx="18004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4" name="Google Shape;824;p20"/>
          <p:cNvSpPr txBox="1">
            <a:spLocks noGrp="1"/>
          </p:cNvSpPr>
          <p:nvPr>
            <p:ph type="subTitle" idx="1"/>
          </p:nvPr>
        </p:nvSpPr>
        <p:spPr>
          <a:xfrm>
            <a:off x="2016067" y="4284767"/>
            <a:ext cx="3697200" cy="1184400"/>
          </a:xfrm>
          <a:prstGeom prst="rect">
            <a:avLst/>
          </a:prstGeom>
        </p:spPr>
        <p:txBody>
          <a:bodyPr spcFirstLastPara="1" wrap="square" lIns="91425" tIns="91425" rIns="7200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666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3"/>
          <p:cNvGrpSpPr/>
          <p:nvPr/>
        </p:nvGrpSpPr>
        <p:grpSpPr>
          <a:xfrm>
            <a:off x="1" y="0"/>
            <a:ext cx="12440996" cy="6858000"/>
            <a:chOff x="0" y="0"/>
            <a:chExt cx="9330747" cy="5143500"/>
          </a:xfrm>
        </p:grpSpPr>
        <p:sp>
          <p:nvSpPr>
            <p:cNvPr id="105" name="Google Shape;105;p3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" name="Google Shape;143;p3"/>
          <p:cNvSpPr/>
          <p:nvPr/>
        </p:nvSpPr>
        <p:spPr>
          <a:xfrm>
            <a:off x="1499000" y="556867"/>
            <a:ext cx="106928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 flipH="1">
            <a:off x="5325500" y="1131267"/>
            <a:ext cx="4266000" cy="39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8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ubTitle" idx="1"/>
          </p:nvPr>
        </p:nvSpPr>
        <p:spPr>
          <a:xfrm flipH="1">
            <a:off x="5325499" y="5037400"/>
            <a:ext cx="3485200" cy="9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9591533" y="1131267"/>
            <a:ext cx="1640400" cy="1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8000" b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22487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21"/>
          <p:cNvGrpSpPr/>
          <p:nvPr/>
        </p:nvGrpSpPr>
        <p:grpSpPr>
          <a:xfrm flipH="1">
            <a:off x="-248999" y="0"/>
            <a:ext cx="12440996" cy="6858000"/>
            <a:chOff x="0" y="0"/>
            <a:chExt cx="9330747" cy="5143500"/>
          </a:xfrm>
        </p:grpSpPr>
        <p:sp>
          <p:nvSpPr>
            <p:cNvPr id="827" name="Google Shape;827;p21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5" name="Google Shape;865;p21"/>
          <p:cNvSpPr/>
          <p:nvPr/>
        </p:nvSpPr>
        <p:spPr>
          <a:xfrm>
            <a:off x="-200" y="556867"/>
            <a:ext cx="12192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6" name="Google Shape;866;p21"/>
          <p:cNvSpPr txBox="1">
            <a:spLocks noGrp="1"/>
          </p:cNvSpPr>
          <p:nvPr>
            <p:ph type="title"/>
          </p:nvPr>
        </p:nvSpPr>
        <p:spPr>
          <a:xfrm>
            <a:off x="6984333" y="2211200"/>
            <a:ext cx="25716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None/>
              <a:defRPr sz="40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7" name="Google Shape;867;p21"/>
          <p:cNvSpPr txBox="1">
            <a:spLocks noGrp="1"/>
          </p:cNvSpPr>
          <p:nvPr>
            <p:ph type="subTitle" idx="1"/>
          </p:nvPr>
        </p:nvSpPr>
        <p:spPr>
          <a:xfrm>
            <a:off x="6984333" y="4619067"/>
            <a:ext cx="3331200" cy="11844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7235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2"/>
          <p:cNvSpPr/>
          <p:nvPr/>
        </p:nvSpPr>
        <p:spPr>
          <a:xfrm flipH="1">
            <a:off x="-148767" y="-32433"/>
            <a:ext cx="6110800" cy="6928000"/>
          </a:xfrm>
          <a:prstGeom prst="rect">
            <a:avLst/>
          </a:prstGeom>
          <a:solidFill>
            <a:srgbClr val="2C183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70" name="Google Shape;870;p22"/>
          <p:cNvGrpSpPr/>
          <p:nvPr/>
        </p:nvGrpSpPr>
        <p:grpSpPr>
          <a:xfrm flipH="1">
            <a:off x="1979078" y="0"/>
            <a:ext cx="10394556" cy="6858000"/>
            <a:chOff x="-111575" y="0"/>
            <a:chExt cx="7795917" cy="5143500"/>
          </a:xfrm>
        </p:grpSpPr>
        <p:sp>
          <p:nvSpPr>
            <p:cNvPr id="871" name="Google Shape;871;p22"/>
            <p:cNvSpPr/>
            <p:nvPr/>
          </p:nvSpPr>
          <p:spPr>
            <a:xfrm>
              <a:off x="-9307" y="0"/>
              <a:ext cx="107285" cy="296129"/>
            </a:xfrm>
            <a:custGeom>
              <a:avLst/>
              <a:gdLst/>
              <a:ahLst/>
              <a:cxnLst/>
              <a:rect l="l" t="t" r="r" b="b"/>
              <a:pathLst>
                <a:path w="1347" h="3718" extrusionOk="0">
                  <a:moveTo>
                    <a:pt x="486" y="0"/>
                  </a:moveTo>
                  <a:lnTo>
                    <a:pt x="0" y="1506"/>
                  </a:lnTo>
                  <a:lnTo>
                    <a:pt x="0" y="3717"/>
                  </a:lnTo>
                  <a:cubicBezTo>
                    <a:pt x="502" y="2340"/>
                    <a:pt x="955" y="1087"/>
                    <a:pt x="1347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-9307" y="0"/>
              <a:ext cx="244359" cy="546223"/>
            </a:xfrm>
            <a:custGeom>
              <a:avLst/>
              <a:gdLst/>
              <a:ahLst/>
              <a:cxnLst/>
              <a:rect l="l" t="t" r="r" b="b"/>
              <a:pathLst>
                <a:path w="3068" h="6858" extrusionOk="0">
                  <a:moveTo>
                    <a:pt x="2207" y="0"/>
                  </a:moveTo>
                  <a:cubicBezTo>
                    <a:pt x="1570" y="1581"/>
                    <a:pt x="819" y="3438"/>
                    <a:pt x="0" y="5457"/>
                  </a:cubicBezTo>
                  <a:lnTo>
                    <a:pt x="0" y="6858"/>
                  </a:lnTo>
                  <a:cubicBezTo>
                    <a:pt x="1125" y="4340"/>
                    <a:pt x="2178" y="1993"/>
                    <a:pt x="3068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-9307" y="0"/>
              <a:ext cx="383582" cy="713403"/>
            </a:xfrm>
            <a:custGeom>
              <a:avLst/>
              <a:gdLst/>
              <a:ahLst/>
              <a:cxnLst/>
              <a:rect l="l" t="t" r="r" b="b"/>
              <a:pathLst>
                <a:path w="4816" h="8957" extrusionOk="0">
                  <a:moveTo>
                    <a:pt x="3937" y="0"/>
                  </a:moveTo>
                  <a:cubicBezTo>
                    <a:pt x="2782" y="2344"/>
                    <a:pt x="1427" y="5107"/>
                    <a:pt x="0" y="8001"/>
                  </a:cubicBezTo>
                  <a:lnTo>
                    <a:pt x="0" y="8956"/>
                  </a:lnTo>
                  <a:cubicBezTo>
                    <a:pt x="1717" y="5767"/>
                    <a:pt x="3393" y="2649"/>
                    <a:pt x="4816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-9307" y="0"/>
              <a:ext cx="529736" cy="833591"/>
            </a:xfrm>
            <a:custGeom>
              <a:avLst/>
              <a:gdLst/>
              <a:ahLst/>
              <a:cxnLst/>
              <a:rect l="l" t="t" r="r" b="b"/>
              <a:pathLst>
                <a:path w="6651" h="10466" extrusionOk="0">
                  <a:moveTo>
                    <a:pt x="5722" y="0"/>
                  </a:moveTo>
                  <a:cubicBezTo>
                    <a:pt x="4008" y="2925"/>
                    <a:pt x="1996" y="6356"/>
                    <a:pt x="0" y="9767"/>
                  </a:cubicBezTo>
                  <a:lnTo>
                    <a:pt x="0" y="10465"/>
                  </a:lnTo>
                  <a:cubicBezTo>
                    <a:pt x="2272" y="6891"/>
                    <a:pt x="4630" y="3177"/>
                    <a:pt x="665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-9307" y="0"/>
              <a:ext cx="687517" cy="926221"/>
            </a:xfrm>
            <a:custGeom>
              <a:avLst/>
              <a:gdLst/>
              <a:ahLst/>
              <a:cxnLst/>
              <a:rect l="l" t="t" r="r" b="b"/>
              <a:pathLst>
                <a:path w="8632" h="11629" extrusionOk="0">
                  <a:moveTo>
                    <a:pt x="7619" y="0"/>
                  </a:moveTo>
                  <a:cubicBezTo>
                    <a:pt x="5269" y="3416"/>
                    <a:pt x="2529" y="7397"/>
                    <a:pt x="0" y="11077"/>
                  </a:cubicBezTo>
                  <a:lnTo>
                    <a:pt x="0" y="11628"/>
                  </a:lnTo>
                  <a:cubicBezTo>
                    <a:pt x="2766" y="7896"/>
                    <a:pt x="5926" y="3646"/>
                    <a:pt x="863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-9307" y="0"/>
              <a:ext cx="863379" cy="1002523"/>
            </a:xfrm>
            <a:custGeom>
              <a:avLst/>
              <a:gdLst/>
              <a:ahLst/>
              <a:cxnLst/>
              <a:rect l="l" t="t" r="r" b="b"/>
              <a:pathLst>
                <a:path w="10840" h="12587" extrusionOk="0">
                  <a:moveTo>
                    <a:pt x="9703" y="0"/>
                  </a:moveTo>
                  <a:cubicBezTo>
                    <a:pt x="6597" y="3876"/>
                    <a:pt x="2970" y="8408"/>
                    <a:pt x="0" y="12126"/>
                  </a:cubicBezTo>
                  <a:lnTo>
                    <a:pt x="0" y="12586"/>
                  </a:lnTo>
                  <a:cubicBezTo>
                    <a:pt x="3110" y="8967"/>
                    <a:pt x="7284" y="4125"/>
                    <a:pt x="10839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-9307" y="0"/>
              <a:ext cx="1064967" cy="1070781"/>
            </a:xfrm>
            <a:custGeom>
              <a:avLst/>
              <a:gdLst/>
              <a:ahLst/>
              <a:cxnLst/>
              <a:rect l="l" t="t" r="r" b="b"/>
              <a:pathLst>
                <a:path w="13371" h="13444" extrusionOk="0">
                  <a:moveTo>
                    <a:pt x="12058" y="0"/>
                  </a:moveTo>
                  <a:cubicBezTo>
                    <a:pt x="7974" y="4405"/>
                    <a:pt x="3136" y="9620"/>
                    <a:pt x="0" y="13024"/>
                  </a:cubicBezTo>
                  <a:lnTo>
                    <a:pt x="0" y="13443"/>
                  </a:lnTo>
                  <a:cubicBezTo>
                    <a:pt x="2918" y="10484"/>
                    <a:pt x="8631" y="4752"/>
                    <a:pt x="1337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-9307" y="0"/>
              <a:ext cx="1303431" cy="1147402"/>
            </a:xfrm>
            <a:custGeom>
              <a:avLst/>
              <a:gdLst/>
              <a:ahLst/>
              <a:cxnLst/>
              <a:rect l="l" t="t" r="r" b="b"/>
              <a:pathLst>
                <a:path w="16365" h="14406" extrusionOk="0">
                  <a:moveTo>
                    <a:pt x="14802" y="0"/>
                  </a:moveTo>
                  <a:cubicBezTo>
                    <a:pt x="9073" y="5337"/>
                    <a:pt x="1928" y="12009"/>
                    <a:pt x="0" y="13865"/>
                  </a:cubicBezTo>
                  <a:lnTo>
                    <a:pt x="0" y="14405"/>
                  </a:lnTo>
                  <a:cubicBezTo>
                    <a:pt x="298" y="14069"/>
                    <a:pt x="619" y="13752"/>
                    <a:pt x="967" y="13451"/>
                  </a:cubicBezTo>
                  <a:cubicBezTo>
                    <a:pt x="974" y="13353"/>
                    <a:pt x="9688" y="5786"/>
                    <a:pt x="16364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79" name="Google Shape;879;p22"/>
            <p:cNvGrpSpPr/>
            <p:nvPr/>
          </p:nvGrpSpPr>
          <p:grpSpPr>
            <a:xfrm>
              <a:off x="-111575" y="0"/>
              <a:ext cx="7795917" cy="5143500"/>
              <a:chOff x="-111575" y="0"/>
              <a:chExt cx="7795917" cy="5143500"/>
            </a:xfrm>
          </p:grpSpPr>
          <p:sp>
            <p:nvSpPr>
              <p:cNvPr id="880" name="Google Shape;880;p22"/>
              <p:cNvSpPr/>
              <p:nvPr/>
            </p:nvSpPr>
            <p:spPr>
              <a:xfrm>
                <a:off x="-9307" y="4858998"/>
                <a:ext cx="783970" cy="284501"/>
              </a:xfrm>
              <a:custGeom>
                <a:avLst/>
                <a:gdLst/>
                <a:ahLst/>
                <a:cxnLst/>
                <a:rect l="l" t="t" r="r" b="b"/>
                <a:pathLst>
                  <a:path w="9843" h="3572" extrusionOk="0">
                    <a:moveTo>
                      <a:pt x="0" y="1"/>
                    </a:moveTo>
                    <a:lnTo>
                      <a:pt x="0" y="2488"/>
                    </a:lnTo>
                    <a:lnTo>
                      <a:pt x="3367" y="3571"/>
                    </a:lnTo>
                    <a:lnTo>
                      <a:pt x="9843" y="3571"/>
                    </a:lnTo>
                    <a:cubicBezTo>
                      <a:pt x="5846" y="2122"/>
                      <a:pt x="2336" y="847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-9307" y="4478201"/>
                <a:ext cx="1484390" cy="665296"/>
              </a:xfrm>
              <a:custGeom>
                <a:avLst/>
                <a:gdLst/>
                <a:ahLst/>
                <a:cxnLst/>
                <a:rect l="l" t="t" r="r" b="b"/>
                <a:pathLst>
                  <a:path w="18637" h="8353" extrusionOk="0">
                    <a:moveTo>
                      <a:pt x="0" y="0"/>
                    </a:moveTo>
                    <a:lnTo>
                      <a:pt x="0" y="2362"/>
                    </a:lnTo>
                    <a:cubicBezTo>
                      <a:pt x="3480" y="3771"/>
                      <a:pt x="9016" y="6013"/>
                      <a:pt x="14797" y="8352"/>
                    </a:cubicBezTo>
                    <a:lnTo>
                      <a:pt x="18636" y="8352"/>
                    </a:lnTo>
                    <a:cubicBezTo>
                      <a:pt x="11775" y="5276"/>
                      <a:pt x="4454" y="199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-9307" y="4113016"/>
                <a:ext cx="1910266" cy="1030479"/>
              </a:xfrm>
              <a:custGeom>
                <a:avLst/>
                <a:gdLst/>
                <a:ahLst/>
                <a:cxnLst/>
                <a:rect l="l" t="t" r="r" b="b"/>
                <a:pathLst>
                  <a:path w="23984" h="12938" extrusionOk="0">
                    <a:moveTo>
                      <a:pt x="0" y="0"/>
                    </a:moveTo>
                    <a:lnTo>
                      <a:pt x="0" y="2272"/>
                    </a:lnTo>
                    <a:cubicBezTo>
                      <a:pt x="5314" y="4891"/>
                      <a:pt x="14285" y="9314"/>
                      <a:pt x="21636" y="12937"/>
                    </a:cubicBezTo>
                    <a:lnTo>
                      <a:pt x="23984" y="12937"/>
                    </a:lnTo>
                    <a:cubicBezTo>
                      <a:pt x="16719" y="9020"/>
                      <a:pt x="6102" y="329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-9307" y="3757707"/>
                <a:ext cx="2170952" cy="1385787"/>
              </a:xfrm>
              <a:custGeom>
                <a:avLst/>
                <a:gdLst/>
                <a:ahLst/>
                <a:cxnLst/>
                <a:rect l="l" t="t" r="r" b="b"/>
                <a:pathLst>
                  <a:path w="27257" h="17399" extrusionOk="0">
                    <a:moveTo>
                      <a:pt x="0" y="0"/>
                    </a:moveTo>
                    <a:lnTo>
                      <a:pt x="0" y="2219"/>
                    </a:lnTo>
                    <a:cubicBezTo>
                      <a:pt x="6895" y="6276"/>
                      <a:pt x="19361" y="13601"/>
                      <a:pt x="25822" y="17398"/>
                    </a:cubicBezTo>
                    <a:lnTo>
                      <a:pt x="27256" y="17398"/>
                    </a:lnTo>
                    <a:cubicBezTo>
                      <a:pt x="23172" y="14794"/>
                      <a:pt x="7914" y="505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4" name="Google Shape;884;p22"/>
              <p:cNvSpPr/>
              <p:nvPr/>
            </p:nvSpPr>
            <p:spPr>
              <a:xfrm>
                <a:off x="-9307" y="3406619"/>
                <a:ext cx="2326344" cy="1736873"/>
              </a:xfrm>
              <a:custGeom>
                <a:avLst/>
                <a:gdLst/>
                <a:ahLst/>
                <a:cxnLst/>
                <a:rect l="l" t="t" r="r" b="b"/>
                <a:pathLst>
                  <a:path w="29208" h="21807" extrusionOk="0">
                    <a:moveTo>
                      <a:pt x="0" y="0"/>
                    </a:moveTo>
                    <a:lnTo>
                      <a:pt x="0" y="2204"/>
                    </a:lnTo>
                    <a:cubicBezTo>
                      <a:pt x="8722" y="8242"/>
                      <a:pt x="26705" y="20662"/>
                      <a:pt x="26739" y="20685"/>
                    </a:cubicBezTo>
                    <a:cubicBezTo>
                      <a:pt x="26746" y="20693"/>
                      <a:pt x="27342" y="21101"/>
                      <a:pt x="28361" y="21806"/>
                    </a:cubicBezTo>
                    <a:lnTo>
                      <a:pt x="29207" y="21806"/>
                    </a:lnTo>
                    <a:cubicBezTo>
                      <a:pt x="26860" y="20059"/>
                      <a:pt x="25342" y="18927"/>
                      <a:pt x="25332" y="18919"/>
                    </a:cubicBezTo>
                    <a:cubicBezTo>
                      <a:pt x="25290" y="18889"/>
                      <a:pt x="8220" y="614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5" name="Google Shape;885;p22"/>
              <p:cNvSpPr/>
              <p:nvPr/>
            </p:nvSpPr>
            <p:spPr>
              <a:xfrm>
                <a:off x="-9307" y="3051867"/>
                <a:ext cx="2310972" cy="2039613"/>
              </a:xfrm>
              <a:custGeom>
                <a:avLst/>
                <a:gdLst/>
                <a:ahLst/>
                <a:cxnLst/>
                <a:rect l="l" t="t" r="r" b="b"/>
                <a:pathLst>
                  <a:path w="29015" h="25608" extrusionOk="0">
                    <a:moveTo>
                      <a:pt x="0" y="0"/>
                    </a:moveTo>
                    <a:lnTo>
                      <a:pt x="0" y="2239"/>
                    </a:lnTo>
                    <a:cubicBezTo>
                      <a:pt x="7669" y="8428"/>
                      <a:pt x="24006" y="21584"/>
                      <a:pt x="24048" y="21618"/>
                    </a:cubicBezTo>
                    <a:cubicBezTo>
                      <a:pt x="24063" y="21629"/>
                      <a:pt x="26079" y="23245"/>
                      <a:pt x="29014" y="25607"/>
                    </a:cubicBezTo>
                    <a:cubicBezTo>
                      <a:pt x="28988" y="25558"/>
                      <a:pt x="28958" y="25513"/>
                      <a:pt x="28932" y="25464"/>
                    </a:cubicBezTo>
                    <a:cubicBezTo>
                      <a:pt x="28927" y="25460"/>
                      <a:pt x="28917" y="25441"/>
                      <a:pt x="28897" y="25407"/>
                    </a:cubicBezTo>
                    <a:cubicBezTo>
                      <a:pt x="28629" y="25105"/>
                      <a:pt x="28384" y="24781"/>
                      <a:pt x="28162" y="24437"/>
                    </a:cubicBezTo>
                    <a:cubicBezTo>
                      <a:pt x="25078" y="21769"/>
                      <a:pt x="22912" y="19897"/>
                      <a:pt x="22897" y="19882"/>
                    </a:cubicBezTo>
                    <a:cubicBezTo>
                      <a:pt x="22848" y="19840"/>
                      <a:pt x="7058" y="614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-9307" y="2684611"/>
                <a:ext cx="2203368" cy="2244228"/>
              </a:xfrm>
              <a:custGeom>
                <a:avLst/>
                <a:gdLst/>
                <a:ahLst/>
                <a:cxnLst/>
                <a:rect l="l" t="t" r="r" b="b"/>
                <a:pathLst>
                  <a:path w="27664" h="28177" extrusionOk="0">
                    <a:moveTo>
                      <a:pt x="0" y="0"/>
                    </a:moveTo>
                    <a:lnTo>
                      <a:pt x="0" y="2332"/>
                    </a:lnTo>
                    <a:cubicBezTo>
                      <a:pt x="6359" y="8299"/>
                      <a:pt x="21817" y="22735"/>
                      <a:pt x="21867" y="22780"/>
                    </a:cubicBezTo>
                    <a:cubicBezTo>
                      <a:pt x="21890" y="22798"/>
                      <a:pt x="24327" y="25071"/>
                      <a:pt x="27664" y="28177"/>
                    </a:cubicBezTo>
                    <a:cubicBezTo>
                      <a:pt x="27645" y="28139"/>
                      <a:pt x="27622" y="28097"/>
                      <a:pt x="27596" y="28048"/>
                    </a:cubicBezTo>
                    <a:cubicBezTo>
                      <a:pt x="27373" y="27762"/>
                      <a:pt x="27169" y="27456"/>
                      <a:pt x="26985" y="27131"/>
                    </a:cubicBezTo>
                    <a:cubicBezTo>
                      <a:pt x="23565" y="23704"/>
                      <a:pt x="20987" y="21123"/>
                      <a:pt x="20965" y="21100"/>
                    </a:cubicBezTo>
                    <a:cubicBezTo>
                      <a:pt x="20908" y="21044"/>
                      <a:pt x="5506" y="5566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-9307" y="2291708"/>
                <a:ext cx="2117668" cy="2492569"/>
              </a:xfrm>
              <a:custGeom>
                <a:avLst/>
                <a:gdLst/>
                <a:ahLst/>
                <a:cxnLst/>
                <a:rect l="l" t="t" r="r" b="b"/>
                <a:pathLst>
                  <a:path w="26588" h="31295" extrusionOk="0">
                    <a:moveTo>
                      <a:pt x="0" y="0"/>
                    </a:moveTo>
                    <a:lnTo>
                      <a:pt x="0" y="2521"/>
                    </a:lnTo>
                    <a:cubicBezTo>
                      <a:pt x="4321" y="7238"/>
                      <a:pt x="20119" y="24324"/>
                      <a:pt x="20180" y="24388"/>
                    </a:cubicBezTo>
                    <a:cubicBezTo>
                      <a:pt x="20206" y="24418"/>
                      <a:pt x="23014" y="27445"/>
                      <a:pt x="26588" y="31294"/>
                    </a:cubicBezTo>
                    <a:cubicBezTo>
                      <a:pt x="26554" y="31223"/>
                      <a:pt x="26504" y="31124"/>
                      <a:pt x="26452" y="31004"/>
                    </a:cubicBezTo>
                    <a:cubicBezTo>
                      <a:pt x="26328" y="30819"/>
                      <a:pt x="26210" y="30630"/>
                      <a:pt x="26105" y="30430"/>
                    </a:cubicBezTo>
                    <a:cubicBezTo>
                      <a:pt x="22489" y="26245"/>
                      <a:pt x="19538" y="22822"/>
                      <a:pt x="19512" y="22788"/>
                    </a:cubicBezTo>
                    <a:cubicBezTo>
                      <a:pt x="19444" y="22709"/>
                      <a:pt x="1800" y="2162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-111575" y="0"/>
                <a:ext cx="2155022" cy="4660972"/>
              </a:xfrm>
              <a:custGeom>
                <a:avLst/>
                <a:gdLst/>
                <a:ahLst/>
                <a:cxnLst/>
                <a:rect l="l" t="t" r="r" b="b"/>
                <a:pathLst>
                  <a:path w="27057" h="58520" extrusionOk="0">
                    <a:moveTo>
                      <a:pt x="19373" y="0"/>
                    </a:moveTo>
                    <a:cubicBezTo>
                      <a:pt x="12704" y="5363"/>
                      <a:pt x="3763" y="12579"/>
                      <a:pt x="3749" y="12688"/>
                    </a:cubicBezTo>
                    <a:cubicBezTo>
                      <a:pt x="2730" y="13515"/>
                      <a:pt x="1903" y="14499"/>
                      <a:pt x="1284" y="15583"/>
                    </a:cubicBezTo>
                    <a:lnTo>
                      <a:pt x="1284" y="25939"/>
                    </a:lnTo>
                    <a:cubicBezTo>
                      <a:pt x="1537" y="26377"/>
                      <a:pt x="1824" y="26803"/>
                      <a:pt x="2148" y="27215"/>
                    </a:cubicBezTo>
                    <a:cubicBezTo>
                      <a:pt x="2167" y="27321"/>
                      <a:pt x="20169" y="49915"/>
                      <a:pt x="20244" y="50010"/>
                    </a:cubicBezTo>
                    <a:cubicBezTo>
                      <a:pt x="20275" y="50047"/>
                      <a:pt x="23404" y="53957"/>
                      <a:pt x="27057" y="58520"/>
                    </a:cubicBezTo>
                    <a:cubicBezTo>
                      <a:pt x="27057" y="58512"/>
                      <a:pt x="27053" y="58509"/>
                      <a:pt x="27053" y="58505"/>
                    </a:cubicBezTo>
                    <a:cubicBezTo>
                      <a:pt x="27038" y="58493"/>
                      <a:pt x="26947" y="58282"/>
                      <a:pt x="26792" y="57924"/>
                    </a:cubicBezTo>
                    <a:cubicBezTo>
                      <a:pt x="23136" y="53003"/>
                      <a:pt x="19833" y="48553"/>
                      <a:pt x="19800" y="48511"/>
                    </a:cubicBezTo>
                    <a:cubicBezTo>
                      <a:pt x="19727" y="48409"/>
                      <a:pt x="3242" y="26090"/>
                      <a:pt x="3231" y="25973"/>
                    </a:cubicBezTo>
                    <a:cubicBezTo>
                      <a:pt x="1" y="21557"/>
                      <a:pt x="918" y="15356"/>
                      <a:pt x="5277" y="12073"/>
                    </a:cubicBezTo>
                    <a:cubicBezTo>
                      <a:pt x="5296" y="11960"/>
                      <a:pt x="14651" y="4955"/>
                      <a:pt x="2128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9" name="Google Shape;889;p22"/>
              <p:cNvSpPr/>
              <p:nvPr/>
            </p:nvSpPr>
            <p:spPr>
              <a:xfrm>
                <a:off x="4260536" y="0"/>
                <a:ext cx="3423807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2987" h="64578" extrusionOk="0">
                    <a:moveTo>
                      <a:pt x="18478" y="0"/>
                    </a:moveTo>
                    <a:cubicBezTo>
                      <a:pt x="21252" y="4367"/>
                      <a:pt x="23634" y="8118"/>
                      <a:pt x="23663" y="8167"/>
                    </a:cubicBezTo>
                    <a:cubicBezTo>
                      <a:pt x="23781" y="8352"/>
                      <a:pt x="37352" y="29970"/>
                      <a:pt x="37307" y="30166"/>
                    </a:cubicBezTo>
                    <a:cubicBezTo>
                      <a:pt x="39941" y="34426"/>
                      <a:pt x="38669" y="40046"/>
                      <a:pt x="34442" y="42759"/>
                    </a:cubicBezTo>
                    <a:cubicBezTo>
                      <a:pt x="34379" y="42877"/>
                      <a:pt x="12885" y="56516"/>
                      <a:pt x="12764" y="56591"/>
                    </a:cubicBezTo>
                    <a:cubicBezTo>
                      <a:pt x="12663" y="56655"/>
                      <a:pt x="5975" y="60856"/>
                      <a:pt x="0" y="64577"/>
                    </a:cubicBezTo>
                    <a:lnTo>
                      <a:pt x="3691" y="64577"/>
                    </a:lnTo>
                    <a:cubicBezTo>
                      <a:pt x="9439" y="60690"/>
                      <a:pt x="15387" y="56645"/>
                      <a:pt x="15474" y="56584"/>
                    </a:cubicBezTo>
                    <a:cubicBezTo>
                      <a:pt x="15584" y="56509"/>
                      <a:pt x="37511" y="41442"/>
                      <a:pt x="37563" y="41333"/>
                    </a:cubicBezTo>
                    <a:cubicBezTo>
                      <a:pt x="41874" y="38340"/>
                      <a:pt x="42987" y="32430"/>
                      <a:pt x="40070" y="28086"/>
                    </a:cubicBezTo>
                    <a:cubicBezTo>
                      <a:pt x="40103" y="27897"/>
                      <a:pt x="25105" y="5854"/>
                      <a:pt x="24989" y="5680"/>
                    </a:cubicBezTo>
                    <a:cubicBezTo>
                      <a:pt x="24962" y="5646"/>
                      <a:pt x="23301" y="3227"/>
                      <a:pt x="21082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22"/>
              <p:cNvSpPr/>
              <p:nvPr/>
            </p:nvSpPr>
            <p:spPr>
              <a:xfrm>
                <a:off x="2959" y="0"/>
                <a:ext cx="1994533" cy="4560934"/>
              </a:xfrm>
              <a:custGeom>
                <a:avLst/>
                <a:gdLst/>
                <a:ahLst/>
                <a:cxnLst/>
                <a:rect l="l" t="t" r="r" b="b"/>
                <a:pathLst>
                  <a:path w="25042" h="57264" extrusionOk="0">
                    <a:moveTo>
                      <a:pt x="21992" y="0"/>
                    </a:moveTo>
                    <a:cubicBezTo>
                      <a:pt x="15436" y="4532"/>
                      <a:pt x="5409" y="11484"/>
                      <a:pt x="5387" y="11613"/>
                    </a:cubicBezTo>
                    <a:cubicBezTo>
                      <a:pt x="1095" y="14609"/>
                      <a:pt x="1" y="20523"/>
                      <a:pt x="2937" y="24870"/>
                    </a:cubicBezTo>
                    <a:cubicBezTo>
                      <a:pt x="2948" y="24995"/>
                      <a:pt x="17954" y="46960"/>
                      <a:pt x="18029" y="47070"/>
                    </a:cubicBezTo>
                    <a:cubicBezTo>
                      <a:pt x="18063" y="47122"/>
                      <a:pt x="21464" y="52066"/>
                      <a:pt x="25042" y="57263"/>
                    </a:cubicBezTo>
                    <a:cubicBezTo>
                      <a:pt x="24969" y="57112"/>
                      <a:pt x="24906" y="56962"/>
                      <a:pt x="24845" y="56803"/>
                    </a:cubicBezTo>
                    <a:cubicBezTo>
                      <a:pt x="24841" y="56799"/>
                      <a:pt x="24830" y="56772"/>
                      <a:pt x="24811" y="56731"/>
                    </a:cubicBezTo>
                    <a:cubicBezTo>
                      <a:pt x="21339" y="51278"/>
                      <a:pt x="17836" y="45753"/>
                      <a:pt x="17799" y="45692"/>
                    </a:cubicBezTo>
                    <a:cubicBezTo>
                      <a:pt x="17723" y="45575"/>
                      <a:pt x="4145" y="24041"/>
                      <a:pt x="4137" y="23909"/>
                    </a:cubicBezTo>
                    <a:cubicBezTo>
                      <a:pt x="1480" y="19644"/>
                      <a:pt x="2737" y="14024"/>
                      <a:pt x="6945" y="11303"/>
                    </a:cubicBezTo>
                    <a:cubicBezTo>
                      <a:pt x="6975" y="11160"/>
                      <a:pt x="18085" y="4042"/>
                      <a:pt x="24415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241902" y="0"/>
                <a:ext cx="2178518" cy="4483915"/>
              </a:xfrm>
              <a:custGeom>
                <a:avLst/>
                <a:gdLst/>
                <a:ahLst/>
                <a:cxnLst/>
                <a:rect l="l" t="t" r="r" b="b"/>
                <a:pathLst>
                  <a:path w="27352" h="56297" extrusionOk="0">
                    <a:moveTo>
                      <a:pt x="24174" y="0"/>
                    </a:moveTo>
                    <a:cubicBezTo>
                      <a:pt x="18505" y="3340"/>
                      <a:pt x="5549" y="10979"/>
                      <a:pt x="5503" y="11141"/>
                    </a:cubicBezTo>
                    <a:cubicBezTo>
                      <a:pt x="1394" y="13598"/>
                      <a:pt x="1" y="18923"/>
                      <a:pt x="2387" y="23093"/>
                    </a:cubicBezTo>
                    <a:cubicBezTo>
                      <a:pt x="2387" y="23229"/>
                      <a:pt x="14592" y="44258"/>
                      <a:pt x="14663" y="44386"/>
                    </a:cubicBezTo>
                    <a:cubicBezTo>
                      <a:pt x="14705" y="44454"/>
                      <a:pt x="18316" y="50629"/>
                      <a:pt x="21638" y="56297"/>
                    </a:cubicBezTo>
                    <a:cubicBezTo>
                      <a:pt x="21596" y="56187"/>
                      <a:pt x="21551" y="56063"/>
                      <a:pt x="21498" y="55924"/>
                    </a:cubicBezTo>
                    <a:cubicBezTo>
                      <a:pt x="18373" y="50127"/>
                      <a:pt x="14671" y="43231"/>
                      <a:pt x="14629" y="43152"/>
                    </a:cubicBezTo>
                    <a:cubicBezTo>
                      <a:pt x="14554" y="43013"/>
                      <a:pt x="3669" y="22561"/>
                      <a:pt x="3673" y="22418"/>
                    </a:cubicBezTo>
                    <a:cubicBezTo>
                      <a:pt x="1549" y="18361"/>
                      <a:pt x="3061" y="13334"/>
                      <a:pt x="7062" y="11130"/>
                    </a:cubicBezTo>
                    <a:cubicBezTo>
                      <a:pt x="7123" y="10933"/>
                      <a:pt x="24351" y="1620"/>
                      <a:pt x="2735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3610928" y="0"/>
                <a:ext cx="3585253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5014" h="64578" extrusionOk="0">
                    <a:moveTo>
                      <a:pt x="21929" y="0"/>
                    </a:moveTo>
                    <a:cubicBezTo>
                      <a:pt x="25072" y="5827"/>
                      <a:pt x="28839" y="12846"/>
                      <a:pt x="28884" y="12926"/>
                    </a:cubicBezTo>
                    <a:cubicBezTo>
                      <a:pt x="28997" y="13141"/>
                      <a:pt x="39866" y="33684"/>
                      <a:pt x="39802" y="33898"/>
                    </a:cubicBezTo>
                    <a:cubicBezTo>
                      <a:pt x="41901" y="37951"/>
                      <a:pt x="40368" y="42971"/>
                      <a:pt x="36348" y="45164"/>
                    </a:cubicBezTo>
                    <a:cubicBezTo>
                      <a:pt x="36269" y="45288"/>
                      <a:pt x="15855" y="56244"/>
                      <a:pt x="15716" y="56316"/>
                    </a:cubicBezTo>
                    <a:cubicBezTo>
                      <a:pt x="15573" y="56391"/>
                      <a:pt x="6168" y="61369"/>
                      <a:pt x="1" y="64577"/>
                    </a:cubicBezTo>
                    <a:lnTo>
                      <a:pt x="4232" y="64577"/>
                    </a:lnTo>
                    <a:cubicBezTo>
                      <a:pt x="10398" y="61052"/>
                      <a:pt x="18165" y="56572"/>
                      <a:pt x="18283" y="56501"/>
                    </a:cubicBezTo>
                    <a:cubicBezTo>
                      <a:pt x="18411" y="56425"/>
                      <a:pt x="39402" y="44156"/>
                      <a:pt x="39470" y="44039"/>
                    </a:cubicBezTo>
                    <a:cubicBezTo>
                      <a:pt x="43603" y="41590"/>
                      <a:pt x="45014" y="36269"/>
                      <a:pt x="42651" y="32102"/>
                    </a:cubicBezTo>
                    <a:cubicBezTo>
                      <a:pt x="42708" y="31898"/>
                      <a:pt x="30514" y="10782"/>
                      <a:pt x="30401" y="10582"/>
                    </a:cubicBezTo>
                    <a:cubicBezTo>
                      <a:pt x="30363" y="10519"/>
                      <a:pt x="27287" y="5261"/>
                      <a:pt x="24204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22"/>
              <p:cNvSpPr/>
              <p:nvPr/>
            </p:nvSpPr>
            <p:spPr>
              <a:xfrm>
                <a:off x="2301596" y="5091410"/>
                <a:ext cx="52647" cy="52089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9" y="227"/>
                      <a:pt x="268" y="442"/>
                      <a:pt x="416" y="653"/>
                    </a:cubicBezTo>
                    <a:lnTo>
                      <a:pt x="661" y="653"/>
                    </a:lnTo>
                    <a:cubicBezTo>
                      <a:pt x="624" y="596"/>
                      <a:pt x="589" y="536"/>
                      <a:pt x="552" y="472"/>
                    </a:cubicBezTo>
                    <a:cubicBezTo>
                      <a:pt x="469" y="397"/>
                      <a:pt x="382" y="321"/>
                      <a:pt x="303" y="242"/>
                    </a:cubicBezTo>
                    <a:cubicBezTo>
                      <a:pt x="201" y="159"/>
                      <a:pt x="99" y="80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4" name="Google Shape;894;p22"/>
              <p:cNvSpPr/>
              <p:nvPr/>
            </p:nvSpPr>
            <p:spPr>
              <a:xfrm>
                <a:off x="2193992" y="4928769"/>
                <a:ext cx="68895" cy="9470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8" y="72"/>
                      <a:pt x="61" y="114"/>
                      <a:pt x="69" y="117"/>
                    </a:cubicBezTo>
                    <a:cubicBezTo>
                      <a:pt x="200" y="378"/>
                      <a:pt x="344" y="631"/>
                      <a:pt x="499" y="872"/>
                    </a:cubicBezTo>
                    <a:cubicBezTo>
                      <a:pt x="619" y="974"/>
                      <a:pt x="740" y="1080"/>
                      <a:pt x="865" y="1189"/>
                    </a:cubicBezTo>
                    <a:cubicBezTo>
                      <a:pt x="759" y="1001"/>
                      <a:pt x="639" y="778"/>
                      <a:pt x="499" y="525"/>
                    </a:cubicBezTo>
                    <a:cubicBezTo>
                      <a:pt x="381" y="401"/>
                      <a:pt x="264" y="276"/>
                      <a:pt x="155" y="144"/>
                    </a:cubicBezTo>
                    <a:cubicBezTo>
                      <a:pt x="102" y="95"/>
                      <a:pt x="53" y="4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5" name="Google Shape;895;p22"/>
              <p:cNvSpPr/>
              <p:nvPr/>
            </p:nvSpPr>
            <p:spPr>
              <a:xfrm>
                <a:off x="2262808" y="5023391"/>
                <a:ext cx="80046" cy="10083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26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6" y="333"/>
                      <a:pt x="310" y="556"/>
                      <a:pt x="370" y="654"/>
                    </a:cubicBezTo>
                    <a:cubicBezTo>
                      <a:pt x="503" y="805"/>
                      <a:pt x="642" y="952"/>
                      <a:pt x="790" y="1096"/>
                    </a:cubicBezTo>
                    <a:cubicBezTo>
                      <a:pt x="858" y="1152"/>
                      <a:pt x="929" y="1209"/>
                      <a:pt x="1005" y="1265"/>
                    </a:cubicBezTo>
                    <a:cubicBezTo>
                      <a:pt x="858" y="1024"/>
                      <a:pt x="695" y="748"/>
                      <a:pt x="514" y="447"/>
                    </a:cubicBezTo>
                    <a:cubicBezTo>
                      <a:pt x="341" y="295"/>
                      <a:pt x="170" y="145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22"/>
              <p:cNvSpPr/>
              <p:nvPr/>
            </p:nvSpPr>
            <p:spPr>
              <a:xfrm>
                <a:off x="2342774" y="5124146"/>
                <a:ext cx="23815" cy="19354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43" extrusionOk="0">
                    <a:moveTo>
                      <a:pt x="1" y="0"/>
                    </a:moveTo>
                    <a:cubicBezTo>
                      <a:pt x="12" y="23"/>
                      <a:pt x="23" y="42"/>
                      <a:pt x="35" y="61"/>
                    </a:cubicBezTo>
                    <a:cubicBezTo>
                      <a:pt x="103" y="125"/>
                      <a:pt x="174" y="182"/>
                      <a:pt x="246" y="242"/>
                    </a:cubicBezTo>
                    <a:lnTo>
                      <a:pt x="299" y="242"/>
                    </a:lnTo>
                    <a:cubicBezTo>
                      <a:pt x="197" y="159"/>
                      <a:pt x="98" y="80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7" name="Google Shape;897;p22"/>
              <p:cNvSpPr/>
              <p:nvPr/>
            </p:nvSpPr>
            <p:spPr>
              <a:xfrm>
                <a:off x="2273401" y="5007541"/>
                <a:ext cx="74869" cy="89603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12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6" y="227"/>
                      <a:pt x="264" y="442"/>
                      <a:pt x="381" y="646"/>
                    </a:cubicBezTo>
                    <a:cubicBezTo>
                      <a:pt x="566" y="800"/>
                      <a:pt x="751" y="963"/>
                      <a:pt x="939" y="1125"/>
                    </a:cubicBezTo>
                    <a:cubicBezTo>
                      <a:pt x="777" y="876"/>
                      <a:pt x="615" y="619"/>
                      <a:pt x="441" y="351"/>
                    </a:cubicBezTo>
                    <a:cubicBezTo>
                      <a:pt x="438" y="348"/>
                      <a:pt x="434" y="340"/>
                      <a:pt x="426" y="336"/>
                    </a:cubicBezTo>
                    <a:cubicBezTo>
                      <a:pt x="283" y="227"/>
                      <a:pt x="140" y="118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8" name="Google Shape;898;p22"/>
              <p:cNvSpPr/>
              <p:nvPr/>
            </p:nvSpPr>
            <p:spPr>
              <a:xfrm>
                <a:off x="2348190" y="5097065"/>
                <a:ext cx="50895" cy="46434"/>
              </a:xfrm>
              <a:custGeom>
                <a:avLst/>
                <a:gdLst/>
                <a:ahLst/>
                <a:cxnLst/>
                <a:rect l="l" t="t" r="r" b="b"/>
                <a:pathLst>
                  <a:path w="639" h="5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9" y="201"/>
                      <a:pt x="250" y="394"/>
                      <a:pt x="370" y="582"/>
                    </a:cubicBezTo>
                    <a:lnTo>
                      <a:pt x="638" y="582"/>
                    </a:lnTo>
                    <a:cubicBezTo>
                      <a:pt x="619" y="556"/>
                      <a:pt x="605" y="533"/>
                      <a:pt x="586" y="507"/>
                    </a:cubicBezTo>
                    <a:cubicBezTo>
                      <a:pt x="389" y="337"/>
                      <a:pt x="193" y="167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22"/>
              <p:cNvSpPr/>
              <p:nvPr/>
            </p:nvSpPr>
            <p:spPr>
              <a:xfrm>
                <a:off x="2308207" y="5034860"/>
                <a:ext cx="44603" cy="41576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2" extrusionOk="0">
                    <a:moveTo>
                      <a:pt x="1" y="1"/>
                    </a:moveTo>
                    <a:cubicBezTo>
                      <a:pt x="4" y="5"/>
                      <a:pt x="4" y="5"/>
                      <a:pt x="4" y="8"/>
                    </a:cubicBezTo>
                    <a:cubicBezTo>
                      <a:pt x="189" y="179"/>
                      <a:pt x="370" y="348"/>
                      <a:pt x="560" y="522"/>
                    </a:cubicBezTo>
                    <a:cubicBezTo>
                      <a:pt x="499" y="435"/>
                      <a:pt x="438" y="348"/>
                      <a:pt x="378" y="261"/>
                    </a:cubicBezTo>
                    <a:cubicBezTo>
                      <a:pt x="250" y="179"/>
                      <a:pt x="125" y="92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0" name="Google Shape;900;p22"/>
              <p:cNvSpPr/>
              <p:nvPr/>
            </p:nvSpPr>
            <p:spPr>
              <a:xfrm>
                <a:off x="2352730" y="5076357"/>
                <a:ext cx="64037" cy="67143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7" y="261"/>
                      <a:pt x="355" y="518"/>
                      <a:pt x="529" y="767"/>
                    </a:cubicBezTo>
                    <a:cubicBezTo>
                      <a:pt x="558" y="793"/>
                      <a:pt x="585" y="816"/>
                      <a:pt x="616" y="842"/>
                    </a:cubicBezTo>
                    <a:lnTo>
                      <a:pt x="804" y="842"/>
                    </a:lnTo>
                    <a:cubicBezTo>
                      <a:pt x="729" y="740"/>
                      <a:pt x="657" y="642"/>
                      <a:pt x="581" y="541"/>
                    </a:cubicBezTo>
                    <a:cubicBezTo>
                      <a:pt x="385" y="359"/>
                      <a:pt x="193" y="178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1" name="Google Shape;901;p22"/>
              <p:cNvSpPr/>
              <p:nvPr/>
            </p:nvSpPr>
            <p:spPr>
              <a:xfrm>
                <a:off x="2362288" y="5070304"/>
                <a:ext cx="68338" cy="73196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19" extrusionOk="0">
                    <a:moveTo>
                      <a:pt x="1" y="1"/>
                    </a:moveTo>
                    <a:cubicBezTo>
                      <a:pt x="156" y="209"/>
                      <a:pt x="311" y="416"/>
                      <a:pt x="461" y="617"/>
                    </a:cubicBezTo>
                    <a:cubicBezTo>
                      <a:pt x="567" y="718"/>
                      <a:pt x="677" y="816"/>
                      <a:pt x="782" y="918"/>
                    </a:cubicBezTo>
                    <a:lnTo>
                      <a:pt x="858" y="918"/>
                    </a:lnTo>
                    <a:cubicBezTo>
                      <a:pt x="736" y="767"/>
                      <a:pt x="616" y="620"/>
                      <a:pt x="496" y="469"/>
                    </a:cubicBezTo>
                    <a:cubicBezTo>
                      <a:pt x="352" y="326"/>
                      <a:pt x="212" y="186"/>
                      <a:pt x="73" y="42"/>
                    </a:cubicBezTo>
                    <a:cubicBezTo>
                      <a:pt x="46" y="32"/>
                      <a:pt x="24" y="1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2379810" y="5080260"/>
                <a:ext cx="59576" cy="632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79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1" y="114"/>
                      <a:pt x="185" y="227"/>
                      <a:pt x="276" y="344"/>
                    </a:cubicBezTo>
                    <a:cubicBezTo>
                      <a:pt x="422" y="492"/>
                      <a:pt x="574" y="642"/>
                      <a:pt x="725" y="793"/>
                    </a:cubicBezTo>
                    <a:lnTo>
                      <a:pt x="747" y="793"/>
                    </a:lnTo>
                    <a:cubicBezTo>
                      <a:pt x="593" y="616"/>
                      <a:pt x="441" y="442"/>
                      <a:pt x="290" y="265"/>
                    </a:cubicBezTo>
                    <a:cubicBezTo>
                      <a:pt x="222" y="193"/>
                      <a:pt x="154" y="118"/>
                      <a:pt x="86" y="46"/>
                    </a:cubicBezTo>
                    <a:cubicBezTo>
                      <a:pt x="56" y="31"/>
                      <a:pt x="30" y="16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2388811" y="5085118"/>
                <a:ext cx="169251" cy="58382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7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68"/>
                      <a:pt x="117" y="136"/>
                      <a:pt x="177" y="204"/>
                    </a:cubicBezTo>
                    <a:cubicBezTo>
                      <a:pt x="340" y="381"/>
                      <a:pt x="502" y="555"/>
                      <a:pt x="668" y="732"/>
                    </a:cubicBezTo>
                    <a:lnTo>
                      <a:pt x="2124" y="732"/>
                    </a:lnTo>
                    <a:cubicBezTo>
                      <a:pt x="1385" y="593"/>
                      <a:pt x="668" y="344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22"/>
              <p:cNvSpPr/>
              <p:nvPr/>
            </p:nvSpPr>
            <p:spPr>
              <a:xfrm>
                <a:off x="490244" y="0"/>
                <a:ext cx="2585119" cy="4428959"/>
              </a:xfrm>
              <a:custGeom>
                <a:avLst/>
                <a:gdLst/>
                <a:ahLst/>
                <a:cxnLst/>
                <a:rect l="l" t="t" r="r" b="b"/>
                <a:pathLst>
                  <a:path w="32457" h="55607" extrusionOk="0">
                    <a:moveTo>
                      <a:pt x="27985" y="0"/>
                    </a:moveTo>
                    <a:cubicBezTo>
                      <a:pt x="26569" y="683"/>
                      <a:pt x="25656" y="1121"/>
                      <a:pt x="25607" y="1148"/>
                    </a:cubicBezTo>
                    <a:cubicBezTo>
                      <a:pt x="25381" y="1257"/>
                      <a:pt x="5567" y="11047"/>
                      <a:pt x="5491" y="11266"/>
                    </a:cubicBezTo>
                    <a:cubicBezTo>
                      <a:pt x="1612" y="13224"/>
                      <a:pt x="0" y="17953"/>
                      <a:pt x="1876" y="21886"/>
                    </a:cubicBezTo>
                    <a:cubicBezTo>
                      <a:pt x="1865" y="22040"/>
                      <a:pt x="11492" y="41850"/>
                      <a:pt x="11564" y="41994"/>
                    </a:cubicBezTo>
                    <a:cubicBezTo>
                      <a:pt x="11605" y="42084"/>
                      <a:pt x="15387" y="49787"/>
                      <a:pt x="18259" y="55607"/>
                    </a:cubicBezTo>
                    <a:cubicBezTo>
                      <a:pt x="18229" y="55523"/>
                      <a:pt x="18195" y="55433"/>
                      <a:pt x="18161" y="55342"/>
                    </a:cubicBezTo>
                    <a:cubicBezTo>
                      <a:pt x="15599" y="49655"/>
                      <a:pt x="11745" y="41024"/>
                      <a:pt x="11700" y="40921"/>
                    </a:cubicBezTo>
                    <a:cubicBezTo>
                      <a:pt x="11632" y="40763"/>
                      <a:pt x="3204" y="21660"/>
                      <a:pt x="3220" y="21505"/>
                    </a:cubicBezTo>
                    <a:cubicBezTo>
                      <a:pt x="1582" y="17704"/>
                      <a:pt x="3277" y="13277"/>
                      <a:pt x="7016" y="11548"/>
                    </a:cubicBezTo>
                    <a:cubicBezTo>
                      <a:pt x="7103" y="11322"/>
                      <a:pt x="26219" y="2721"/>
                      <a:pt x="26460" y="2616"/>
                    </a:cubicBezTo>
                    <a:cubicBezTo>
                      <a:pt x="26550" y="2578"/>
                      <a:pt x="29162" y="1434"/>
                      <a:pt x="32457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22"/>
              <p:cNvSpPr/>
              <p:nvPr/>
            </p:nvSpPr>
            <p:spPr>
              <a:xfrm>
                <a:off x="2781315" y="0"/>
                <a:ext cx="3917383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9184" h="64578" extrusionOk="0">
                    <a:moveTo>
                      <a:pt x="28204" y="0"/>
                    </a:moveTo>
                    <a:cubicBezTo>
                      <a:pt x="30423" y="4876"/>
                      <a:pt x="35945" y="17251"/>
                      <a:pt x="36001" y="17375"/>
                    </a:cubicBezTo>
                    <a:cubicBezTo>
                      <a:pt x="36107" y="17617"/>
                      <a:pt x="44512" y="36819"/>
                      <a:pt x="44421" y="37049"/>
                    </a:cubicBezTo>
                    <a:cubicBezTo>
                      <a:pt x="46036" y="40839"/>
                      <a:pt x="44319" y="45258"/>
                      <a:pt x="40556" y="46976"/>
                    </a:cubicBezTo>
                    <a:cubicBezTo>
                      <a:pt x="40462" y="47103"/>
                      <a:pt x="21396" y="55610"/>
                      <a:pt x="21241" y="55682"/>
                    </a:cubicBezTo>
                    <a:cubicBezTo>
                      <a:pt x="21001" y="55787"/>
                      <a:pt x="1995" y="64102"/>
                      <a:pt x="1572" y="64102"/>
                    </a:cubicBezTo>
                    <a:cubicBezTo>
                      <a:pt x="1570" y="64102"/>
                      <a:pt x="1568" y="64102"/>
                      <a:pt x="1567" y="64102"/>
                    </a:cubicBezTo>
                    <a:cubicBezTo>
                      <a:pt x="1054" y="64321"/>
                      <a:pt x="530" y="64475"/>
                      <a:pt x="1" y="64577"/>
                    </a:cubicBezTo>
                    <a:lnTo>
                      <a:pt x="5775" y="64577"/>
                    </a:lnTo>
                    <a:cubicBezTo>
                      <a:pt x="11164" y="62064"/>
                      <a:pt x="23468" y="56127"/>
                      <a:pt x="23645" y="56040"/>
                    </a:cubicBezTo>
                    <a:cubicBezTo>
                      <a:pt x="23792" y="55969"/>
                      <a:pt x="43564" y="46269"/>
                      <a:pt x="43651" y="46145"/>
                    </a:cubicBezTo>
                    <a:cubicBezTo>
                      <a:pt x="47550" y="44194"/>
                      <a:pt x="49184" y="39476"/>
                      <a:pt x="47330" y="35548"/>
                    </a:cubicBezTo>
                    <a:cubicBezTo>
                      <a:pt x="47406" y="35325"/>
                      <a:pt x="37802" y="15421"/>
                      <a:pt x="37692" y="15191"/>
                    </a:cubicBezTo>
                    <a:cubicBezTo>
                      <a:pt x="37643" y="15093"/>
                      <a:pt x="33129" y="5887"/>
                      <a:pt x="3021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" name="Google Shape;906;p22"/>
              <p:cNvSpPr/>
              <p:nvPr/>
            </p:nvSpPr>
            <p:spPr>
              <a:xfrm>
                <a:off x="2108291" y="4784208"/>
                <a:ext cx="55116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06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3" y="106"/>
                      <a:pt x="84" y="166"/>
                      <a:pt x="91" y="170"/>
                    </a:cubicBezTo>
                    <a:cubicBezTo>
                      <a:pt x="182" y="377"/>
                      <a:pt x="288" y="574"/>
                      <a:pt x="398" y="770"/>
                    </a:cubicBezTo>
                    <a:cubicBezTo>
                      <a:pt x="495" y="868"/>
                      <a:pt x="593" y="962"/>
                      <a:pt x="692" y="1065"/>
                    </a:cubicBezTo>
                    <a:cubicBezTo>
                      <a:pt x="590" y="861"/>
                      <a:pt x="473" y="626"/>
                      <a:pt x="340" y="366"/>
                    </a:cubicBezTo>
                    <a:cubicBezTo>
                      <a:pt x="227" y="241"/>
                      <a:pt x="114" y="121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" name="Google Shape;907;p22"/>
              <p:cNvSpPr/>
              <p:nvPr/>
            </p:nvSpPr>
            <p:spPr>
              <a:xfrm>
                <a:off x="2163328" y="4868954"/>
                <a:ext cx="65311" cy="92073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156" extrusionOk="0">
                    <a:moveTo>
                      <a:pt x="1" y="1"/>
                    </a:moveTo>
                    <a:cubicBezTo>
                      <a:pt x="132" y="264"/>
                      <a:pt x="242" y="476"/>
                      <a:pt x="318" y="623"/>
                    </a:cubicBezTo>
                    <a:cubicBezTo>
                      <a:pt x="389" y="714"/>
                      <a:pt x="465" y="804"/>
                      <a:pt x="540" y="895"/>
                    </a:cubicBezTo>
                    <a:cubicBezTo>
                      <a:pt x="630" y="982"/>
                      <a:pt x="726" y="1069"/>
                      <a:pt x="820" y="1156"/>
                    </a:cubicBezTo>
                    <a:cubicBezTo>
                      <a:pt x="695" y="929"/>
                      <a:pt x="562" y="684"/>
                      <a:pt x="416" y="416"/>
                    </a:cubicBezTo>
                    <a:cubicBezTo>
                      <a:pt x="276" y="276"/>
                      <a:pt x="137" y="137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22"/>
              <p:cNvSpPr/>
              <p:nvPr/>
            </p:nvSpPr>
            <p:spPr>
              <a:xfrm>
                <a:off x="2132663" y="4808262"/>
                <a:ext cx="33771" cy="3847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83" extrusionOk="0">
                    <a:moveTo>
                      <a:pt x="1" y="0"/>
                    </a:moveTo>
                    <a:cubicBezTo>
                      <a:pt x="12" y="19"/>
                      <a:pt x="24" y="42"/>
                      <a:pt x="34" y="64"/>
                    </a:cubicBezTo>
                    <a:cubicBezTo>
                      <a:pt x="163" y="204"/>
                      <a:pt x="295" y="343"/>
                      <a:pt x="423" y="483"/>
                    </a:cubicBezTo>
                    <a:cubicBezTo>
                      <a:pt x="416" y="468"/>
                      <a:pt x="409" y="453"/>
                      <a:pt x="397" y="434"/>
                    </a:cubicBezTo>
                    <a:cubicBezTo>
                      <a:pt x="261" y="294"/>
                      <a:pt x="129" y="151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22"/>
              <p:cNvSpPr/>
              <p:nvPr/>
            </p:nvSpPr>
            <p:spPr>
              <a:xfrm>
                <a:off x="2228559" y="4960947"/>
                <a:ext cx="44921" cy="46673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8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3" y="38"/>
                      <a:pt x="46" y="79"/>
                      <a:pt x="65" y="121"/>
                    </a:cubicBezTo>
                    <a:cubicBezTo>
                      <a:pt x="227" y="283"/>
                      <a:pt x="393" y="438"/>
                      <a:pt x="563" y="586"/>
                    </a:cubicBezTo>
                    <a:cubicBezTo>
                      <a:pt x="536" y="540"/>
                      <a:pt x="513" y="495"/>
                      <a:pt x="483" y="453"/>
                    </a:cubicBezTo>
                    <a:cubicBezTo>
                      <a:pt x="321" y="299"/>
                      <a:pt x="159" y="147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22"/>
              <p:cNvSpPr/>
              <p:nvPr/>
            </p:nvSpPr>
            <p:spPr>
              <a:xfrm>
                <a:off x="2166354" y="4846652"/>
                <a:ext cx="66187" cy="9183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2" y="243"/>
                      <a:pt x="261" y="476"/>
                      <a:pt x="378" y="696"/>
                    </a:cubicBezTo>
                    <a:cubicBezTo>
                      <a:pt x="529" y="847"/>
                      <a:pt x="679" y="997"/>
                      <a:pt x="831" y="1152"/>
                    </a:cubicBezTo>
                    <a:cubicBezTo>
                      <a:pt x="698" y="926"/>
                      <a:pt x="563" y="696"/>
                      <a:pt x="423" y="454"/>
                    </a:cubicBezTo>
                    <a:cubicBezTo>
                      <a:pt x="280" y="303"/>
                      <a:pt x="140" y="15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2232462" y="4938407"/>
                <a:ext cx="75824" cy="96533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53"/>
                      <a:pt x="299" y="498"/>
                      <a:pt x="434" y="736"/>
                    </a:cubicBezTo>
                    <a:cubicBezTo>
                      <a:pt x="605" y="891"/>
                      <a:pt x="771" y="1045"/>
                      <a:pt x="940" y="1204"/>
                    </a:cubicBezTo>
                    <a:cubicBezTo>
                      <a:pt x="944" y="1208"/>
                      <a:pt x="948" y="1208"/>
                      <a:pt x="952" y="1212"/>
                    </a:cubicBezTo>
                    <a:cubicBezTo>
                      <a:pt x="804" y="977"/>
                      <a:pt x="646" y="733"/>
                      <a:pt x="487" y="487"/>
                    </a:cubicBezTo>
                    <a:cubicBezTo>
                      <a:pt x="325" y="321"/>
                      <a:pt x="163" y="159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2191842" y="4869272"/>
                <a:ext cx="44284" cy="52408"/>
              </a:xfrm>
              <a:custGeom>
                <a:avLst/>
                <a:gdLst/>
                <a:ahLst/>
                <a:cxnLst/>
                <a:rect l="l" t="t" r="r" b="b"/>
                <a:pathLst>
                  <a:path w="556" h="658" extrusionOk="0">
                    <a:moveTo>
                      <a:pt x="1" y="0"/>
                    </a:moveTo>
                    <a:lnTo>
                      <a:pt x="103" y="170"/>
                    </a:lnTo>
                    <a:cubicBezTo>
                      <a:pt x="254" y="333"/>
                      <a:pt x="405" y="495"/>
                      <a:pt x="556" y="657"/>
                    </a:cubicBezTo>
                    <a:cubicBezTo>
                      <a:pt x="469" y="521"/>
                      <a:pt x="378" y="382"/>
                      <a:pt x="288" y="242"/>
                    </a:cubicBezTo>
                    <a:cubicBezTo>
                      <a:pt x="190" y="162"/>
                      <a:pt x="96" y="8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2236046" y="4921601"/>
                <a:ext cx="76462" cy="96533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37"/>
                      <a:pt x="299" y="468"/>
                      <a:pt x="442" y="698"/>
                    </a:cubicBezTo>
                    <a:cubicBezTo>
                      <a:pt x="616" y="868"/>
                      <a:pt x="786" y="1038"/>
                      <a:pt x="959" y="1211"/>
                    </a:cubicBezTo>
                    <a:cubicBezTo>
                      <a:pt x="801" y="985"/>
                      <a:pt x="642" y="755"/>
                      <a:pt x="480" y="521"/>
                    </a:cubicBezTo>
                    <a:cubicBezTo>
                      <a:pt x="322" y="347"/>
                      <a:pt x="159" y="17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2228320" y="4898981"/>
                <a:ext cx="10195" cy="11867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49" extrusionOk="0">
                    <a:moveTo>
                      <a:pt x="0" y="1"/>
                    </a:moveTo>
                    <a:cubicBezTo>
                      <a:pt x="41" y="50"/>
                      <a:pt x="83" y="99"/>
                      <a:pt x="128" y="148"/>
                    </a:cubicBezTo>
                    <a:cubicBezTo>
                      <a:pt x="102" y="114"/>
                      <a:pt x="75" y="77"/>
                      <a:pt x="53" y="39"/>
                    </a:cubicBezTo>
                    <a:cubicBezTo>
                      <a:pt x="34" y="28"/>
                      <a:pt x="15" y="1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2312428" y="5018055"/>
                <a:ext cx="49939" cy="52328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0" y="159"/>
                      <a:pt x="219" y="317"/>
                      <a:pt x="325" y="472"/>
                    </a:cubicBezTo>
                    <a:cubicBezTo>
                      <a:pt x="423" y="536"/>
                      <a:pt x="525" y="597"/>
                      <a:pt x="627" y="657"/>
                    </a:cubicBezTo>
                    <a:cubicBezTo>
                      <a:pt x="601" y="623"/>
                      <a:pt x="574" y="585"/>
                      <a:pt x="547" y="548"/>
                    </a:cubicBezTo>
                    <a:cubicBezTo>
                      <a:pt x="363" y="367"/>
                      <a:pt x="181" y="181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2238436" y="4910769"/>
                <a:ext cx="76462" cy="9589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0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23"/>
                      <a:pt x="303" y="438"/>
                      <a:pt x="450" y="657"/>
                    </a:cubicBezTo>
                    <a:cubicBezTo>
                      <a:pt x="620" y="838"/>
                      <a:pt x="790" y="1023"/>
                      <a:pt x="960" y="1204"/>
                    </a:cubicBezTo>
                    <a:cubicBezTo>
                      <a:pt x="801" y="989"/>
                      <a:pt x="638" y="770"/>
                      <a:pt x="476" y="551"/>
                    </a:cubicBezTo>
                    <a:cubicBezTo>
                      <a:pt x="318" y="366"/>
                      <a:pt x="159" y="18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2314818" y="5006585"/>
                <a:ext cx="65072" cy="7375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92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4" y="235"/>
                      <a:pt x="348" y="466"/>
                      <a:pt x="517" y="692"/>
                    </a:cubicBezTo>
                    <a:cubicBezTo>
                      <a:pt x="567" y="741"/>
                      <a:pt x="616" y="793"/>
                      <a:pt x="669" y="842"/>
                    </a:cubicBezTo>
                    <a:cubicBezTo>
                      <a:pt x="717" y="869"/>
                      <a:pt x="766" y="899"/>
                      <a:pt x="816" y="926"/>
                    </a:cubicBezTo>
                    <a:cubicBezTo>
                      <a:pt x="726" y="809"/>
                      <a:pt x="631" y="696"/>
                      <a:pt x="540" y="582"/>
                    </a:cubicBezTo>
                    <a:cubicBezTo>
                      <a:pt x="359" y="386"/>
                      <a:pt x="182" y="194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2242338" y="4909256"/>
                <a:ext cx="74072" cy="9175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152" extrusionOk="0">
                    <a:moveTo>
                      <a:pt x="1" y="0"/>
                    </a:moveTo>
                    <a:cubicBezTo>
                      <a:pt x="145" y="193"/>
                      <a:pt x="284" y="381"/>
                      <a:pt x="427" y="570"/>
                    </a:cubicBezTo>
                    <a:cubicBezTo>
                      <a:pt x="594" y="766"/>
                      <a:pt x="760" y="958"/>
                      <a:pt x="929" y="1151"/>
                    </a:cubicBezTo>
                    <a:cubicBezTo>
                      <a:pt x="624" y="770"/>
                      <a:pt x="314" y="389"/>
                      <a:pt x="9" y="4"/>
                    </a:cubicBezTo>
                    <a:cubicBezTo>
                      <a:pt x="5" y="4"/>
                      <a:pt x="5" y="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2316331" y="5000930"/>
                <a:ext cx="72559" cy="8426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0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4" y="220"/>
                      <a:pt x="348" y="438"/>
                      <a:pt x="521" y="653"/>
                    </a:cubicBezTo>
                    <a:cubicBezTo>
                      <a:pt x="642" y="781"/>
                      <a:pt x="763" y="910"/>
                      <a:pt x="883" y="1042"/>
                    </a:cubicBezTo>
                    <a:cubicBezTo>
                      <a:pt x="891" y="1046"/>
                      <a:pt x="899" y="1049"/>
                      <a:pt x="910" y="1057"/>
                    </a:cubicBezTo>
                    <a:cubicBezTo>
                      <a:pt x="608" y="706"/>
                      <a:pt x="303" y="35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2043378" y="4660914"/>
                <a:ext cx="40381" cy="70807"/>
              </a:xfrm>
              <a:custGeom>
                <a:avLst/>
                <a:gdLst/>
                <a:ahLst/>
                <a:cxnLst/>
                <a:rect l="l" t="t" r="r" b="b"/>
                <a:pathLst>
                  <a:path w="507" h="8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3" y="235"/>
                      <a:pt x="212" y="465"/>
                      <a:pt x="333" y="684"/>
                    </a:cubicBezTo>
                    <a:cubicBezTo>
                      <a:pt x="389" y="752"/>
                      <a:pt x="446" y="820"/>
                      <a:pt x="506" y="888"/>
                    </a:cubicBezTo>
                    <a:cubicBezTo>
                      <a:pt x="424" y="711"/>
                      <a:pt x="333" y="507"/>
                      <a:pt x="227" y="280"/>
                    </a:cubicBezTo>
                    <a:cubicBezTo>
                      <a:pt x="152" y="186"/>
                      <a:pt x="76" y="9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2016059" y="4598470"/>
                <a:ext cx="22938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4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64"/>
                      <a:pt x="56" y="128"/>
                      <a:pt x="79" y="189"/>
                    </a:cubicBezTo>
                    <a:cubicBezTo>
                      <a:pt x="147" y="283"/>
                      <a:pt x="220" y="373"/>
                      <a:pt x="287" y="468"/>
                    </a:cubicBezTo>
                    <a:cubicBezTo>
                      <a:pt x="185" y="317"/>
                      <a:pt x="91" y="159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2083680" y="4731641"/>
                <a:ext cx="49063" cy="76701"/>
              </a:xfrm>
              <a:custGeom>
                <a:avLst/>
                <a:gdLst/>
                <a:ahLst/>
                <a:cxnLst/>
                <a:rect l="l" t="t" r="r" b="b"/>
                <a:pathLst>
                  <a:path w="616" h="96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140"/>
                      <a:pt x="121" y="264"/>
                      <a:pt x="174" y="370"/>
                    </a:cubicBezTo>
                    <a:cubicBezTo>
                      <a:pt x="310" y="577"/>
                      <a:pt x="461" y="774"/>
                      <a:pt x="616" y="962"/>
                    </a:cubicBezTo>
                    <a:cubicBezTo>
                      <a:pt x="525" y="777"/>
                      <a:pt x="427" y="581"/>
                      <a:pt x="325" y="373"/>
                    </a:cubicBezTo>
                    <a:cubicBezTo>
                      <a:pt x="216" y="249"/>
                      <a:pt x="106" y="124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2041546" y="4639887"/>
                <a:ext cx="43726" cy="7311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918" extrusionOk="0">
                    <a:moveTo>
                      <a:pt x="1" y="1"/>
                    </a:moveTo>
                    <a:cubicBezTo>
                      <a:pt x="92" y="193"/>
                      <a:pt x="175" y="374"/>
                      <a:pt x="250" y="544"/>
                    </a:cubicBezTo>
                    <a:cubicBezTo>
                      <a:pt x="352" y="668"/>
                      <a:pt x="450" y="793"/>
                      <a:pt x="548" y="918"/>
                    </a:cubicBezTo>
                    <a:cubicBezTo>
                      <a:pt x="466" y="748"/>
                      <a:pt x="375" y="567"/>
                      <a:pt x="284" y="386"/>
                    </a:cubicBezTo>
                    <a:cubicBezTo>
                      <a:pt x="186" y="261"/>
                      <a:pt x="92" y="133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2085193" y="4712924"/>
                <a:ext cx="52966" cy="8187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02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0" y="216"/>
                      <a:pt x="207" y="416"/>
                      <a:pt x="306" y="608"/>
                    </a:cubicBezTo>
                    <a:cubicBezTo>
                      <a:pt x="423" y="748"/>
                      <a:pt x="544" y="887"/>
                      <a:pt x="665" y="1028"/>
                    </a:cubicBezTo>
                    <a:cubicBezTo>
                      <a:pt x="559" y="831"/>
                      <a:pt x="446" y="624"/>
                      <a:pt x="332" y="416"/>
                    </a:cubicBezTo>
                    <a:cubicBezTo>
                      <a:pt x="223" y="276"/>
                      <a:pt x="113" y="140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22"/>
              <p:cNvSpPr/>
              <p:nvPr/>
            </p:nvSpPr>
            <p:spPr>
              <a:xfrm>
                <a:off x="2073166" y="4681383"/>
                <a:ext cx="13859" cy="19036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39" extrusionOk="0">
                    <a:moveTo>
                      <a:pt x="1" y="1"/>
                    </a:moveTo>
                    <a:cubicBezTo>
                      <a:pt x="57" y="80"/>
                      <a:pt x="118" y="159"/>
                      <a:pt x="174" y="238"/>
                    </a:cubicBezTo>
                    <a:cubicBezTo>
                      <a:pt x="159" y="212"/>
                      <a:pt x="144" y="182"/>
                      <a:pt x="128" y="151"/>
                    </a:cubicBezTo>
                    <a:cubicBezTo>
                      <a:pt x="83" y="102"/>
                      <a:pt x="41" y="53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>
                <a:off x="2138079" y="4794722"/>
                <a:ext cx="53842" cy="7463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4" y="208"/>
                      <a:pt x="223" y="412"/>
                      <a:pt x="329" y="604"/>
                    </a:cubicBezTo>
                    <a:cubicBezTo>
                      <a:pt x="442" y="721"/>
                      <a:pt x="555" y="830"/>
                      <a:pt x="676" y="936"/>
                    </a:cubicBezTo>
                    <a:cubicBezTo>
                      <a:pt x="581" y="778"/>
                      <a:pt x="487" y="616"/>
                      <a:pt x="393" y="454"/>
                    </a:cubicBezTo>
                    <a:cubicBezTo>
                      <a:pt x="261" y="302"/>
                      <a:pt x="132" y="15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7" name="Google Shape;927;p22"/>
              <p:cNvSpPr/>
              <p:nvPr/>
            </p:nvSpPr>
            <p:spPr>
              <a:xfrm>
                <a:off x="2086945" y="4700339"/>
                <a:ext cx="53603" cy="8147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2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7" y="197"/>
                      <a:pt x="213" y="385"/>
                      <a:pt x="310" y="574"/>
                    </a:cubicBezTo>
                    <a:cubicBezTo>
                      <a:pt x="431" y="721"/>
                      <a:pt x="552" y="872"/>
                      <a:pt x="673" y="1023"/>
                    </a:cubicBezTo>
                    <a:cubicBezTo>
                      <a:pt x="560" y="831"/>
                      <a:pt x="446" y="642"/>
                      <a:pt x="333" y="446"/>
                    </a:cubicBezTo>
                    <a:cubicBezTo>
                      <a:pt x="224" y="298"/>
                      <a:pt x="110" y="148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22"/>
              <p:cNvSpPr/>
              <p:nvPr/>
            </p:nvSpPr>
            <p:spPr>
              <a:xfrm>
                <a:off x="2140469" y="4781739"/>
                <a:ext cx="62284" cy="8785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103" extrusionOk="0">
                    <a:moveTo>
                      <a:pt x="1" y="1"/>
                    </a:moveTo>
                    <a:cubicBezTo>
                      <a:pt x="121" y="209"/>
                      <a:pt x="243" y="416"/>
                      <a:pt x="363" y="617"/>
                    </a:cubicBezTo>
                    <a:cubicBezTo>
                      <a:pt x="503" y="779"/>
                      <a:pt x="642" y="941"/>
                      <a:pt x="782" y="1103"/>
                    </a:cubicBezTo>
                    <a:cubicBezTo>
                      <a:pt x="654" y="899"/>
                      <a:pt x="522" y="692"/>
                      <a:pt x="389" y="484"/>
                    </a:cubicBezTo>
                    <a:cubicBezTo>
                      <a:pt x="257" y="322"/>
                      <a:pt x="129" y="159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>
                <a:off x="2097777" y="4709339"/>
                <a:ext cx="44284" cy="6467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8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5" y="110"/>
                      <a:pt x="133" y="223"/>
                      <a:pt x="197" y="333"/>
                    </a:cubicBezTo>
                    <a:cubicBezTo>
                      <a:pt x="314" y="491"/>
                      <a:pt x="434" y="653"/>
                      <a:pt x="556" y="812"/>
                    </a:cubicBezTo>
                    <a:cubicBezTo>
                      <a:pt x="439" y="634"/>
                      <a:pt x="326" y="453"/>
                      <a:pt x="208" y="272"/>
                    </a:cubicBezTo>
                    <a:cubicBezTo>
                      <a:pt x="163" y="204"/>
                      <a:pt x="117" y="140"/>
                      <a:pt x="72" y="72"/>
                    </a:cubicBezTo>
                    <a:cubicBezTo>
                      <a:pt x="49" y="49"/>
                      <a:pt x="23" y="23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22"/>
              <p:cNvSpPr/>
              <p:nvPr/>
            </p:nvSpPr>
            <p:spPr>
              <a:xfrm>
                <a:off x="2202674" y="4869511"/>
                <a:ext cx="25726" cy="29549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4" y="81"/>
                      <a:pt x="103" y="159"/>
                      <a:pt x="152" y="239"/>
                    </a:cubicBezTo>
                    <a:cubicBezTo>
                      <a:pt x="209" y="284"/>
                      <a:pt x="265" y="330"/>
                      <a:pt x="322" y="371"/>
                    </a:cubicBezTo>
                    <a:cubicBezTo>
                      <a:pt x="212" y="246"/>
                      <a:pt x="107" y="12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2141982" y="4773934"/>
                <a:ext cx="62603" cy="8761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1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"/>
                      <a:pt x="246" y="389"/>
                      <a:pt x="370" y="582"/>
                    </a:cubicBezTo>
                    <a:cubicBezTo>
                      <a:pt x="506" y="755"/>
                      <a:pt x="646" y="929"/>
                      <a:pt x="785" y="1100"/>
                    </a:cubicBezTo>
                    <a:cubicBezTo>
                      <a:pt x="649" y="907"/>
                      <a:pt x="518" y="715"/>
                      <a:pt x="382" y="518"/>
                    </a:cubicBezTo>
                    <a:cubicBezTo>
                      <a:pt x="254" y="344"/>
                      <a:pt x="125" y="175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2204506" y="4861467"/>
                <a:ext cx="37912" cy="47868"/>
              </a:xfrm>
              <a:custGeom>
                <a:avLst/>
                <a:gdLst/>
                <a:ahLst/>
                <a:cxnLst/>
                <a:rect l="l" t="t" r="r" b="b"/>
                <a:pathLst>
                  <a:path w="476" h="601" extrusionOk="0">
                    <a:moveTo>
                      <a:pt x="0" y="1"/>
                    </a:moveTo>
                    <a:cubicBezTo>
                      <a:pt x="118" y="174"/>
                      <a:pt x="235" y="344"/>
                      <a:pt x="352" y="510"/>
                    </a:cubicBezTo>
                    <a:cubicBezTo>
                      <a:pt x="393" y="539"/>
                      <a:pt x="435" y="570"/>
                      <a:pt x="476" y="600"/>
                    </a:cubicBezTo>
                    <a:cubicBezTo>
                      <a:pt x="465" y="585"/>
                      <a:pt x="453" y="570"/>
                      <a:pt x="442" y="555"/>
                    </a:cubicBezTo>
                    <a:cubicBezTo>
                      <a:pt x="295" y="370"/>
                      <a:pt x="148" y="185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2105901" y="0"/>
                <a:ext cx="4091094" cy="5016040"/>
              </a:xfrm>
              <a:custGeom>
                <a:avLst/>
                <a:gdLst/>
                <a:ahLst/>
                <a:cxnLst/>
                <a:rect l="l" t="t" r="r" b="b"/>
                <a:pathLst>
                  <a:path w="51365" h="62978" extrusionOk="0">
                    <a:moveTo>
                      <a:pt x="31027" y="0"/>
                    </a:moveTo>
                    <a:cubicBezTo>
                      <a:pt x="32506" y="751"/>
                      <a:pt x="33722" y="2042"/>
                      <a:pt x="34344" y="3710"/>
                    </a:cubicBezTo>
                    <a:cubicBezTo>
                      <a:pt x="34476" y="3823"/>
                      <a:pt x="40797" y="21308"/>
                      <a:pt x="40858" y="21482"/>
                    </a:cubicBezTo>
                    <a:cubicBezTo>
                      <a:pt x="40956" y="21754"/>
                      <a:pt x="47153" y="39374"/>
                      <a:pt x="47040" y="39616"/>
                    </a:cubicBezTo>
                    <a:cubicBezTo>
                      <a:pt x="48217" y="43095"/>
                      <a:pt x="46399" y="46919"/>
                      <a:pt x="42938" y="48209"/>
                    </a:cubicBezTo>
                    <a:cubicBezTo>
                      <a:pt x="42828" y="48338"/>
                      <a:pt x="25343" y="54659"/>
                      <a:pt x="25169" y="54723"/>
                    </a:cubicBezTo>
                    <a:cubicBezTo>
                      <a:pt x="24900" y="54817"/>
                      <a:pt x="7594" y="60903"/>
                      <a:pt x="7046" y="60903"/>
                    </a:cubicBezTo>
                    <a:cubicBezTo>
                      <a:pt x="7041" y="60903"/>
                      <a:pt x="7037" y="60903"/>
                      <a:pt x="7035" y="60902"/>
                    </a:cubicBezTo>
                    <a:cubicBezTo>
                      <a:pt x="6318" y="61144"/>
                      <a:pt x="5587" y="61259"/>
                      <a:pt x="4867" y="61259"/>
                    </a:cubicBezTo>
                    <a:cubicBezTo>
                      <a:pt x="3039" y="61259"/>
                      <a:pt x="1281" y="60518"/>
                      <a:pt x="1" y="59230"/>
                    </a:cubicBezTo>
                    <a:lnTo>
                      <a:pt x="1" y="59230"/>
                    </a:lnTo>
                    <a:cubicBezTo>
                      <a:pt x="34" y="59286"/>
                      <a:pt x="72" y="59343"/>
                      <a:pt x="106" y="59399"/>
                    </a:cubicBezTo>
                    <a:cubicBezTo>
                      <a:pt x="351" y="59750"/>
                      <a:pt x="593" y="60105"/>
                      <a:pt x="835" y="60456"/>
                    </a:cubicBezTo>
                    <a:cubicBezTo>
                      <a:pt x="1118" y="60834"/>
                      <a:pt x="1401" y="61214"/>
                      <a:pt x="1680" y="61592"/>
                    </a:cubicBezTo>
                    <a:cubicBezTo>
                      <a:pt x="1696" y="61607"/>
                      <a:pt x="1706" y="61626"/>
                      <a:pt x="1722" y="61641"/>
                    </a:cubicBezTo>
                    <a:cubicBezTo>
                      <a:pt x="2939" y="62502"/>
                      <a:pt x="4406" y="62978"/>
                      <a:pt x="5913" y="62978"/>
                    </a:cubicBezTo>
                    <a:cubicBezTo>
                      <a:pt x="6765" y="62978"/>
                      <a:pt x="7630" y="62825"/>
                      <a:pt x="8470" y="62505"/>
                    </a:cubicBezTo>
                    <a:cubicBezTo>
                      <a:pt x="8471" y="62506"/>
                      <a:pt x="8474" y="62506"/>
                      <a:pt x="8477" y="62506"/>
                    </a:cubicBezTo>
                    <a:cubicBezTo>
                      <a:pt x="8961" y="62506"/>
                      <a:pt x="27145" y="55341"/>
                      <a:pt x="27400" y="55241"/>
                    </a:cubicBezTo>
                    <a:cubicBezTo>
                      <a:pt x="27562" y="55173"/>
                      <a:pt x="45866" y="47791"/>
                      <a:pt x="45972" y="47662"/>
                    </a:cubicBezTo>
                    <a:cubicBezTo>
                      <a:pt x="49588" y="46168"/>
                      <a:pt x="51365" y="42046"/>
                      <a:pt x="49976" y="38404"/>
                    </a:cubicBezTo>
                    <a:cubicBezTo>
                      <a:pt x="50074" y="38171"/>
                      <a:pt x="42809" y="19730"/>
                      <a:pt x="42708" y="19474"/>
                    </a:cubicBezTo>
                    <a:cubicBezTo>
                      <a:pt x="42640" y="19308"/>
                      <a:pt x="35261" y="1004"/>
                      <a:pt x="35133" y="902"/>
                    </a:cubicBezTo>
                    <a:cubicBezTo>
                      <a:pt x="35000" y="585"/>
                      <a:pt x="34850" y="287"/>
                      <a:pt x="34683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742489" y="0"/>
                <a:ext cx="3308318" cy="4391684"/>
              </a:xfrm>
              <a:custGeom>
                <a:avLst/>
                <a:gdLst/>
                <a:ahLst/>
                <a:cxnLst/>
                <a:rect l="l" t="t" r="r" b="b"/>
                <a:pathLst>
                  <a:path w="41537" h="55139" extrusionOk="0">
                    <a:moveTo>
                      <a:pt x="34705" y="0"/>
                    </a:moveTo>
                    <a:cubicBezTo>
                      <a:pt x="29678" y="1951"/>
                      <a:pt x="24198" y="4110"/>
                      <a:pt x="24059" y="4167"/>
                    </a:cubicBezTo>
                    <a:cubicBezTo>
                      <a:pt x="23803" y="4269"/>
                      <a:pt x="5445" y="11741"/>
                      <a:pt x="5348" y="11979"/>
                    </a:cubicBezTo>
                    <a:cubicBezTo>
                      <a:pt x="1751" y="13485"/>
                      <a:pt x="0" y="17613"/>
                      <a:pt x="1411" y="21263"/>
                    </a:cubicBezTo>
                    <a:cubicBezTo>
                      <a:pt x="1392" y="21429"/>
                      <a:pt x="8687" y="39767"/>
                      <a:pt x="8751" y="39929"/>
                    </a:cubicBezTo>
                    <a:cubicBezTo>
                      <a:pt x="8800" y="40050"/>
                      <a:pt x="12740" y="49817"/>
                      <a:pt x="14919" y="55138"/>
                    </a:cubicBezTo>
                    <a:cubicBezTo>
                      <a:pt x="13284" y="50745"/>
                      <a:pt x="9099" y="39174"/>
                      <a:pt x="9046" y="39031"/>
                    </a:cubicBezTo>
                    <a:cubicBezTo>
                      <a:pt x="8986" y="38857"/>
                      <a:pt x="2754" y="21342"/>
                      <a:pt x="2782" y="21172"/>
                    </a:cubicBezTo>
                    <a:cubicBezTo>
                      <a:pt x="1581" y="17681"/>
                      <a:pt x="3374" y="13851"/>
                      <a:pt x="6812" y="12545"/>
                    </a:cubicBezTo>
                    <a:cubicBezTo>
                      <a:pt x="6925" y="12303"/>
                      <a:pt x="24466" y="5887"/>
                      <a:pt x="24738" y="5793"/>
                    </a:cubicBezTo>
                    <a:cubicBezTo>
                      <a:pt x="24965" y="5710"/>
                      <a:pt x="37382" y="1343"/>
                      <a:pt x="4153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1997421" y="4560876"/>
                <a:ext cx="18717" cy="3767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73" extrusionOk="0">
                    <a:moveTo>
                      <a:pt x="1" y="0"/>
                    </a:moveTo>
                    <a:cubicBezTo>
                      <a:pt x="72" y="162"/>
                      <a:pt x="151" y="317"/>
                      <a:pt x="234" y="472"/>
                    </a:cubicBezTo>
                    <a:cubicBezTo>
                      <a:pt x="193" y="370"/>
                      <a:pt x="147" y="260"/>
                      <a:pt x="98" y="143"/>
                    </a:cubicBezTo>
                    <a:cubicBezTo>
                      <a:pt x="64" y="98"/>
                      <a:pt x="34" y="49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1965243" y="4483856"/>
                <a:ext cx="24372" cy="51213"/>
              </a:xfrm>
              <a:custGeom>
                <a:avLst/>
                <a:gdLst/>
                <a:ahLst/>
                <a:cxnLst/>
                <a:rect l="l" t="t" r="r" b="b"/>
                <a:pathLst>
                  <a:path w="306" h="6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3" y="208"/>
                      <a:pt x="140" y="356"/>
                      <a:pt x="174" y="435"/>
                    </a:cubicBezTo>
                    <a:cubicBezTo>
                      <a:pt x="219" y="507"/>
                      <a:pt x="264" y="575"/>
                      <a:pt x="306" y="643"/>
                    </a:cubicBezTo>
                    <a:cubicBezTo>
                      <a:pt x="253" y="511"/>
                      <a:pt x="196" y="371"/>
                      <a:pt x="133" y="224"/>
                    </a:cubicBezTo>
                    <a:cubicBezTo>
                      <a:pt x="91" y="148"/>
                      <a:pt x="46" y="72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1944455" y="4428899"/>
                <a:ext cx="19115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53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6" y="114"/>
                      <a:pt x="84" y="219"/>
                      <a:pt x="122" y="318"/>
                    </a:cubicBezTo>
                    <a:cubicBezTo>
                      <a:pt x="163" y="393"/>
                      <a:pt x="201" y="464"/>
                      <a:pt x="239" y="536"/>
                    </a:cubicBezTo>
                    <a:cubicBezTo>
                      <a:pt x="194" y="427"/>
                      <a:pt x="148" y="318"/>
                      <a:pt x="103" y="20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1930676" y="4391624"/>
                <a:ext cx="12106" cy="2947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37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7" y="72"/>
                      <a:pt x="53" y="136"/>
                      <a:pt x="76" y="204"/>
                    </a:cubicBezTo>
                    <a:cubicBezTo>
                      <a:pt x="102" y="261"/>
                      <a:pt x="125" y="314"/>
                      <a:pt x="151" y="370"/>
                    </a:cubicBezTo>
                    <a:cubicBezTo>
                      <a:pt x="140" y="340"/>
                      <a:pt x="129" y="314"/>
                      <a:pt x="118" y="284"/>
                    </a:cubicBezTo>
                    <a:cubicBezTo>
                      <a:pt x="80" y="189"/>
                      <a:pt x="38" y="9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2038918" y="4635665"/>
                <a:ext cx="2708" cy="4301"/>
              </a:xfrm>
              <a:custGeom>
                <a:avLst/>
                <a:gdLst/>
                <a:ahLst/>
                <a:cxnLst/>
                <a:rect l="l" t="t" r="r" b="b"/>
                <a:pathLst>
                  <a:path w="34" h="54" extrusionOk="0">
                    <a:moveTo>
                      <a:pt x="0" y="1"/>
                    </a:moveTo>
                    <a:cubicBezTo>
                      <a:pt x="11" y="20"/>
                      <a:pt x="23" y="35"/>
                      <a:pt x="34" y="54"/>
                    </a:cubicBezTo>
                    <a:cubicBezTo>
                      <a:pt x="34" y="46"/>
                      <a:pt x="30" y="42"/>
                      <a:pt x="27" y="39"/>
                    </a:cubicBezTo>
                    <a:cubicBezTo>
                      <a:pt x="19" y="23"/>
                      <a:pt x="11" y="1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1989536" y="4534990"/>
                <a:ext cx="32894" cy="62284"/>
              </a:xfrm>
              <a:custGeom>
                <a:avLst/>
                <a:gdLst/>
                <a:ahLst/>
                <a:cxnLst/>
                <a:rect l="l" t="t" r="r" b="b"/>
                <a:pathLst>
                  <a:path w="413" h="782" extrusionOk="0">
                    <a:moveTo>
                      <a:pt x="1" y="1"/>
                    </a:moveTo>
                    <a:cubicBezTo>
                      <a:pt x="72" y="170"/>
                      <a:pt x="137" y="325"/>
                      <a:pt x="197" y="468"/>
                    </a:cubicBezTo>
                    <a:cubicBezTo>
                      <a:pt x="269" y="574"/>
                      <a:pt x="341" y="680"/>
                      <a:pt x="412" y="782"/>
                    </a:cubicBezTo>
                    <a:cubicBezTo>
                      <a:pt x="344" y="630"/>
                      <a:pt x="273" y="472"/>
                      <a:pt x="197" y="310"/>
                    </a:cubicBezTo>
                    <a:cubicBezTo>
                      <a:pt x="133" y="208"/>
                      <a:pt x="69" y="10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>
                <a:off x="1963491" y="4471511"/>
                <a:ext cx="26124" cy="53603"/>
              </a:xfrm>
              <a:custGeom>
                <a:avLst/>
                <a:gdLst/>
                <a:ahLst/>
                <a:cxnLst/>
                <a:rect l="l" t="t" r="r" b="b"/>
                <a:pathLst>
                  <a:path w="328" h="673" extrusionOk="0">
                    <a:moveTo>
                      <a:pt x="0" y="1"/>
                    </a:moveTo>
                    <a:cubicBezTo>
                      <a:pt x="53" y="130"/>
                      <a:pt x="105" y="258"/>
                      <a:pt x="155" y="379"/>
                    </a:cubicBezTo>
                    <a:cubicBezTo>
                      <a:pt x="215" y="476"/>
                      <a:pt x="272" y="575"/>
                      <a:pt x="328" y="673"/>
                    </a:cubicBezTo>
                    <a:cubicBezTo>
                      <a:pt x="272" y="549"/>
                      <a:pt x="211" y="417"/>
                      <a:pt x="155" y="284"/>
                    </a:cubicBezTo>
                    <a:cubicBezTo>
                      <a:pt x="101" y="190"/>
                      <a:pt x="53" y="96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1945730" y="4427944"/>
                <a:ext cx="17522" cy="38629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" y="9"/>
                      <a:pt x="7" y="16"/>
                      <a:pt x="10" y="24"/>
                    </a:cubicBezTo>
                    <a:lnTo>
                      <a:pt x="10" y="24"/>
                    </a:lnTo>
                    <a:cubicBezTo>
                      <a:pt x="7" y="16"/>
                      <a:pt x="3" y="9"/>
                      <a:pt x="0" y="1"/>
                    </a:cubicBezTo>
                    <a:close/>
                    <a:moveTo>
                      <a:pt x="10" y="24"/>
                    </a:moveTo>
                    <a:cubicBezTo>
                      <a:pt x="36" y="88"/>
                      <a:pt x="60" y="153"/>
                      <a:pt x="87" y="216"/>
                    </a:cubicBezTo>
                    <a:cubicBezTo>
                      <a:pt x="129" y="301"/>
                      <a:pt x="172" y="386"/>
                      <a:pt x="211" y="467"/>
                    </a:cubicBezTo>
                    <a:lnTo>
                      <a:pt x="211" y="467"/>
                    </a:lnTo>
                    <a:cubicBezTo>
                      <a:pt x="206" y="456"/>
                      <a:pt x="201" y="445"/>
                      <a:pt x="197" y="435"/>
                    </a:cubicBezTo>
                    <a:cubicBezTo>
                      <a:pt x="128" y="302"/>
                      <a:pt x="68" y="164"/>
                      <a:pt x="10" y="24"/>
                    </a:cubicBezTo>
                    <a:close/>
                    <a:moveTo>
                      <a:pt x="211" y="467"/>
                    </a:moveTo>
                    <a:cubicBezTo>
                      <a:pt x="214" y="473"/>
                      <a:pt x="217" y="479"/>
                      <a:pt x="219" y="484"/>
                    </a:cubicBezTo>
                    <a:cubicBezTo>
                      <a:pt x="217" y="479"/>
                      <a:pt x="214" y="473"/>
                      <a:pt x="211" y="467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2022351" y="4597195"/>
                <a:ext cx="40700" cy="7072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888" extrusionOk="0">
                    <a:moveTo>
                      <a:pt x="0" y="1"/>
                    </a:moveTo>
                    <a:cubicBezTo>
                      <a:pt x="83" y="182"/>
                      <a:pt x="163" y="356"/>
                      <a:pt x="235" y="522"/>
                    </a:cubicBezTo>
                    <a:cubicBezTo>
                      <a:pt x="329" y="642"/>
                      <a:pt x="420" y="767"/>
                      <a:pt x="510" y="887"/>
                    </a:cubicBezTo>
                    <a:cubicBezTo>
                      <a:pt x="423" y="718"/>
                      <a:pt x="340" y="544"/>
                      <a:pt x="249" y="363"/>
                    </a:cubicBezTo>
                    <a:cubicBezTo>
                      <a:pt x="167" y="243"/>
                      <a:pt x="83" y="121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22"/>
              <p:cNvSpPr/>
              <p:nvPr/>
            </p:nvSpPr>
            <p:spPr>
              <a:xfrm>
                <a:off x="1989536" y="4525034"/>
                <a:ext cx="33532" cy="6268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787" extrusionOk="0">
                    <a:moveTo>
                      <a:pt x="1" y="1"/>
                    </a:moveTo>
                    <a:cubicBezTo>
                      <a:pt x="69" y="149"/>
                      <a:pt x="133" y="292"/>
                      <a:pt x="197" y="435"/>
                    </a:cubicBezTo>
                    <a:cubicBezTo>
                      <a:pt x="273" y="552"/>
                      <a:pt x="349" y="669"/>
                      <a:pt x="420" y="786"/>
                    </a:cubicBezTo>
                    <a:cubicBezTo>
                      <a:pt x="349" y="639"/>
                      <a:pt x="276" y="492"/>
                      <a:pt x="201" y="344"/>
                    </a:cubicBezTo>
                    <a:cubicBezTo>
                      <a:pt x="137" y="231"/>
                      <a:pt x="69" y="118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" name="Google Shape;945;p22"/>
              <p:cNvSpPr/>
              <p:nvPr/>
            </p:nvSpPr>
            <p:spPr>
              <a:xfrm>
                <a:off x="1963172" y="4466493"/>
                <a:ext cx="26762" cy="53842"/>
              </a:xfrm>
              <a:custGeom>
                <a:avLst/>
                <a:gdLst/>
                <a:ahLst/>
                <a:cxnLst/>
                <a:rect l="l" t="t" r="r" b="b"/>
                <a:pathLst>
                  <a:path w="336" h="6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3" y="117"/>
                      <a:pt x="105" y="234"/>
                      <a:pt x="159" y="347"/>
                    </a:cubicBezTo>
                    <a:cubicBezTo>
                      <a:pt x="215" y="457"/>
                      <a:pt x="276" y="567"/>
                      <a:pt x="336" y="675"/>
                    </a:cubicBezTo>
                    <a:cubicBezTo>
                      <a:pt x="227" y="457"/>
                      <a:pt x="114" y="231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22"/>
              <p:cNvSpPr/>
              <p:nvPr/>
            </p:nvSpPr>
            <p:spPr>
              <a:xfrm>
                <a:off x="2062971" y="4667843"/>
                <a:ext cx="10275" cy="1362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71" extrusionOk="0">
                    <a:moveTo>
                      <a:pt x="0" y="0"/>
                    </a:moveTo>
                    <a:cubicBezTo>
                      <a:pt x="4" y="12"/>
                      <a:pt x="11" y="23"/>
                      <a:pt x="15" y="35"/>
                    </a:cubicBezTo>
                    <a:cubicBezTo>
                      <a:pt x="53" y="80"/>
                      <a:pt x="91" y="129"/>
                      <a:pt x="129" y="171"/>
                    </a:cubicBezTo>
                    <a:cubicBezTo>
                      <a:pt x="83" y="114"/>
                      <a:pt x="42" y="58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2022988" y="4587638"/>
                <a:ext cx="41257" cy="7040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8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" y="162"/>
                      <a:pt x="162" y="325"/>
                      <a:pt x="241" y="483"/>
                    </a:cubicBezTo>
                    <a:cubicBezTo>
                      <a:pt x="332" y="615"/>
                      <a:pt x="427" y="751"/>
                      <a:pt x="517" y="883"/>
                    </a:cubicBezTo>
                    <a:cubicBezTo>
                      <a:pt x="431" y="721"/>
                      <a:pt x="340" y="558"/>
                      <a:pt x="253" y="392"/>
                    </a:cubicBezTo>
                    <a:cubicBezTo>
                      <a:pt x="170" y="260"/>
                      <a:pt x="83" y="133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1989855" y="4520255"/>
                <a:ext cx="33771" cy="6292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7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5" y="136"/>
                      <a:pt x="133" y="272"/>
                      <a:pt x="197" y="404"/>
                    </a:cubicBezTo>
                    <a:cubicBezTo>
                      <a:pt x="272" y="533"/>
                      <a:pt x="348" y="661"/>
                      <a:pt x="424" y="789"/>
                    </a:cubicBezTo>
                    <a:cubicBezTo>
                      <a:pt x="284" y="529"/>
                      <a:pt x="145" y="268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2064166" y="4657967"/>
                <a:ext cx="33691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646" extrusionOk="0">
                    <a:moveTo>
                      <a:pt x="0" y="0"/>
                    </a:moveTo>
                    <a:cubicBezTo>
                      <a:pt x="83" y="151"/>
                      <a:pt x="163" y="298"/>
                      <a:pt x="241" y="445"/>
                    </a:cubicBezTo>
                    <a:cubicBezTo>
                      <a:pt x="302" y="513"/>
                      <a:pt x="363" y="581"/>
                      <a:pt x="423" y="645"/>
                    </a:cubicBezTo>
                    <a:cubicBezTo>
                      <a:pt x="381" y="577"/>
                      <a:pt x="344" y="509"/>
                      <a:pt x="302" y="438"/>
                    </a:cubicBezTo>
                    <a:cubicBezTo>
                      <a:pt x="200" y="295"/>
                      <a:pt x="102" y="14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2023546" y="4583098"/>
                <a:ext cx="41257" cy="6985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77" extrusionOk="0">
                    <a:moveTo>
                      <a:pt x="1" y="0"/>
                    </a:moveTo>
                    <a:cubicBezTo>
                      <a:pt x="84" y="151"/>
                      <a:pt x="163" y="298"/>
                      <a:pt x="246" y="449"/>
                    </a:cubicBezTo>
                    <a:cubicBezTo>
                      <a:pt x="337" y="593"/>
                      <a:pt x="427" y="737"/>
                      <a:pt x="518" y="876"/>
                    </a:cubicBezTo>
                    <a:cubicBezTo>
                      <a:pt x="347" y="589"/>
                      <a:pt x="174" y="29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2064724" y="4652869"/>
                <a:ext cx="41257" cy="6467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9" y="169"/>
                      <a:pt x="197" y="336"/>
                      <a:pt x="295" y="502"/>
                    </a:cubicBezTo>
                    <a:cubicBezTo>
                      <a:pt x="359" y="596"/>
                      <a:pt x="424" y="690"/>
                      <a:pt x="487" y="781"/>
                    </a:cubicBezTo>
                    <a:cubicBezTo>
                      <a:pt x="499" y="793"/>
                      <a:pt x="506" y="803"/>
                      <a:pt x="518" y="812"/>
                    </a:cubicBezTo>
                    <a:cubicBezTo>
                      <a:pt x="344" y="544"/>
                      <a:pt x="175" y="272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1942703" y="4421014"/>
                <a:ext cx="3106" cy="7009"/>
              </a:xfrm>
              <a:custGeom>
                <a:avLst/>
                <a:gdLst/>
                <a:ahLst/>
                <a:cxnLst/>
                <a:rect l="l" t="t" r="r" b="b"/>
                <a:pathLst>
                  <a:path w="39" h="8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31"/>
                      <a:pt x="22" y="56"/>
                      <a:pt x="37" y="85"/>
                    </a:cubicBezTo>
                    <a:lnTo>
                      <a:pt x="37" y="85"/>
                    </a:lnTo>
                    <a:cubicBezTo>
                      <a:pt x="26" y="63"/>
                      <a:pt x="19" y="42"/>
                      <a:pt x="8" y="20"/>
                    </a:cubicBezTo>
                    <a:cubicBezTo>
                      <a:pt x="4" y="13"/>
                      <a:pt x="4" y="5"/>
                      <a:pt x="0" y="1"/>
                    </a:cubicBezTo>
                    <a:close/>
                    <a:moveTo>
                      <a:pt x="37" y="85"/>
                    </a:moveTo>
                    <a:cubicBezTo>
                      <a:pt x="37" y="86"/>
                      <a:pt x="38" y="87"/>
                      <a:pt x="38" y="88"/>
                    </a:cubicBezTo>
                    <a:cubicBezTo>
                      <a:pt x="38" y="87"/>
                      <a:pt x="37" y="86"/>
                      <a:pt x="37" y="85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993141" y="164473"/>
                <a:ext cx="4703424" cy="4579094"/>
              </a:xfrm>
              <a:custGeom>
                <a:avLst/>
                <a:gdLst/>
                <a:ahLst/>
                <a:cxnLst/>
                <a:rect l="l" t="t" r="r" b="b"/>
                <a:pathLst>
                  <a:path w="59053" h="57492" extrusionOk="0">
                    <a:moveTo>
                      <a:pt x="40520" y="2788"/>
                    </a:moveTo>
                    <a:cubicBezTo>
                      <a:pt x="43135" y="2788"/>
                      <a:pt x="45554" y="4510"/>
                      <a:pt x="46327" y="7136"/>
                    </a:cubicBezTo>
                    <a:cubicBezTo>
                      <a:pt x="46458" y="7268"/>
                      <a:pt x="50874" y="22960"/>
                      <a:pt x="50927" y="23153"/>
                    </a:cubicBezTo>
                    <a:cubicBezTo>
                      <a:pt x="51009" y="23451"/>
                      <a:pt x="55282" y="39283"/>
                      <a:pt x="55139" y="39532"/>
                    </a:cubicBezTo>
                    <a:cubicBezTo>
                      <a:pt x="55935" y="42664"/>
                      <a:pt x="54094" y="45899"/>
                      <a:pt x="50976" y="46816"/>
                    </a:cubicBezTo>
                    <a:cubicBezTo>
                      <a:pt x="50844" y="46949"/>
                      <a:pt x="35151" y="51364"/>
                      <a:pt x="34959" y="51417"/>
                    </a:cubicBezTo>
                    <a:cubicBezTo>
                      <a:pt x="34665" y="51499"/>
                      <a:pt x="19346" y="55632"/>
                      <a:pt x="18604" y="55632"/>
                    </a:cubicBezTo>
                    <a:cubicBezTo>
                      <a:pt x="18592" y="55632"/>
                      <a:pt x="18584" y="55631"/>
                      <a:pt x="18580" y="55628"/>
                    </a:cubicBezTo>
                    <a:cubicBezTo>
                      <a:pt x="18087" y="55754"/>
                      <a:pt x="17592" y="55814"/>
                      <a:pt x="17103" y="55814"/>
                    </a:cubicBezTo>
                    <a:cubicBezTo>
                      <a:pt x="14487" y="55814"/>
                      <a:pt x="12069" y="54093"/>
                      <a:pt x="11296" y="51466"/>
                    </a:cubicBezTo>
                    <a:cubicBezTo>
                      <a:pt x="11164" y="51333"/>
                      <a:pt x="6748" y="35641"/>
                      <a:pt x="6695" y="35449"/>
                    </a:cubicBezTo>
                    <a:cubicBezTo>
                      <a:pt x="6642" y="35256"/>
                      <a:pt x="2325" y="19537"/>
                      <a:pt x="2370" y="19356"/>
                    </a:cubicBezTo>
                    <a:cubicBezTo>
                      <a:pt x="1548" y="16212"/>
                      <a:pt x="3366" y="12967"/>
                      <a:pt x="6458" y="12031"/>
                    </a:cubicBezTo>
                    <a:cubicBezTo>
                      <a:pt x="6597" y="11782"/>
                      <a:pt x="22365" y="7268"/>
                      <a:pt x="22664" y="7186"/>
                    </a:cubicBezTo>
                    <a:cubicBezTo>
                      <a:pt x="22957" y="7104"/>
                      <a:pt x="38273" y="2970"/>
                      <a:pt x="39017" y="2970"/>
                    </a:cubicBezTo>
                    <a:cubicBezTo>
                      <a:pt x="39030" y="2970"/>
                      <a:pt x="39038" y="2971"/>
                      <a:pt x="39043" y="2974"/>
                    </a:cubicBezTo>
                    <a:cubicBezTo>
                      <a:pt x="39536" y="2848"/>
                      <a:pt x="40031" y="2788"/>
                      <a:pt x="40520" y="2788"/>
                    </a:cubicBezTo>
                    <a:close/>
                    <a:moveTo>
                      <a:pt x="41266" y="0"/>
                    </a:moveTo>
                    <a:cubicBezTo>
                      <a:pt x="40666" y="0"/>
                      <a:pt x="40056" y="85"/>
                      <a:pt x="39454" y="264"/>
                    </a:cubicBezTo>
                    <a:cubicBezTo>
                      <a:pt x="39451" y="262"/>
                      <a:pt x="39445" y="261"/>
                      <a:pt x="39437" y="261"/>
                    </a:cubicBezTo>
                    <a:cubicBezTo>
                      <a:pt x="38801" y="261"/>
                      <a:pt x="22456" y="5333"/>
                      <a:pt x="22173" y="5423"/>
                    </a:cubicBezTo>
                    <a:cubicBezTo>
                      <a:pt x="21889" y="5514"/>
                      <a:pt x="5212" y="10940"/>
                      <a:pt x="5084" y="11189"/>
                    </a:cubicBezTo>
                    <a:cubicBezTo>
                      <a:pt x="1816" y="12299"/>
                      <a:pt x="1" y="15839"/>
                      <a:pt x="1004" y="19160"/>
                    </a:cubicBezTo>
                    <a:cubicBezTo>
                      <a:pt x="971" y="19334"/>
                      <a:pt x="6209" y="35977"/>
                      <a:pt x="6265" y="36162"/>
                    </a:cubicBezTo>
                    <a:cubicBezTo>
                      <a:pt x="6322" y="36343"/>
                      <a:pt x="11654" y="52956"/>
                      <a:pt x="11786" y="53077"/>
                    </a:cubicBezTo>
                    <a:cubicBezTo>
                      <a:pt x="11817" y="53171"/>
                      <a:pt x="11851" y="53266"/>
                      <a:pt x="11889" y="53357"/>
                    </a:cubicBezTo>
                    <a:cubicBezTo>
                      <a:pt x="11900" y="53390"/>
                      <a:pt x="11915" y="53425"/>
                      <a:pt x="11930" y="53462"/>
                    </a:cubicBezTo>
                    <a:cubicBezTo>
                      <a:pt x="12006" y="53632"/>
                      <a:pt x="12081" y="53798"/>
                      <a:pt x="12157" y="53964"/>
                    </a:cubicBezTo>
                    <a:cubicBezTo>
                      <a:pt x="13264" y="56143"/>
                      <a:pt x="15517" y="57492"/>
                      <a:pt x="17910" y="57492"/>
                    </a:cubicBezTo>
                    <a:cubicBezTo>
                      <a:pt x="18510" y="57492"/>
                      <a:pt x="19118" y="57407"/>
                      <a:pt x="19720" y="57229"/>
                    </a:cubicBezTo>
                    <a:cubicBezTo>
                      <a:pt x="19723" y="57230"/>
                      <a:pt x="19728" y="57231"/>
                      <a:pt x="19736" y="57231"/>
                    </a:cubicBezTo>
                    <a:cubicBezTo>
                      <a:pt x="20369" y="57231"/>
                      <a:pt x="36721" y="52159"/>
                      <a:pt x="37001" y="52070"/>
                    </a:cubicBezTo>
                    <a:cubicBezTo>
                      <a:pt x="37186" y="52013"/>
                      <a:pt x="53799" y="46680"/>
                      <a:pt x="53920" y="46548"/>
                    </a:cubicBezTo>
                    <a:cubicBezTo>
                      <a:pt x="57210" y="45449"/>
                      <a:pt x="59053" y="41925"/>
                      <a:pt x="58071" y="38616"/>
                    </a:cubicBezTo>
                    <a:cubicBezTo>
                      <a:pt x="58199" y="38370"/>
                      <a:pt x="53002" y="21617"/>
                      <a:pt x="52912" y="21334"/>
                    </a:cubicBezTo>
                    <a:cubicBezTo>
                      <a:pt x="52852" y="21149"/>
                      <a:pt x="47519" y="4536"/>
                      <a:pt x="47391" y="4415"/>
                    </a:cubicBezTo>
                    <a:cubicBezTo>
                      <a:pt x="46492" y="1723"/>
                      <a:pt x="43969" y="0"/>
                      <a:pt x="4126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1237182" y="606120"/>
                <a:ext cx="3965251" cy="3872621"/>
              </a:xfrm>
              <a:custGeom>
                <a:avLst/>
                <a:gdLst/>
                <a:ahLst/>
                <a:cxnLst/>
                <a:rect l="l" t="t" r="r" b="b"/>
                <a:pathLst>
                  <a:path w="49785" h="48622" extrusionOk="0">
                    <a:moveTo>
                      <a:pt x="35602" y="2721"/>
                    </a:moveTo>
                    <a:cubicBezTo>
                      <a:pt x="38019" y="2721"/>
                      <a:pt x="40202" y="4412"/>
                      <a:pt x="40741" y="6856"/>
                    </a:cubicBezTo>
                    <a:cubicBezTo>
                      <a:pt x="40870" y="7007"/>
                      <a:pt x="43681" y="20737"/>
                      <a:pt x="43723" y="20948"/>
                    </a:cubicBezTo>
                    <a:cubicBezTo>
                      <a:pt x="43791" y="21277"/>
                      <a:pt x="46433" y="35142"/>
                      <a:pt x="46263" y="35398"/>
                    </a:cubicBezTo>
                    <a:cubicBezTo>
                      <a:pt x="46731" y="38143"/>
                      <a:pt x="44938" y="40807"/>
                      <a:pt x="42202" y="41414"/>
                    </a:cubicBezTo>
                    <a:cubicBezTo>
                      <a:pt x="42051" y="41543"/>
                      <a:pt x="28321" y="44355"/>
                      <a:pt x="28109" y="44396"/>
                    </a:cubicBezTo>
                    <a:cubicBezTo>
                      <a:pt x="27795" y="44458"/>
                      <a:pt x="14780" y="46940"/>
                      <a:pt x="13723" y="46940"/>
                    </a:cubicBezTo>
                    <a:cubicBezTo>
                      <a:pt x="13689" y="46940"/>
                      <a:pt x="13667" y="46938"/>
                      <a:pt x="13659" y="46932"/>
                    </a:cubicBezTo>
                    <a:cubicBezTo>
                      <a:pt x="13364" y="46983"/>
                      <a:pt x="13070" y="47008"/>
                      <a:pt x="12779" y="47008"/>
                    </a:cubicBezTo>
                    <a:cubicBezTo>
                      <a:pt x="10366" y="47008"/>
                      <a:pt x="8186" y="45317"/>
                      <a:pt x="7647" y="42875"/>
                    </a:cubicBezTo>
                    <a:cubicBezTo>
                      <a:pt x="7515" y="42721"/>
                      <a:pt x="4703" y="28990"/>
                      <a:pt x="4662" y="28783"/>
                    </a:cubicBezTo>
                    <a:cubicBezTo>
                      <a:pt x="4620" y="28572"/>
                      <a:pt x="1918" y="14819"/>
                      <a:pt x="1983" y="14630"/>
                    </a:cubicBezTo>
                    <a:cubicBezTo>
                      <a:pt x="1484" y="11871"/>
                      <a:pt x="3251" y="9188"/>
                      <a:pt x="5963" y="8565"/>
                    </a:cubicBezTo>
                    <a:cubicBezTo>
                      <a:pt x="6137" y="8309"/>
                      <a:pt x="19950" y="5399"/>
                      <a:pt x="20274" y="5335"/>
                    </a:cubicBezTo>
                    <a:cubicBezTo>
                      <a:pt x="20593" y="5273"/>
                      <a:pt x="33617" y="2788"/>
                      <a:pt x="34663" y="2788"/>
                    </a:cubicBezTo>
                    <a:cubicBezTo>
                      <a:pt x="34697" y="2788"/>
                      <a:pt x="34718" y="2790"/>
                      <a:pt x="34726" y="2795"/>
                    </a:cubicBezTo>
                    <a:cubicBezTo>
                      <a:pt x="35019" y="2745"/>
                      <a:pt x="35312" y="2721"/>
                      <a:pt x="35602" y="2721"/>
                    </a:cubicBezTo>
                    <a:close/>
                    <a:moveTo>
                      <a:pt x="36589" y="0"/>
                    </a:moveTo>
                    <a:cubicBezTo>
                      <a:pt x="36204" y="0"/>
                      <a:pt x="35813" y="40"/>
                      <a:pt x="35423" y="123"/>
                    </a:cubicBezTo>
                    <a:cubicBezTo>
                      <a:pt x="35418" y="120"/>
                      <a:pt x="35405" y="118"/>
                      <a:pt x="35385" y="118"/>
                    </a:cubicBezTo>
                    <a:cubicBezTo>
                      <a:pt x="34519" y="118"/>
                      <a:pt x="20295" y="3386"/>
                      <a:pt x="19988" y="3459"/>
                    </a:cubicBezTo>
                    <a:cubicBezTo>
                      <a:pt x="19675" y="3535"/>
                      <a:pt x="4866" y="7206"/>
                      <a:pt x="4711" y="7460"/>
                    </a:cubicBezTo>
                    <a:cubicBezTo>
                      <a:pt x="1805" y="8234"/>
                      <a:pt x="1" y="11196"/>
                      <a:pt x="654" y="14151"/>
                    </a:cubicBezTo>
                    <a:cubicBezTo>
                      <a:pt x="601" y="14336"/>
                      <a:pt x="4073" y="29092"/>
                      <a:pt x="4118" y="29293"/>
                    </a:cubicBezTo>
                    <a:cubicBezTo>
                      <a:pt x="4167" y="29493"/>
                      <a:pt x="7741" y="44226"/>
                      <a:pt x="7874" y="44365"/>
                    </a:cubicBezTo>
                    <a:cubicBezTo>
                      <a:pt x="8528" y="46909"/>
                      <a:pt x="10833" y="48621"/>
                      <a:pt x="13351" y="48621"/>
                    </a:cubicBezTo>
                    <a:cubicBezTo>
                      <a:pt x="13736" y="48621"/>
                      <a:pt x="14126" y="48581"/>
                      <a:pt x="14516" y="48498"/>
                    </a:cubicBezTo>
                    <a:cubicBezTo>
                      <a:pt x="14521" y="48502"/>
                      <a:pt x="14534" y="48503"/>
                      <a:pt x="14554" y="48503"/>
                    </a:cubicBezTo>
                    <a:cubicBezTo>
                      <a:pt x="15424" y="48503"/>
                      <a:pt x="29645" y="45236"/>
                      <a:pt x="29952" y="45162"/>
                    </a:cubicBezTo>
                    <a:cubicBezTo>
                      <a:pt x="30152" y="45113"/>
                      <a:pt x="44885" y="41539"/>
                      <a:pt x="45024" y="41407"/>
                    </a:cubicBezTo>
                    <a:cubicBezTo>
                      <a:pt x="47957" y="40652"/>
                      <a:pt x="49784" y="37704"/>
                      <a:pt x="49157" y="34764"/>
                    </a:cubicBezTo>
                    <a:cubicBezTo>
                      <a:pt x="49316" y="34512"/>
                      <a:pt x="45897" y="19643"/>
                      <a:pt x="45821" y="19329"/>
                    </a:cubicBezTo>
                    <a:cubicBezTo>
                      <a:pt x="45772" y="19129"/>
                      <a:pt x="42198" y="4395"/>
                      <a:pt x="42066" y="4255"/>
                    </a:cubicBezTo>
                    <a:cubicBezTo>
                      <a:pt x="41411" y="1712"/>
                      <a:pt x="39109" y="0"/>
                      <a:pt x="36589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1469595" y="1036139"/>
                <a:ext cx="3250335" cy="3188927"/>
              </a:xfrm>
              <a:custGeom>
                <a:avLst/>
                <a:gdLst/>
                <a:ahLst/>
                <a:cxnLst/>
                <a:rect l="l" t="t" r="r" b="b"/>
                <a:pathLst>
                  <a:path w="40809" h="40038" extrusionOk="0">
                    <a:moveTo>
                      <a:pt x="29774" y="2632"/>
                    </a:moveTo>
                    <a:cubicBezTo>
                      <a:pt x="29901" y="2632"/>
                      <a:pt x="29978" y="2639"/>
                      <a:pt x="29996" y="2653"/>
                    </a:cubicBezTo>
                    <a:cubicBezTo>
                      <a:pt x="30130" y="2641"/>
                      <a:pt x="30262" y="2635"/>
                      <a:pt x="30394" y="2635"/>
                    </a:cubicBezTo>
                    <a:cubicBezTo>
                      <a:pt x="32562" y="2635"/>
                      <a:pt x="34469" y="4247"/>
                      <a:pt x="34800" y="6446"/>
                    </a:cubicBezTo>
                    <a:cubicBezTo>
                      <a:pt x="34928" y="6620"/>
                      <a:pt x="36445" y="18247"/>
                      <a:pt x="36476" y="18474"/>
                    </a:cubicBezTo>
                    <a:cubicBezTo>
                      <a:pt x="36518" y="18829"/>
                      <a:pt x="37846" y="30588"/>
                      <a:pt x="37645" y="30849"/>
                    </a:cubicBezTo>
                    <a:cubicBezTo>
                      <a:pt x="37854" y="33181"/>
                      <a:pt x="36182" y="35303"/>
                      <a:pt x="33849" y="35653"/>
                    </a:cubicBezTo>
                    <a:cubicBezTo>
                      <a:pt x="33676" y="35782"/>
                      <a:pt x="22048" y="37299"/>
                      <a:pt x="21822" y="37329"/>
                    </a:cubicBezTo>
                    <a:cubicBezTo>
                      <a:pt x="21492" y="37367"/>
                      <a:pt x="11319" y="38520"/>
                      <a:pt x="9667" y="38520"/>
                    </a:cubicBezTo>
                    <a:cubicBezTo>
                      <a:pt x="9541" y="38520"/>
                      <a:pt x="9465" y="38513"/>
                      <a:pt x="9446" y="38499"/>
                    </a:cubicBezTo>
                    <a:cubicBezTo>
                      <a:pt x="9315" y="38511"/>
                      <a:pt x="9185" y="38516"/>
                      <a:pt x="9056" y="38516"/>
                    </a:cubicBezTo>
                    <a:cubicBezTo>
                      <a:pt x="6884" y="38516"/>
                      <a:pt x="4973" y="36903"/>
                      <a:pt x="4642" y="34702"/>
                    </a:cubicBezTo>
                    <a:cubicBezTo>
                      <a:pt x="4514" y="34533"/>
                      <a:pt x="2996" y="22901"/>
                      <a:pt x="2967" y="22674"/>
                    </a:cubicBezTo>
                    <a:cubicBezTo>
                      <a:pt x="2940" y="22448"/>
                      <a:pt x="1540" y="10805"/>
                      <a:pt x="1619" y="10609"/>
                    </a:cubicBezTo>
                    <a:cubicBezTo>
                      <a:pt x="1385" y="8261"/>
                      <a:pt x="3031" y="6118"/>
                      <a:pt x="5341" y="5744"/>
                    </a:cubicBezTo>
                    <a:cubicBezTo>
                      <a:pt x="5544" y="5484"/>
                      <a:pt x="17266" y="3864"/>
                      <a:pt x="17621" y="3823"/>
                    </a:cubicBezTo>
                    <a:cubicBezTo>
                      <a:pt x="17951" y="3781"/>
                      <a:pt x="28119" y="2632"/>
                      <a:pt x="29774" y="2632"/>
                    </a:cubicBezTo>
                    <a:close/>
                    <a:moveTo>
                      <a:pt x="31591" y="1"/>
                    </a:moveTo>
                    <a:cubicBezTo>
                      <a:pt x="31386" y="1"/>
                      <a:pt x="31178" y="14"/>
                      <a:pt x="30970" y="41"/>
                    </a:cubicBezTo>
                    <a:cubicBezTo>
                      <a:pt x="30958" y="33"/>
                      <a:pt x="30921" y="29"/>
                      <a:pt x="30860" y="29"/>
                    </a:cubicBezTo>
                    <a:cubicBezTo>
                      <a:pt x="29577" y="29"/>
                      <a:pt x="17866" y="1806"/>
                      <a:pt x="17542" y="1857"/>
                    </a:cubicBezTo>
                    <a:cubicBezTo>
                      <a:pt x="17202" y="1913"/>
                      <a:pt x="4419" y="4136"/>
                      <a:pt x="4231" y="4393"/>
                    </a:cubicBezTo>
                    <a:cubicBezTo>
                      <a:pt x="1718" y="4887"/>
                      <a:pt x="0" y="7295"/>
                      <a:pt x="359" y="9851"/>
                    </a:cubicBezTo>
                    <a:cubicBezTo>
                      <a:pt x="291" y="10046"/>
                      <a:pt x="2298" y="22758"/>
                      <a:pt x="2336" y="22976"/>
                    </a:cubicBezTo>
                    <a:cubicBezTo>
                      <a:pt x="2371" y="23195"/>
                      <a:pt x="4495" y="35891"/>
                      <a:pt x="4623" y="36050"/>
                    </a:cubicBezTo>
                    <a:cubicBezTo>
                      <a:pt x="5056" y="38381"/>
                      <a:pt x="7104" y="40038"/>
                      <a:pt x="9401" y="40038"/>
                    </a:cubicBezTo>
                    <a:cubicBezTo>
                      <a:pt x="9607" y="40038"/>
                      <a:pt x="9815" y="40024"/>
                      <a:pt x="10024" y="39997"/>
                    </a:cubicBezTo>
                    <a:cubicBezTo>
                      <a:pt x="10036" y="40006"/>
                      <a:pt x="10075" y="40010"/>
                      <a:pt x="10138" y="40010"/>
                    </a:cubicBezTo>
                    <a:cubicBezTo>
                      <a:pt x="11441" y="40010"/>
                      <a:pt x="23128" y="38236"/>
                      <a:pt x="23456" y="38182"/>
                    </a:cubicBezTo>
                    <a:cubicBezTo>
                      <a:pt x="23674" y="38148"/>
                      <a:pt x="36367" y="36023"/>
                      <a:pt x="36529" y="35895"/>
                    </a:cubicBezTo>
                    <a:cubicBezTo>
                      <a:pt x="39065" y="35423"/>
                      <a:pt x="40808" y="33034"/>
                      <a:pt x="40476" y="30494"/>
                    </a:cubicBezTo>
                    <a:cubicBezTo>
                      <a:pt x="40662" y="30234"/>
                      <a:pt x="38718" y="17406"/>
                      <a:pt x="38661" y="17066"/>
                    </a:cubicBezTo>
                    <a:cubicBezTo>
                      <a:pt x="38627" y="16848"/>
                      <a:pt x="36502" y="4152"/>
                      <a:pt x="36374" y="3989"/>
                    </a:cubicBezTo>
                    <a:cubicBezTo>
                      <a:pt x="35941" y="1661"/>
                      <a:pt x="33892" y="1"/>
                      <a:pt x="3159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1685440" y="1448476"/>
                <a:ext cx="2577871" cy="2540994"/>
              </a:xfrm>
              <a:custGeom>
                <a:avLst/>
                <a:gdLst/>
                <a:ahLst/>
                <a:cxnLst/>
                <a:rect l="l" t="t" r="r" b="b"/>
                <a:pathLst>
                  <a:path w="32366" h="31903" extrusionOk="0">
                    <a:moveTo>
                      <a:pt x="23202" y="2472"/>
                    </a:moveTo>
                    <a:cubicBezTo>
                      <a:pt x="24183" y="2472"/>
                      <a:pt x="24864" y="2495"/>
                      <a:pt x="24931" y="2556"/>
                    </a:cubicBezTo>
                    <a:cubicBezTo>
                      <a:pt x="24938" y="2556"/>
                      <a:pt x="24945" y="2556"/>
                      <a:pt x="24952" y="2556"/>
                    </a:cubicBezTo>
                    <a:cubicBezTo>
                      <a:pt x="26837" y="2556"/>
                      <a:pt x="28445" y="4035"/>
                      <a:pt x="28603" y="5937"/>
                    </a:cubicBezTo>
                    <a:cubicBezTo>
                      <a:pt x="28727" y="6130"/>
                      <a:pt x="29274" y="15550"/>
                      <a:pt x="29286" y="15795"/>
                    </a:cubicBezTo>
                    <a:cubicBezTo>
                      <a:pt x="29309" y="16172"/>
                      <a:pt x="29645" y="25721"/>
                      <a:pt x="29410" y="25982"/>
                    </a:cubicBezTo>
                    <a:cubicBezTo>
                      <a:pt x="29418" y="27876"/>
                      <a:pt x="27935" y="29495"/>
                      <a:pt x="26029" y="29654"/>
                    </a:cubicBezTo>
                    <a:cubicBezTo>
                      <a:pt x="25837" y="29774"/>
                      <a:pt x="16413" y="30325"/>
                      <a:pt x="16172" y="30337"/>
                    </a:cubicBezTo>
                    <a:cubicBezTo>
                      <a:pt x="15888" y="30351"/>
                      <a:pt x="10514" y="30543"/>
                      <a:pt x="7685" y="30543"/>
                    </a:cubicBezTo>
                    <a:cubicBezTo>
                      <a:pt x="6718" y="30543"/>
                      <a:pt x="6048" y="30520"/>
                      <a:pt x="5982" y="30461"/>
                    </a:cubicBezTo>
                    <a:cubicBezTo>
                      <a:pt x="5977" y="30461"/>
                      <a:pt x="5972" y="30461"/>
                      <a:pt x="5966" y="30461"/>
                    </a:cubicBezTo>
                    <a:cubicBezTo>
                      <a:pt x="4078" y="30461"/>
                      <a:pt x="2472" y="28980"/>
                      <a:pt x="2310" y="27076"/>
                    </a:cubicBezTo>
                    <a:cubicBezTo>
                      <a:pt x="2189" y="26887"/>
                      <a:pt x="1641" y="17463"/>
                      <a:pt x="1626" y="17222"/>
                    </a:cubicBezTo>
                    <a:cubicBezTo>
                      <a:pt x="1615" y="16977"/>
                      <a:pt x="1192" y="7549"/>
                      <a:pt x="1295" y="7346"/>
                    </a:cubicBezTo>
                    <a:cubicBezTo>
                      <a:pt x="1257" y="5428"/>
                      <a:pt x="2713" y="3791"/>
                      <a:pt x="4601" y="3601"/>
                    </a:cubicBezTo>
                    <a:cubicBezTo>
                      <a:pt x="4834" y="3341"/>
                      <a:pt x="14367" y="2695"/>
                      <a:pt x="14745" y="2676"/>
                    </a:cubicBezTo>
                    <a:cubicBezTo>
                      <a:pt x="15025" y="2663"/>
                      <a:pt x="20366" y="2472"/>
                      <a:pt x="23202" y="2472"/>
                    </a:cubicBezTo>
                    <a:close/>
                    <a:moveTo>
                      <a:pt x="25659" y="1"/>
                    </a:moveTo>
                    <a:cubicBezTo>
                      <a:pt x="23479" y="1"/>
                      <a:pt x="15203" y="616"/>
                      <a:pt x="14881" y="647"/>
                    </a:cubicBezTo>
                    <a:cubicBezTo>
                      <a:pt x="14515" y="680"/>
                      <a:pt x="3876" y="1767"/>
                      <a:pt x="3657" y="2028"/>
                    </a:cubicBezTo>
                    <a:cubicBezTo>
                      <a:pt x="1558" y="2300"/>
                      <a:pt x="0" y="4190"/>
                      <a:pt x="128" y="6322"/>
                    </a:cubicBezTo>
                    <a:cubicBezTo>
                      <a:pt x="37" y="6522"/>
                      <a:pt x="906" y="17071"/>
                      <a:pt x="929" y="17304"/>
                    </a:cubicBezTo>
                    <a:cubicBezTo>
                      <a:pt x="947" y="17539"/>
                      <a:pt x="1939" y="28076"/>
                      <a:pt x="2064" y="28257"/>
                    </a:cubicBezTo>
                    <a:cubicBezTo>
                      <a:pt x="2306" y="30317"/>
                      <a:pt x="4065" y="31869"/>
                      <a:pt x="6101" y="31869"/>
                    </a:cubicBezTo>
                    <a:cubicBezTo>
                      <a:pt x="6166" y="31869"/>
                      <a:pt x="6230" y="31868"/>
                      <a:pt x="6295" y="31865"/>
                    </a:cubicBezTo>
                    <a:cubicBezTo>
                      <a:pt x="6327" y="31891"/>
                      <a:pt x="6511" y="31903"/>
                      <a:pt x="6812" y="31903"/>
                    </a:cubicBezTo>
                    <a:cubicBezTo>
                      <a:pt x="8989" y="31903"/>
                      <a:pt x="17265" y="31288"/>
                      <a:pt x="17587" y="31261"/>
                    </a:cubicBezTo>
                    <a:cubicBezTo>
                      <a:pt x="17821" y="31239"/>
                      <a:pt x="28358" y="30246"/>
                      <a:pt x="28539" y="30121"/>
                    </a:cubicBezTo>
                    <a:cubicBezTo>
                      <a:pt x="30664" y="29872"/>
                      <a:pt x="32249" y="28008"/>
                      <a:pt x="32147" y="25891"/>
                    </a:cubicBezTo>
                    <a:cubicBezTo>
                      <a:pt x="32366" y="25630"/>
                      <a:pt x="31573" y="14965"/>
                      <a:pt x="31539" y="14599"/>
                    </a:cubicBezTo>
                    <a:cubicBezTo>
                      <a:pt x="31521" y="14365"/>
                      <a:pt x="30528" y="3828"/>
                      <a:pt x="30403" y="3647"/>
                    </a:cubicBezTo>
                    <a:cubicBezTo>
                      <a:pt x="30161" y="1588"/>
                      <a:pt x="28398" y="35"/>
                      <a:pt x="26362" y="35"/>
                    </a:cubicBezTo>
                    <a:cubicBezTo>
                      <a:pt x="26301" y="35"/>
                      <a:pt x="26239" y="36"/>
                      <a:pt x="26177" y="39"/>
                    </a:cubicBezTo>
                    <a:cubicBezTo>
                      <a:pt x="26145" y="12"/>
                      <a:pt x="25960" y="1"/>
                      <a:pt x="25659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1867834" y="1825370"/>
                <a:ext cx="1969284" cy="1964028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24659" extrusionOk="0">
                    <a:moveTo>
                      <a:pt x="11319" y="2072"/>
                    </a:moveTo>
                    <a:cubicBezTo>
                      <a:pt x="11603" y="2072"/>
                      <a:pt x="11792" y="2073"/>
                      <a:pt x="11847" y="2074"/>
                    </a:cubicBezTo>
                    <a:cubicBezTo>
                      <a:pt x="12251" y="2081"/>
                      <a:pt x="19516" y="2402"/>
                      <a:pt x="19773" y="2673"/>
                    </a:cubicBezTo>
                    <a:cubicBezTo>
                      <a:pt x="21218" y="2798"/>
                      <a:pt x="22370" y="4028"/>
                      <a:pt x="22403" y="5497"/>
                    </a:cubicBezTo>
                    <a:cubicBezTo>
                      <a:pt x="22516" y="5711"/>
                      <a:pt x="22429" y="12860"/>
                      <a:pt x="22426" y="13120"/>
                    </a:cubicBezTo>
                    <a:cubicBezTo>
                      <a:pt x="22415" y="13520"/>
                      <a:pt x="22093" y="20785"/>
                      <a:pt x="21826" y="21046"/>
                    </a:cubicBezTo>
                    <a:cubicBezTo>
                      <a:pt x="21701" y="22487"/>
                      <a:pt x="20471" y="23642"/>
                      <a:pt x="18999" y="23676"/>
                    </a:cubicBezTo>
                    <a:cubicBezTo>
                      <a:pt x="18918" y="23719"/>
                      <a:pt x="17826" y="23733"/>
                      <a:pt x="16493" y="23733"/>
                    </a:cubicBezTo>
                    <a:cubicBezTo>
                      <a:pt x="14332" y="23733"/>
                      <a:pt x="11538" y="23698"/>
                      <a:pt x="11379" y="23695"/>
                    </a:cubicBezTo>
                    <a:cubicBezTo>
                      <a:pt x="10975" y="23687"/>
                      <a:pt x="3711" y="23366"/>
                      <a:pt x="3454" y="23095"/>
                    </a:cubicBezTo>
                    <a:cubicBezTo>
                      <a:pt x="2008" y="22971"/>
                      <a:pt x="858" y="21740"/>
                      <a:pt x="823" y="20268"/>
                    </a:cubicBezTo>
                    <a:cubicBezTo>
                      <a:pt x="710" y="20057"/>
                      <a:pt x="797" y="12909"/>
                      <a:pt x="804" y="12649"/>
                    </a:cubicBezTo>
                    <a:cubicBezTo>
                      <a:pt x="808" y="12391"/>
                      <a:pt x="1031" y="5244"/>
                      <a:pt x="1156" y="5037"/>
                    </a:cubicBezTo>
                    <a:cubicBezTo>
                      <a:pt x="1250" y="3568"/>
                      <a:pt x="2454" y="2391"/>
                      <a:pt x="3903" y="2327"/>
                    </a:cubicBezTo>
                    <a:cubicBezTo>
                      <a:pt x="4137" y="2106"/>
                      <a:pt x="9560" y="2072"/>
                      <a:pt x="11319" y="2072"/>
                    </a:cubicBezTo>
                    <a:close/>
                    <a:moveTo>
                      <a:pt x="12428" y="1"/>
                    </a:moveTo>
                    <a:cubicBezTo>
                      <a:pt x="12312" y="1"/>
                      <a:pt x="12236" y="1"/>
                      <a:pt x="12206" y="1"/>
                    </a:cubicBezTo>
                    <a:cubicBezTo>
                      <a:pt x="11817" y="5"/>
                      <a:pt x="3408" y="289"/>
                      <a:pt x="3156" y="549"/>
                    </a:cubicBezTo>
                    <a:cubicBezTo>
                      <a:pt x="1487" y="666"/>
                      <a:pt x="148" y="2070"/>
                      <a:pt x="110" y="3760"/>
                    </a:cubicBezTo>
                    <a:cubicBezTo>
                      <a:pt x="1" y="3968"/>
                      <a:pt x="57" y="12264"/>
                      <a:pt x="61" y="12513"/>
                    </a:cubicBezTo>
                    <a:cubicBezTo>
                      <a:pt x="65" y="12765"/>
                      <a:pt x="254" y="21057"/>
                      <a:pt x="370" y="21257"/>
                    </a:cubicBezTo>
                    <a:cubicBezTo>
                      <a:pt x="461" y="22948"/>
                      <a:pt x="1839" y="24314"/>
                      <a:pt x="3511" y="24378"/>
                    </a:cubicBezTo>
                    <a:cubicBezTo>
                      <a:pt x="3751" y="24612"/>
                      <a:pt x="10949" y="24658"/>
                      <a:pt x="12353" y="24658"/>
                    </a:cubicBezTo>
                    <a:cubicBezTo>
                      <a:pt x="12469" y="24658"/>
                      <a:pt x="12546" y="24658"/>
                      <a:pt x="12576" y="24657"/>
                    </a:cubicBezTo>
                    <a:cubicBezTo>
                      <a:pt x="12825" y="24654"/>
                      <a:pt x="21116" y="24465"/>
                      <a:pt x="21320" y="24347"/>
                    </a:cubicBezTo>
                    <a:cubicBezTo>
                      <a:pt x="23011" y="24261"/>
                      <a:pt x="24373" y="22880"/>
                      <a:pt x="24441" y="21208"/>
                    </a:cubicBezTo>
                    <a:cubicBezTo>
                      <a:pt x="24694" y="20951"/>
                      <a:pt x="24725" y="12535"/>
                      <a:pt x="24720" y="12147"/>
                    </a:cubicBezTo>
                    <a:cubicBezTo>
                      <a:pt x="24716" y="11893"/>
                      <a:pt x="24528" y="3602"/>
                      <a:pt x="24411" y="3402"/>
                    </a:cubicBezTo>
                    <a:cubicBezTo>
                      <a:pt x="24321" y="1711"/>
                      <a:pt x="22943" y="345"/>
                      <a:pt x="21271" y="281"/>
                    </a:cubicBezTo>
                    <a:cubicBezTo>
                      <a:pt x="21031" y="47"/>
                      <a:pt x="13832" y="1"/>
                      <a:pt x="12428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1968190" y="2149377"/>
                <a:ext cx="1525329" cy="1502470"/>
              </a:xfrm>
              <a:custGeom>
                <a:avLst/>
                <a:gdLst/>
                <a:ahLst/>
                <a:cxnLst/>
                <a:rect l="l" t="t" r="r" b="b"/>
                <a:pathLst>
                  <a:path w="19151" h="18864" extrusionOk="0">
                    <a:moveTo>
                      <a:pt x="5043" y="1993"/>
                    </a:moveTo>
                    <a:cubicBezTo>
                      <a:pt x="6634" y="1993"/>
                      <a:pt x="9238" y="2154"/>
                      <a:pt x="9538" y="2183"/>
                    </a:cubicBezTo>
                    <a:cubicBezTo>
                      <a:pt x="9961" y="2225"/>
                      <a:pt x="14912" y="2866"/>
                      <a:pt x="15161" y="3172"/>
                    </a:cubicBezTo>
                    <a:cubicBezTo>
                      <a:pt x="16151" y="3364"/>
                      <a:pt x="16882" y="4285"/>
                      <a:pt x="16856" y="5312"/>
                    </a:cubicBezTo>
                    <a:cubicBezTo>
                      <a:pt x="16958" y="5546"/>
                      <a:pt x="16569" y="10392"/>
                      <a:pt x="16543" y="10664"/>
                    </a:cubicBezTo>
                    <a:cubicBezTo>
                      <a:pt x="16501" y="11086"/>
                      <a:pt x="15856" y="16038"/>
                      <a:pt x="15554" y="16287"/>
                    </a:cubicBezTo>
                    <a:cubicBezTo>
                      <a:pt x="15361" y="17259"/>
                      <a:pt x="14472" y="17982"/>
                      <a:pt x="13468" y="17982"/>
                    </a:cubicBezTo>
                    <a:cubicBezTo>
                      <a:pt x="13450" y="17982"/>
                      <a:pt x="13432" y="17982"/>
                      <a:pt x="13414" y="17981"/>
                    </a:cubicBezTo>
                    <a:cubicBezTo>
                      <a:pt x="13387" y="17993"/>
                      <a:pt x="13299" y="17998"/>
                      <a:pt x="13164" y="17998"/>
                    </a:cubicBezTo>
                    <a:cubicBezTo>
                      <a:pt x="12125" y="17998"/>
                      <a:pt x="8303" y="17691"/>
                      <a:pt x="8062" y="17668"/>
                    </a:cubicBezTo>
                    <a:cubicBezTo>
                      <a:pt x="7640" y="17626"/>
                      <a:pt x="2688" y="16982"/>
                      <a:pt x="2439" y="16679"/>
                    </a:cubicBezTo>
                    <a:cubicBezTo>
                      <a:pt x="1450" y="16483"/>
                      <a:pt x="718" y="15566"/>
                      <a:pt x="744" y="14540"/>
                    </a:cubicBezTo>
                    <a:cubicBezTo>
                      <a:pt x="643" y="14306"/>
                      <a:pt x="1032" y="9460"/>
                      <a:pt x="1058" y="9188"/>
                    </a:cubicBezTo>
                    <a:cubicBezTo>
                      <a:pt x="1084" y="8917"/>
                      <a:pt x="1617" y="4085"/>
                      <a:pt x="1760" y="3874"/>
                    </a:cubicBezTo>
                    <a:cubicBezTo>
                      <a:pt x="1926" y="2859"/>
                      <a:pt x="2820" y="2096"/>
                      <a:pt x="3828" y="2093"/>
                    </a:cubicBezTo>
                    <a:cubicBezTo>
                      <a:pt x="3915" y="2019"/>
                      <a:pt x="4395" y="1993"/>
                      <a:pt x="5043" y="1993"/>
                    </a:cubicBezTo>
                    <a:close/>
                    <a:moveTo>
                      <a:pt x="5641" y="1"/>
                    </a:moveTo>
                    <a:cubicBezTo>
                      <a:pt x="4421" y="1"/>
                      <a:pt x="3401" y="33"/>
                      <a:pt x="3289" y="134"/>
                    </a:cubicBezTo>
                    <a:cubicBezTo>
                      <a:pt x="2061" y="157"/>
                      <a:pt x="1005" y="1123"/>
                      <a:pt x="866" y="2364"/>
                    </a:cubicBezTo>
                    <a:cubicBezTo>
                      <a:pt x="734" y="2572"/>
                      <a:pt x="314" y="8565"/>
                      <a:pt x="300" y="8830"/>
                    </a:cubicBezTo>
                    <a:cubicBezTo>
                      <a:pt x="281" y="9093"/>
                      <a:pt x="1" y="15094"/>
                      <a:pt x="110" y="15317"/>
                    </a:cubicBezTo>
                    <a:cubicBezTo>
                      <a:pt x="103" y="16566"/>
                      <a:pt x="1039" y="17645"/>
                      <a:pt x="2258" y="17816"/>
                    </a:cubicBezTo>
                    <a:cubicBezTo>
                      <a:pt x="2511" y="18102"/>
                      <a:pt x="8621" y="18626"/>
                      <a:pt x="9036" y="18649"/>
                    </a:cubicBezTo>
                    <a:cubicBezTo>
                      <a:pt x="9258" y="18662"/>
                      <a:pt x="13512" y="18863"/>
                      <a:pt x="15012" y="18863"/>
                    </a:cubicBezTo>
                    <a:cubicBezTo>
                      <a:pt x="15301" y="18863"/>
                      <a:pt x="15487" y="18856"/>
                      <a:pt x="15524" y="18838"/>
                    </a:cubicBezTo>
                    <a:cubicBezTo>
                      <a:pt x="15526" y="18838"/>
                      <a:pt x="15529" y="18838"/>
                      <a:pt x="15531" y="18838"/>
                    </a:cubicBezTo>
                    <a:cubicBezTo>
                      <a:pt x="16777" y="18838"/>
                      <a:pt x="17853" y="17904"/>
                      <a:pt x="18022" y="16691"/>
                    </a:cubicBezTo>
                    <a:cubicBezTo>
                      <a:pt x="18305" y="16434"/>
                      <a:pt x="18833" y="10324"/>
                      <a:pt x="18856" y="9913"/>
                    </a:cubicBezTo>
                    <a:cubicBezTo>
                      <a:pt x="18871" y="9648"/>
                      <a:pt x="19150" y="3648"/>
                      <a:pt x="19044" y="3425"/>
                    </a:cubicBezTo>
                    <a:cubicBezTo>
                      <a:pt x="19049" y="2176"/>
                      <a:pt x="18112" y="1096"/>
                      <a:pt x="16898" y="927"/>
                    </a:cubicBezTo>
                    <a:cubicBezTo>
                      <a:pt x="16641" y="640"/>
                      <a:pt x="10530" y="115"/>
                      <a:pt x="10119" y="93"/>
                    </a:cubicBezTo>
                    <a:cubicBezTo>
                      <a:pt x="9868" y="77"/>
                      <a:pt x="7518" y="1"/>
                      <a:pt x="564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2076750" y="2471473"/>
                <a:ext cx="1060586" cy="1036373"/>
              </a:xfrm>
              <a:custGeom>
                <a:avLst/>
                <a:gdLst/>
                <a:ahLst/>
                <a:cxnLst/>
                <a:rect l="l" t="t" r="r" b="b"/>
                <a:pathLst>
                  <a:path w="13316" h="13012" extrusionOk="0">
                    <a:moveTo>
                      <a:pt x="3987" y="2110"/>
                    </a:moveTo>
                    <a:cubicBezTo>
                      <a:pt x="4924" y="2110"/>
                      <a:pt x="6365" y="2264"/>
                      <a:pt x="6676" y="2317"/>
                    </a:cubicBezTo>
                    <a:cubicBezTo>
                      <a:pt x="7118" y="2389"/>
                      <a:pt x="9756" y="3023"/>
                      <a:pt x="9998" y="3363"/>
                    </a:cubicBezTo>
                    <a:cubicBezTo>
                      <a:pt x="10530" y="3559"/>
                      <a:pt x="10896" y="4114"/>
                      <a:pt x="10874" y="4699"/>
                    </a:cubicBezTo>
                    <a:cubicBezTo>
                      <a:pt x="10964" y="4951"/>
                      <a:pt x="10606" y="7499"/>
                      <a:pt x="10557" y="7786"/>
                    </a:cubicBezTo>
                    <a:cubicBezTo>
                      <a:pt x="10481" y="8228"/>
                      <a:pt x="9851" y="10865"/>
                      <a:pt x="9511" y="11107"/>
                    </a:cubicBezTo>
                    <a:cubicBezTo>
                      <a:pt x="9322" y="11617"/>
                      <a:pt x="8798" y="11980"/>
                      <a:pt x="8236" y="11980"/>
                    </a:cubicBezTo>
                    <a:cubicBezTo>
                      <a:pt x="8216" y="11980"/>
                      <a:pt x="8196" y="11979"/>
                      <a:pt x="8175" y="11978"/>
                    </a:cubicBezTo>
                    <a:cubicBezTo>
                      <a:pt x="8147" y="11989"/>
                      <a:pt x="8089" y="11993"/>
                      <a:pt x="8009" y="11993"/>
                    </a:cubicBezTo>
                    <a:cubicBezTo>
                      <a:pt x="7377" y="11993"/>
                      <a:pt x="5343" y="11709"/>
                      <a:pt x="5088" y="11666"/>
                    </a:cubicBezTo>
                    <a:cubicBezTo>
                      <a:pt x="4647" y="11590"/>
                      <a:pt x="2008" y="10956"/>
                      <a:pt x="1767" y="10620"/>
                    </a:cubicBezTo>
                    <a:cubicBezTo>
                      <a:pt x="1238" y="10424"/>
                      <a:pt x="869" y="9869"/>
                      <a:pt x="895" y="9280"/>
                    </a:cubicBezTo>
                    <a:cubicBezTo>
                      <a:pt x="804" y="9027"/>
                      <a:pt x="1159" y="6480"/>
                      <a:pt x="1208" y="6197"/>
                    </a:cubicBezTo>
                    <a:cubicBezTo>
                      <a:pt x="1257" y="5914"/>
                      <a:pt x="1759" y="3389"/>
                      <a:pt x="1929" y="3182"/>
                    </a:cubicBezTo>
                    <a:cubicBezTo>
                      <a:pt x="2099" y="2619"/>
                      <a:pt x="2631" y="2219"/>
                      <a:pt x="3197" y="2208"/>
                    </a:cubicBezTo>
                    <a:cubicBezTo>
                      <a:pt x="3296" y="2137"/>
                      <a:pt x="3598" y="2110"/>
                      <a:pt x="3987" y="2110"/>
                    </a:cubicBezTo>
                    <a:close/>
                    <a:moveTo>
                      <a:pt x="3758" y="1"/>
                    </a:moveTo>
                    <a:cubicBezTo>
                      <a:pt x="3306" y="1"/>
                      <a:pt x="2973" y="25"/>
                      <a:pt x="2888" y="90"/>
                    </a:cubicBezTo>
                    <a:cubicBezTo>
                      <a:pt x="2102" y="90"/>
                      <a:pt x="1386" y="664"/>
                      <a:pt x="1208" y="1453"/>
                    </a:cubicBezTo>
                    <a:cubicBezTo>
                      <a:pt x="1050" y="1661"/>
                      <a:pt x="491" y="5336"/>
                      <a:pt x="454" y="5615"/>
                    </a:cubicBezTo>
                    <a:cubicBezTo>
                      <a:pt x="419" y="5892"/>
                      <a:pt x="1" y="9586"/>
                      <a:pt x="99" y="9832"/>
                    </a:cubicBezTo>
                    <a:cubicBezTo>
                      <a:pt x="64" y="10635"/>
                      <a:pt x="608" y="11379"/>
                      <a:pt x="1367" y="11583"/>
                    </a:cubicBezTo>
                    <a:cubicBezTo>
                      <a:pt x="1612" y="11903"/>
                      <a:pt x="5405" y="12582"/>
                      <a:pt x="5839" y="12643"/>
                    </a:cubicBezTo>
                    <a:cubicBezTo>
                      <a:pt x="6090" y="12673"/>
                      <a:pt x="9091" y="13011"/>
                      <a:pt x="9879" y="13011"/>
                    </a:cubicBezTo>
                    <a:cubicBezTo>
                      <a:pt x="9969" y="13011"/>
                      <a:pt x="10030" y="13007"/>
                      <a:pt x="10055" y="12997"/>
                    </a:cubicBezTo>
                    <a:cubicBezTo>
                      <a:pt x="10079" y="12998"/>
                      <a:pt x="10103" y="12999"/>
                      <a:pt x="10127" y="12999"/>
                    </a:cubicBezTo>
                    <a:cubicBezTo>
                      <a:pt x="10903" y="12999"/>
                      <a:pt x="11608" y="12465"/>
                      <a:pt x="11806" y="11729"/>
                    </a:cubicBezTo>
                    <a:cubicBezTo>
                      <a:pt x="12126" y="11480"/>
                      <a:pt x="12809" y="7691"/>
                      <a:pt x="12866" y="7257"/>
                    </a:cubicBezTo>
                    <a:cubicBezTo>
                      <a:pt x="12900" y="6979"/>
                      <a:pt x="13316" y="3283"/>
                      <a:pt x="13221" y="3042"/>
                    </a:cubicBezTo>
                    <a:cubicBezTo>
                      <a:pt x="13255" y="2234"/>
                      <a:pt x="12712" y="1494"/>
                      <a:pt x="11953" y="1290"/>
                    </a:cubicBezTo>
                    <a:cubicBezTo>
                      <a:pt x="11708" y="970"/>
                      <a:pt x="7915" y="287"/>
                      <a:pt x="7481" y="231"/>
                    </a:cubicBezTo>
                    <a:cubicBezTo>
                      <a:pt x="7162" y="189"/>
                      <a:pt x="5007" y="1"/>
                      <a:pt x="3758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2209922" y="2811012"/>
                <a:ext cx="546860" cy="529497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6648" extrusionOk="0">
                    <a:moveTo>
                      <a:pt x="3186" y="1545"/>
                    </a:moveTo>
                    <a:cubicBezTo>
                      <a:pt x="4182" y="1545"/>
                      <a:pt x="4990" y="2353"/>
                      <a:pt x="4990" y="3350"/>
                    </a:cubicBezTo>
                    <a:cubicBezTo>
                      <a:pt x="4990" y="4341"/>
                      <a:pt x="4182" y="5149"/>
                      <a:pt x="3186" y="5149"/>
                    </a:cubicBezTo>
                    <a:cubicBezTo>
                      <a:pt x="2189" y="5149"/>
                      <a:pt x="1381" y="4341"/>
                      <a:pt x="1381" y="3350"/>
                    </a:cubicBezTo>
                    <a:cubicBezTo>
                      <a:pt x="1381" y="2353"/>
                      <a:pt x="2189" y="1545"/>
                      <a:pt x="3186" y="1545"/>
                    </a:cubicBezTo>
                    <a:close/>
                    <a:moveTo>
                      <a:pt x="2600" y="0"/>
                    </a:moveTo>
                    <a:cubicBezTo>
                      <a:pt x="2207" y="0"/>
                      <a:pt x="1857" y="34"/>
                      <a:pt x="1710" y="130"/>
                    </a:cubicBezTo>
                    <a:cubicBezTo>
                      <a:pt x="1363" y="168"/>
                      <a:pt x="1031" y="409"/>
                      <a:pt x="883" y="745"/>
                    </a:cubicBezTo>
                    <a:cubicBezTo>
                      <a:pt x="702" y="953"/>
                      <a:pt x="336" y="2338"/>
                      <a:pt x="276" y="2625"/>
                    </a:cubicBezTo>
                    <a:cubicBezTo>
                      <a:pt x="216" y="2915"/>
                      <a:pt x="0" y="4330"/>
                      <a:pt x="83" y="4590"/>
                    </a:cubicBezTo>
                    <a:cubicBezTo>
                      <a:pt x="87" y="4961"/>
                      <a:pt x="294" y="5315"/>
                      <a:pt x="597" y="5489"/>
                    </a:cubicBezTo>
                    <a:cubicBezTo>
                      <a:pt x="831" y="5844"/>
                      <a:pt x="2329" y="6346"/>
                      <a:pt x="2778" y="6436"/>
                    </a:cubicBezTo>
                    <a:cubicBezTo>
                      <a:pt x="3023" y="6487"/>
                      <a:pt x="4060" y="6647"/>
                      <a:pt x="4541" y="6647"/>
                    </a:cubicBezTo>
                    <a:cubicBezTo>
                      <a:pt x="4631" y="6647"/>
                      <a:pt x="4702" y="6642"/>
                      <a:pt x="4744" y="6628"/>
                    </a:cubicBezTo>
                    <a:cubicBezTo>
                      <a:pt x="5110" y="6628"/>
                      <a:pt x="5465" y="6421"/>
                      <a:pt x="5638" y="6119"/>
                    </a:cubicBezTo>
                    <a:cubicBezTo>
                      <a:pt x="5997" y="5886"/>
                      <a:pt x="6495" y="4387"/>
                      <a:pt x="6590" y="3938"/>
                    </a:cubicBezTo>
                    <a:cubicBezTo>
                      <a:pt x="6650" y="3648"/>
                      <a:pt x="6866" y="2235"/>
                      <a:pt x="6782" y="1972"/>
                    </a:cubicBezTo>
                    <a:cubicBezTo>
                      <a:pt x="6782" y="1606"/>
                      <a:pt x="6575" y="1251"/>
                      <a:pt x="6269" y="1077"/>
                    </a:cubicBezTo>
                    <a:cubicBezTo>
                      <a:pt x="6035" y="718"/>
                      <a:pt x="4541" y="220"/>
                      <a:pt x="4088" y="126"/>
                    </a:cubicBezTo>
                    <a:cubicBezTo>
                      <a:pt x="3823" y="70"/>
                      <a:pt x="3166" y="0"/>
                      <a:pt x="260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61" name="Google Shape;961;p22"/>
          <p:cNvSpPr txBox="1">
            <a:spLocks noGrp="1"/>
          </p:cNvSpPr>
          <p:nvPr>
            <p:ph type="title"/>
          </p:nvPr>
        </p:nvSpPr>
        <p:spPr>
          <a:xfrm>
            <a:off x="960067" y="1096233"/>
            <a:ext cx="7348400" cy="18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9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2" name="Google Shape;962;p22"/>
          <p:cNvSpPr txBox="1">
            <a:spLocks noGrp="1"/>
          </p:cNvSpPr>
          <p:nvPr>
            <p:ph type="subTitle" idx="1"/>
          </p:nvPr>
        </p:nvSpPr>
        <p:spPr>
          <a:xfrm>
            <a:off x="960067" y="3530067"/>
            <a:ext cx="57636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3" name="Google Shape;963;p22"/>
          <p:cNvSpPr txBox="1"/>
          <p:nvPr/>
        </p:nvSpPr>
        <p:spPr>
          <a:xfrm>
            <a:off x="960067" y="5327300"/>
            <a:ext cx="4661200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1333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This presentation template was created by </a:t>
            </a:r>
            <a:r>
              <a:rPr lang="en" sz="1333" b="1">
                <a:solidFill>
                  <a:srgbClr val="F3F3F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333" b="1">
                <a:solidFill>
                  <a:srgbClr val="F3F3F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333" b="1">
                <a:solidFill>
                  <a:srgbClr val="F3F3F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3F3F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rgbClr val="F3F3F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8372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4225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bg>
      <p:bgPr>
        <a:solidFill>
          <a:schemeClr val="lt1"/>
        </a:solidFill>
        <a:effectLst/>
      </p:bgPr>
    </p:bg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290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826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98E5-B495-75E4-C725-E96148EB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FF25-D651-D5E1-8980-989E8B31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E828-4E9E-A925-685E-83450F1A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D963-0A35-4A0D-99F4-FCE4A541D23D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4A38-642C-F108-D794-16AA38F4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9398-6221-E8C5-74D5-FD5B8877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4737-08DB-4BBC-B441-10610935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32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637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55C371D-F0D4-4C7B-87F1-0BDBA29CBD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6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D963-0A35-4A0D-99F4-FCE4A541D23D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4737-08DB-4BBC-B441-10610935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3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3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 flipH="1">
            <a:off x="-918148" y="-776033"/>
            <a:ext cx="13128888" cy="8409921"/>
            <a:chOff x="3835575" y="2023600"/>
            <a:chExt cx="2573350" cy="1652850"/>
          </a:xfrm>
        </p:grpSpPr>
        <p:sp>
          <p:nvSpPr>
            <p:cNvPr id="149" name="Google Shape;149;p4"/>
            <p:cNvSpPr/>
            <p:nvPr/>
          </p:nvSpPr>
          <p:spPr>
            <a:xfrm>
              <a:off x="3835575" y="3596050"/>
              <a:ext cx="116475" cy="80400"/>
            </a:xfrm>
            <a:custGeom>
              <a:avLst/>
              <a:gdLst/>
              <a:ahLst/>
              <a:cxnLst/>
              <a:rect l="l" t="t" r="r" b="b"/>
              <a:pathLst>
                <a:path w="4659" h="3216" extrusionOk="0">
                  <a:moveTo>
                    <a:pt x="1" y="0"/>
                  </a:moveTo>
                  <a:lnTo>
                    <a:pt x="1" y="906"/>
                  </a:lnTo>
                  <a:cubicBezTo>
                    <a:pt x="1035" y="1676"/>
                    <a:pt x="2069" y="2446"/>
                    <a:pt x="3103" y="3216"/>
                  </a:cubicBezTo>
                  <a:lnTo>
                    <a:pt x="4658" y="3216"/>
                  </a:lnTo>
                  <a:cubicBezTo>
                    <a:pt x="3103" y="2143"/>
                    <a:pt x="1556" y="10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835575" y="3642550"/>
              <a:ext cx="41750" cy="33900"/>
            </a:xfrm>
            <a:custGeom>
              <a:avLst/>
              <a:gdLst/>
              <a:ahLst/>
              <a:cxnLst/>
              <a:rect l="l" t="t" r="r" b="b"/>
              <a:pathLst>
                <a:path w="1670" h="1356" extrusionOk="0">
                  <a:moveTo>
                    <a:pt x="1" y="1"/>
                  </a:moveTo>
                  <a:lnTo>
                    <a:pt x="1" y="1080"/>
                  </a:lnTo>
                  <a:cubicBezTo>
                    <a:pt x="107" y="1171"/>
                    <a:pt x="212" y="1265"/>
                    <a:pt x="318" y="1356"/>
                  </a:cubicBezTo>
                  <a:lnTo>
                    <a:pt x="1669" y="1356"/>
                  </a:lnTo>
                  <a:cubicBezTo>
                    <a:pt x="1114" y="903"/>
                    <a:pt x="560" y="45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835575" y="3472625"/>
              <a:ext cx="664250" cy="203825"/>
            </a:xfrm>
            <a:custGeom>
              <a:avLst/>
              <a:gdLst/>
              <a:ahLst/>
              <a:cxnLst/>
              <a:rect l="l" t="t" r="r" b="b"/>
              <a:pathLst>
                <a:path w="26570" h="8153" extrusionOk="0">
                  <a:moveTo>
                    <a:pt x="1" y="1"/>
                  </a:moveTo>
                  <a:lnTo>
                    <a:pt x="1" y="476"/>
                  </a:lnTo>
                  <a:cubicBezTo>
                    <a:pt x="7322" y="3035"/>
                    <a:pt x="14648" y="5594"/>
                    <a:pt x="21969" y="8153"/>
                  </a:cubicBezTo>
                  <a:lnTo>
                    <a:pt x="26570" y="8153"/>
                  </a:lnTo>
                  <a:cubicBezTo>
                    <a:pt x="17799" y="5439"/>
                    <a:pt x="9013" y="2778"/>
                    <a:pt x="238" y="76"/>
                  </a:cubicBezTo>
                  <a:cubicBezTo>
                    <a:pt x="159" y="50"/>
                    <a:pt x="80" y="2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835575" y="3496600"/>
              <a:ext cx="456575" cy="179850"/>
            </a:xfrm>
            <a:custGeom>
              <a:avLst/>
              <a:gdLst/>
              <a:ahLst/>
              <a:cxnLst/>
              <a:rect l="l" t="t" r="r" b="b"/>
              <a:pathLst>
                <a:path w="18263" h="7194" extrusionOk="0">
                  <a:moveTo>
                    <a:pt x="1" y="0"/>
                  </a:moveTo>
                  <a:lnTo>
                    <a:pt x="1" y="555"/>
                  </a:lnTo>
                  <a:cubicBezTo>
                    <a:pt x="5073" y="2770"/>
                    <a:pt x="10142" y="4982"/>
                    <a:pt x="15210" y="7194"/>
                  </a:cubicBezTo>
                  <a:lnTo>
                    <a:pt x="18263" y="7194"/>
                  </a:lnTo>
                  <a:cubicBezTo>
                    <a:pt x="12172" y="4804"/>
                    <a:pt x="6092" y="239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835575" y="2023600"/>
              <a:ext cx="826450" cy="721975"/>
            </a:xfrm>
            <a:custGeom>
              <a:avLst/>
              <a:gdLst/>
              <a:ahLst/>
              <a:cxnLst/>
              <a:rect l="l" t="t" r="r" b="b"/>
              <a:pathLst>
                <a:path w="33058" h="28879" extrusionOk="0">
                  <a:moveTo>
                    <a:pt x="30125" y="0"/>
                  </a:moveTo>
                  <a:cubicBezTo>
                    <a:pt x="20158" y="8035"/>
                    <a:pt x="10153" y="16100"/>
                    <a:pt x="1" y="24282"/>
                  </a:cubicBezTo>
                  <a:lnTo>
                    <a:pt x="1" y="28879"/>
                  </a:lnTo>
                  <a:cubicBezTo>
                    <a:pt x="442" y="28426"/>
                    <a:pt x="1031" y="27910"/>
                    <a:pt x="1828" y="27215"/>
                  </a:cubicBezTo>
                  <a:cubicBezTo>
                    <a:pt x="12232" y="18138"/>
                    <a:pt x="22638" y="9062"/>
                    <a:pt x="33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835575" y="2023600"/>
              <a:ext cx="951350" cy="969000"/>
            </a:xfrm>
            <a:custGeom>
              <a:avLst/>
              <a:gdLst/>
              <a:ahLst/>
              <a:cxnLst/>
              <a:rect l="l" t="t" r="r" b="b"/>
              <a:pathLst>
                <a:path w="38054" h="38760" extrusionOk="0">
                  <a:moveTo>
                    <a:pt x="35654" y="0"/>
                  </a:moveTo>
                  <a:cubicBezTo>
                    <a:pt x="23819" y="11149"/>
                    <a:pt x="11964" y="22320"/>
                    <a:pt x="1" y="33589"/>
                  </a:cubicBezTo>
                  <a:lnTo>
                    <a:pt x="1" y="38760"/>
                  </a:lnTo>
                  <a:cubicBezTo>
                    <a:pt x="12248" y="26268"/>
                    <a:pt x="24509" y="13794"/>
                    <a:pt x="36768" y="1314"/>
                  </a:cubicBezTo>
                  <a:cubicBezTo>
                    <a:pt x="37198" y="876"/>
                    <a:pt x="37624" y="438"/>
                    <a:pt x="38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835575" y="2023600"/>
              <a:ext cx="672475" cy="500850"/>
            </a:xfrm>
            <a:custGeom>
              <a:avLst/>
              <a:gdLst/>
              <a:ahLst/>
              <a:cxnLst/>
              <a:rect l="l" t="t" r="r" b="b"/>
              <a:pathLst>
                <a:path w="26899" h="20034" extrusionOk="0">
                  <a:moveTo>
                    <a:pt x="23188" y="0"/>
                  </a:moveTo>
                  <a:cubicBezTo>
                    <a:pt x="15414" y="5337"/>
                    <a:pt x="7704" y="10632"/>
                    <a:pt x="1" y="15916"/>
                  </a:cubicBezTo>
                  <a:lnTo>
                    <a:pt x="1" y="20033"/>
                  </a:lnTo>
                  <a:cubicBezTo>
                    <a:pt x="8961" y="13345"/>
                    <a:pt x="17920" y="6661"/>
                    <a:pt x="26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926250" y="2023600"/>
              <a:ext cx="2193075" cy="1644600"/>
            </a:xfrm>
            <a:custGeom>
              <a:avLst/>
              <a:gdLst/>
              <a:ahLst/>
              <a:cxnLst/>
              <a:rect l="l" t="t" r="r" b="b"/>
              <a:pathLst>
                <a:path w="87723" h="65784" extrusionOk="0">
                  <a:moveTo>
                    <a:pt x="40523" y="0"/>
                  </a:moveTo>
                  <a:cubicBezTo>
                    <a:pt x="27407" y="16919"/>
                    <a:pt x="14285" y="33831"/>
                    <a:pt x="1208" y="50780"/>
                  </a:cubicBezTo>
                  <a:cubicBezTo>
                    <a:pt x="578" y="51599"/>
                    <a:pt x="140" y="52742"/>
                    <a:pt x="88" y="53754"/>
                  </a:cubicBezTo>
                  <a:cubicBezTo>
                    <a:pt x="1" y="55459"/>
                    <a:pt x="1491" y="56708"/>
                    <a:pt x="3462" y="56931"/>
                  </a:cubicBezTo>
                  <a:cubicBezTo>
                    <a:pt x="15165" y="58248"/>
                    <a:pt x="67510" y="64106"/>
                    <a:pt x="81979" y="65729"/>
                  </a:cubicBezTo>
                  <a:cubicBezTo>
                    <a:pt x="82301" y="65765"/>
                    <a:pt x="82609" y="65783"/>
                    <a:pt x="82903" y="65783"/>
                  </a:cubicBezTo>
                  <a:cubicBezTo>
                    <a:pt x="86237" y="65783"/>
                    <a:pt x="87723" y="63492"/>
                    <a:pt x="86508" y="60082"/>
                  </a:cubicBezTo>
                  <a:cubicBezTo>
                    <a:pt x="84980" y="55780"/>
                    <a:pt x="83632" y="51418"/>
                    <a:pt x="82108" y="47115"/>
                  </a:cubicBezTo>
                  <a:cubicBezTo>
                    <a:pt x="76541" y="31404"/>
                    <a:pt x="70944" y="15705"/>
                    <a:pt x="65351" y="0"/>
                  </a:cubicBezTo>
                  <a:lnTo>
                    <a:pt x="62265" y="0"/>
                  </a:lnTo>
                  <a:cubicBezTo>
                    <a:pt x="65499" y="8028"/>
                    <a:pt x="68722" y="16059"/>
                    <a:pt x="71948" y="24086"/>
                  </a:cubicBezTo>
                  <a:cubicBezTo>
                    <a:pt x="76137" y="34503"/>
                    <a:pt x="80334" y="44915"/>
                    <a:pt x="84512" y="55335"/>
                  </a:cubicBezTo>
                  <a:cubicBezTo>
                    <a:pt x="84663" y="55708"/>
                    <a:pt x="84678" y="56135"/>
                    <a:pt x="84735" y="56546"/>
                  </a:cubicBezTo>
                  <a:cubicBezTo>
                    <a:pt x="84923" y="56973"/>
                    <a:pt x="85112" y="57388"/>
                    <a:pt x="85294" y="57795"/>
                  </a:cubicBezTo>
                  <a:cubicBezTo>
                    <a:pt x="85448" y="58143"/>
                    <a:pt x="85475" y="58547"/>
                    <a:pt x="85557" y="58924"/>
                  </a:cubicBezTo>
                  <a:cubicBezTo>
                    <a:pt x="85380" y="58645"/>
                    <a:pt x="85180" y="58377"/>
                    <a:pt x="85029" y="58090"/>
                  </a:cubicBezTo>
                  <a:lnTo>
                    <a:pt x="85029" y="58090"/>
                  </a:lnTo>
                  <a:cubicBezTo>
                    <a:pt x="85082" y="58396"/>
                    <a:pt x="85120" y="58706"/>
                    <a:pt x="85123" y="59014"/>
                  </a:cubicBezTo>
                  <a:cubicBezTo>
                    <a:pt x="85152" y="60905"/>
                    <a:pt x="83659" y="62184"/>
                    <a:pt x="81526" y="62184"/>
                  </a:cubicBezTo>
                  <a:cubicBezTo>
                    <a:pt x="81398" y="62184"/>
                    <a:pt x="81267" y="62180"/>
                    <a:pt x="81134" y="62170"/>
                  </a:cubicBezTo>
                  <a:cubicBezTo>
                    <a:pt x="76259" y="61830"/>
                    <a:pt x="71386" y="61456"/>
                    <a:pt x="66513" y="61090"/>
                  </a:cubicBezTo>
                  <a:cubicBezTo>
                    <a:pt x="57407" y="60411"/>
                    <a:pt x="18429" y="57494"/>
                    <a:pt x="8046" y="56694"/>
                  </a:cubicBezTo>
                  <a:cubicBezTo>
                    <a:pt x="5182" y="56471"/>
                    <a:pt x="3960" y="53719"/>
                    <a:pt x="5658" y="51327"/>
                  </a:cubicBezTo>
                  <a:cubicBezTo>
                    <a:pt x="10553" y="44443"/>
                    <a:pt x="15474" y="37579"/>
                    <a:pt x="20380" y="30702"/>
                  </a:cubicBezTo>
                  <a:cubicBezTo>
                    <a:pt x="27691" y="20467"/>
                    <a:pt x="34989" y="10225"/>
                    <a:pt x="42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835575" y="2023600"/>
              <a:ext cx="476225" cy="302400"/>
            </a:xfrm>
            <a:custGeom>
              <a:avLst/>
              <a:gdLst/>
              <a:ahLst/>
              <a:cxnLst/>
              <a:rect l="l" t="t" r="r" b="b"/>
              <a:pathLst>
                <a:path w="19049" h="12096" extrusionOk="0">
                  <a:moveTo>
                    <a:pt x="14146" y="0"/>
                  </a:moveTo>
                  <a:cubicBezTo>
                    <a:pt x="9470" y="2714"/>
                    <a:pt x="4763" y="5439"/>
                    <a:pt x="1" y="8201"/>
                  </a:cubicBezTo>
                  <a:lnTo>
                    <a:pt x="1" y="12096"/>
                  </a:lnTo>
                  <a:cubicBezTo>
                    <a:pt x="447" y="11669"/>
                    <a:pt x="997" y="11270"/>
                    <a:pt x="1642" y="10877"/>
                  </a:cubicBezTo>
                  <a:cubicBezTo>
                    <a:pt x="7481" y="7307"/>
                    <a:pt x="13274" y="3669"/>
                    <a:pt x="19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835575" y="2023600"/>
              <a:ext cx="1056550" cy="1258275"/>
            </a:xfrm>
            <a:custGeom>
              <a:avLst/>
              <a:gdLst/>
              <a:ahLst/>
              <a:cxnLst/>
              <a:rect l="l" t="t" r="r" b="b"/>
              <a:pathLst>
                <a:path w="42262" h="50331" extrusionOk="0">
                  <a:moveTo>
                    <a:pt x="40224" y="0"/>
                  </a:moveTo>
                  <a:cubicBezTo>
                    <a:pt x="26815" y="14761"/>
                    <a:pt x="13410" y="29517"/>
                    <a:pt x="1" y="44273"/>
                  </a:cubicBezTo>
                  <a:lnTo>
                    <a:pt x="1" y="50331"/>
                  </a:lnTo>
                  <a:cubicBezTo>
                    <a:pt x="7964" y="40817"/>
                    <a:pt x="15953" y="31324"/>
                    <a:pt x="23932" y="21822"/>
                  </a:cubicBezTo>
                  <a:cubicBezTo>
                    <a:pt x="30042" y="14550"/>
                    <a:pt x="36148" y="7269"/>
                    <a:pt x="42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3835575" y="2023600"/>
              <a:ext cx="212225" cy="113150"/>
            </a:xfrm>
            <a:custGeom>
              <a:avLst/>
              <a:gdLst/>
              <a:ahLst/>
              <a:cxnLst/>
              <a:rect l="l" t="t" r="r" b="b"/>
              <a:pathLst>
                <a:path w="8489" h="4526" extrusionOk="0">
                  <a:moveTo>
                    <a:pt x="1820" y="0"/>
                  </a:moveTo>
                  <a:cubicBezTo>
                    <a:pt x="1216" y="295"/>
                    <a:pt x="609" y="586"/>
                    <a:pt x="1" y="880"/>
                  </a:cubicBezTo>
                  <a:lnTo>
                    <a:pt x="1" y="4526"/>
                  </a:lnTo>
                  <a:cubicBezTo>
                    <a:pt x="2831" y="3019"/>
                    <a:pt x="5658" y="1507"/>
                    <a:pt x="8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279150" y="2023600"/>
              <a:ext cx="129775" cy="1652850"/>
            </a:xfrm>
            <a:custGeom>
              <a:avLst/>
              <a:gdLst/>
              <a:ahLst/>
              <a:cxnLst/>
              <a:rect l="l" t="t" r="r" b="b"/>
              <a:pathLst>
                <a:path w="5191" h="66114" extrusionOk="0">
                  <a:moveTo>
                    <a:pt x="1329" y="0"/>
                  </a:moveTo>
                  <a:cubicBezTo>
                    <a:pt x="911" y="22052"/>
                    <a:pt x="439" y="44085"/>
                    <a:pt x="1" y="66114"/>
                  </a:cubicBezTo>
                  <a:lnTo>
                    <a:pt x="1186" y="66114"/>
                  </a:lnTo>
                  <a:cubicBezTo>
                    <a:pt x="2519" y="44092"/>
                    <a:pt x="3855" y="22063"/>
                    <a:pt x="5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5330925" y="2023600"/>
              <a:ext cx="721075" cy="1452250"/>
            </a:xfrm>
            <a:custGeom>
              <a:avLst/>
              <a:gdLst/>
              <a:ahLst/>
              <a:cxnLst/>
              <a:rect l="l" t="t" r="r" b="b"/>
              <a:pathLst>
                <a:path w="28843" h="58090" extrusionOk="0">
                  <a:moveTo>
                    <a:pt x="1" y="0"/>
                  </a:moveTo>
                  <a:cubicBezTo>
                    <a:pt x="2579" y="5182"/>
                    <a:pt x="5160" y="10364"/>
                    <a:pt x="7738" y="15550"/>
                  </a:cubicBezTo>
                  <a:cubicBezTo>
                    <a:pt x="14150" y="28441"/>
                    <a:pt x="22392" y="45134"/>
                    <a:pt x="28809" y="58030"/>
                  </a:cubicBezTo>
                  <a:cubicBezTo>
                    <a:pt x="28819" y="58049"/>
                    <a:pt x="28831" y="58067"/>
                    <a:pt x="28842" y="58090"/>
                  </a:cubicBezTo>
                  <a:cubicBezTo>
                    <a:pt x="28759" y="57626"/>
                    <a:pt x="28645" y="57161"/>
                    <a:pt x="28570" y="56698"/>
                  </a:cubicBezTo>
                  <a:cubicBezTo>
                    <a:pt x="28559" y="56649"/>
                    <a:pt x="28555" y="56595"/>
                    <a:pt x="28548" y="56546"/>
                  </a:cubicBezTo>
                  <a:cubicBezTo>
                    <a:pt x="25095" y="48866"/>
                    <a:pt x="20154" y="38140"/>
                    <a:pt x="16871" y="30823"/>
                  </a:cubicBezTo>
                  <a:cubicBezTo>
                    <a:pt x="12263" y="20550"/>
                    <a:pt x="7654" y="10277"/>
                    <a:pt x="3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6044600" y="3437250"/>
              <a:ext cx="20600" cy="59450"/>
            </a:xfrm>
            <a:custGeom>
              <a:avLst/>
              <a:gdLst/>
              <a:ahLst/>
              <a:cxnLst/>
              <a:rect l="l" t="t" r="r" b="b"/>
              <a:pathLst>
                <a:path w="824" h="2378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49"/>
                    <a:pt x="12" y="103"/>
                    <a:pt x="23" y="152"/>
                  </a:cubicBezTo>
                  <a:cubicBezTo>
                    <a:pt x="98" y="615"/>
                    <a:pt x="212" y="1080"/>
                    <a:pt x="295" y="1544"/>
                  </a:cubicBezTo>
                  <a:cubicBezTo>
                    <a:pt x="446" y="1831"/>
                    <a:pt x="646" y="2099"/>
                    <a:pt x="823" y="2378"/>
                  </a:cubicBezTo>
                  <a:cubicBezTo>
                    <a:pt x="741" y="2001"/>
                    <a:pt x="714" y="1597"/>
                    <a:pt x="560" y="1249"/>
                  </a:cubicBezTo>
                  <a:cubicBezTo>
                    <a:pt x="378" y="842"/>
                    <a:pt x="189" y="42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6130000" y="2023600"/>
              <a:ext cx="123425" cy="1652850"/>
            </a:xfrm>
            <a:custGeom>
              <a:avLst/>
              <a:gdLst/>
              <a:ahLst/>
              <a:cxnLst/>
              <a:rect l="l" t="t" r="r" b="b"/>
              <a:pathLst>
                <a:path w="4937" h="66114" extrusionOk="0">
                  <a:moveTo>
                    <a:pt x="0" y="0"/>
                  </a:moveTo>
                  <a:cubicBezTo>
                    <a:pt x="1336" y="22048"/>
                    <a:pt x="2676" y="44085"/>
                    <a:pt x="4012" y="66114"/>
                  </a:cubicBezTo>
                  <a:lnTo>
                    <a:pt x="4937" y="66114"/>
                  </a:lnTo>
                  <a:cubicBezTo>
                    <a:pt x="4491" y="44107"/>
                    <a:pt x="4050" y="22090"/>
                    <a:pt x="3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5958075" y="2023600"/>
              <a:ext cx="252500" cy="1652850"/>
            </a:xfrm>
            <a:custGeom>
              <a:avLst/>
              <a:gdLst/>
              <a:ahLst/>
              <a:cxnLst/>
              <a:rect l="l" t="t" r="r" b="b"/>
              <a:pathLst>
                <a:path w="10100" h="66114" extrusionOk="0">
                  <a:moveTo>
                    <a:pt x="1" y="0"/>
                  </a:moveTo>
                  <a:cubicBezTo>
                    <a:pt x="2178" y="15282"/>
                    <a:pt x="7088" y="49776"/>
                    <a:pt x="9406" y="66114"/>
                  </a:cubicBezTo>
                  <a:lnTo>
                    <a:pt x="10100" y="66114"/>
                  </a:lnTo>
                  <a:cubicBezTo>
                    <a:pt x="7870" y="44111"/>
                    <a:pt x="5639" y="22097"/>
                    <a:pt x="3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5794375" y="2023600"/>
              <a:ext cx="382900" cy="1652850"/>
            </a:xfrm>
            <a:custGeom>
              <a:avLst/>
              <a:gdLst/>
              <a:ahLst/>
              <a:cxnLst/>
              <a:rect l="l" t="t" r="r" b="b"/>
              <a:pathLst>
                <a:path w="15316" h="66114" extrusionOk="0">
                  <a:moveTo>
                    <a:pt x="1" y="0"/>
                  </a:moveTo>
                  <a:cubicBezTo>
                    <a:pt x="964" y="4296"/>
                    <a:pt x="1941" y="8590"/>
                    <a:pt x="2911" y="12881"/>
                  </a:cubicBezTo>
                  <a:cubicBezTo>
                    <a:pt x="6897" y="30532"/>
                    <a:pt x="10877" y="48180"/>
                    <a:pt x="14867" y="65827"/>
                  </a:cubicBezTo>
                  <a:cubicBezTo>
                    <a:pt x="14882" y="65891"/>
                    <a:pt x="14904" y="65989"/>
                    <a:pt x="14935" y="66114"/>
                  </a:cubicBezTo>
                  <a:lnTo>
                    <a:pt x="15316" y="66114"/>
                  </a:lnTo>
                  <a:cubicBezTo>
                    <a:pt x="14731" y="62751"/>
                    <a:pt x="14143" y="59389"/>
                    <a:pt x="13535" y="56025"/>
                  </a:cubicBezTo>
                  <a:cubicBezTo>
                    <a:pt x="12032" y="47738"/>
                    <a:pt x="10489" y="39454"/>
                    <a:pt x="8968" y="31170"/>
                  </a:cubicBezTo>
                  <a:cubicBezTo>
                    <a:pt x="7062" y="20780"/>
                    <a:pt x="5157" y="10390"/>
                    <a:pt x="3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5637300" y="2023600"/>
              <a:ext cx="519975" cy="1652850"/>
            </a:xfrm>
            <a:custGeom>
              <a:avLst/>
              <a:gdLst/>
              <a:ahLst/>
              <a:cxnLst/>
              <a:rect l="l" t="t" r="r" b="b"/>
              <a:pathLst>
                <a:path w="20799" h="66114" extrusionOk="0">
                  <a:moveTo>
                    <a:pt x="1" y="0"/>
                  </a:moveTo>
                  <a:cubicBezTo>
                    <a:pt x="2948" y="9436"/>
                    <a:pt x="5903" y="18867"/>
                    <a:pt x="8836" y="28305"/>
                  </a:cubicBezTo>
                  <a:cubicBezTo>
                    <a:pt x="12549" y="40273"/>
                    <a:pt x="16247" y="52244"/>
                    <a:pt x="19916" y="64226"/>
                  </a:cubicBezTo>
                  <a:cubicBezTo>
                    <a:pt x="20119" y="64895"/>
                    <a:pt x="20187" y="65529"/>
                    <a:pt x="20135" y="66114"/>
                  </a:cubicBezTo>
                  <a:lnTo>
                    <a:pt x="20799" y="66114"/>
                  </a:lnTo>
                  <a:cubicBezTo>
                    <a:pt x="18055" y="55882"/>
                    <a:pt x="15342" y="45644"/>
                    <a:pt x="12605" y="35408"/>
                  </a:cubicBezTo>
                  <a:cubicBezTo>
                    <a:pt x="9454" y="23607"/>
                    <a:pt x="6291" y="11805"/>
                    <a:pt x="3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3835575" y="3417725"/>
              <a:ext cx="1609650" cy="258725"/>
            </a:xfrm>
            <a:custGeom>
              <a:avLst/>
              <a:gdLst/>
              <a:ahLst/>
              <a:cxnLst/>
              <a:rect l="l" t="t" r="r" b="b"/>
              <a:pathLst>
                <a:path w="64386" h="10349" extrusionOk="0">
                  <a:moveTo>
                    <a:pt x="1" y="0"/>
                  </a:moveTo>
                  <a:lnTo>
                    <a:pt x="1" y="1016"/>
                  </a:lnTo>
                  <a:cubicBezTo>
                    <a:pt x="16493" y="4125"/>
                    <a:pt x="32986" y="7238"/>
                    <a:pt x="49478" y="10349"/>
                  </a:cubicBezTo>
                  <a:lnTo>
                    <a:pt x="64385" y="10349"/>
                  </a:lnTo>
                  <a:cubicBezTo>
                    <a:pt x="48376" y="7937"/>
                    <a:pt x="32367" y="5526"/>
                    <a:pt x="16354" y="3114"/>
                  </a:cubicBezTo>
                  <a:cubicBezTo>
                    <a:pt x="11666" y="2408"/>
                    <a:pt x="6968" y="1736"/>
                    <a:pt x="2288" y="978"/>
                  </a:cubicBezTo>
                  <a:cubicBezTo>
                    <a:pt x="1344" y="823"/>
                    <a:pt x="578" y="47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835575" y="3452050"/>
              <a:ext cx="988450" cy="224400"/>
            </a:xfrm>
            <a:custGeom>
              <a:avLst/>
              <a:gdLst/>
              <a:ahLst/>
              <a:cxnLst/>
              <a:rect l="l" t="t" r="r" b="b"/>
              <a:pathLst>
                <a:path w="39538" h="8976" extrusionOk="0">
                  <a:moveTo>
                    <a:pt x="1" y="1"/>
                  </a:moveTo>
                  <a:lnTo>
                    <a:pt x="1" y="408"/>
                  </a:lnTo>
                  <a:lnTo>
                    <a:pt x="32053" y="8976"/>
                  </a:lnTo>
                  <a:lnTo>
                    <a:pt x="39537" y="8976"/>
                  </a:lnTo>
                  <a:cubicBezTo>
                    <a:pt x="26483" y="5971"/>
                    <a:pt x="13406" y="3062"/>
                    <a:pt x="344" y="84"/>
                  </a:cubicBezTo>
                  <a:cubicBezTo>
                    <a:pt x="231" y="58"/>
                    <a:pt x="118" y="2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835575" y="3524725"/>
              <a:ext cx="315275" cy="151725"/>
            </a:xfrm>
            <a:custGeom>
              <a:avLst/>
              <a:gdLst/>
              <a:ahLst/>
              <a:cxnLst/>
              <a:rect l="l" t="t" r="r" b="b"/>
              <a:pathLst>
                <a:path w="12611" h="6069" extrusionOk="0">
                  <a:moveTo>
                    <a:pt x="1" y="0"/>
                  </a:moveTo>
                  <a:lnTo>
                    <a:pt x="1" y="641"/>
                  </a:lnTo>
                  <a:cubicBezTo>
                    <a:pt x="3417" y="2453"/>
                    <a:pt x="6832" y="4261"/>
                    <a:pt x="10243" y="6069"/>
                  </a:cubicBezTo>
                  <a:lnTo>
                    <a:pt x="12610" y="6069"/>
                  </a:lnTo>
                  <a:cubicBezTo>
                    <a:pt x="8409" y="4042"/>
                    <a:pt x="4201" y="20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3835575" y="3557450"/>
              <a:ext cx="204875" cy="119000"/>
            </a:xfrm>
            <a:custGeom>
              <a:avLst/>
              <a:gdLst/>
              <a:ahLst/>
              <a:cxnLst/>
              <a:rect l="l" t="t" r="r" b="b"/>
              <a:pathLst>
                <a:path w="8195" h="4760" extrusionOk="0">
                  <a:moveTo>
                    <a:pt x="1" y="1"/>
                  </a:moveTo>
                  <a:lnTo>
                    <a:pt x="1" y="759"/>
                  </a:lnTo>
                  <a:cubicBezTo>
                    <a:pt x="2114" y="2091"/>
                    <a:pt x="4224" y="3427"/>
                    <a:pt x="6334" y="4760"/>
                  </a:cubicBezTo>
                  <a:lnTo>
                    <a:pt x="8194" y="4760"/>
                  </a:lnTo>
                  <a:cubicBezTo>
                    <a:pt x="5462" y="3175"/>
                    <a:pt x="2734" y="158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4145425" y="2023600"/>
              <a:ext cx="1867875" cy="1467450"/>
            </a:xfrm>
            <a:custGeom>
              <a:avLst/>
              <a:gdLst/>
              <a:ahLst/>
              <a:cxnLst/>
              <a:rect l="l" t="t" r="r" b="b"/>
              <a:pathLst>
                <a:path w="74715" h="58698" extrusionOk="0">
                  <a:moveTo>
                    <a:pt x="35224" y="0"/>
                  </a:moveTo>
                  <a:cubicBezTo>
                    <a:pt x="26823" y="12806"/>
                    <a:pt x="5741" y="44923"/>
                    <a:pt x="1673" y="51157"/>
                  </a:cubicBezTo>
                  <a:cubicBezTo>
                    <a:pt x="0" y="53716"/>
                    <a:pt x="1288" y="56082"/>
                    <a:pt x="4393" y="56199"/>
                  </a:cubicBezTo>
                  <a:cubicBezTo>
                    <a:pt x="15531" y="56618"/>
                    <a:pt x="61211" y="58324"/>
                    <a:pt x="70933" y="58694"/>
                  </a:cubicBezTo>
                  <a:cubicBezTo>
                    <a:pt x="71003" y="58696"/>
                    <a:pt x="71071" y="58698"/>
                    <a:pt x="71139" y="58698"/>
                  </a:cubicBezTo>
                  <a:cubicBezTo>
                    <a:pt x="72446" y="58698"/>
                    <a:pt x="73479" y="58211"/>
                    <a:pt x="74107" y="57053"/>
                  </a:cubicBezTo>
                  <a:cubicBezTo>
                    <a:pt x="74715" y="55938"/>
                    <a:pt x="74458" y="54874"/>
                    <a:pt x="73865" y="53803"/>
                  </a:cubicBezTo>
                  <a:cubicBezTo>
                    <a:pt x="69065" y="45092"/>
                    <a:pt x="64280" y="36374"/>
                    <a:pt x="59502" y="27652"/>
                  </a:cubicBezTo>
                  <a:cubicBezTo>
                    <a:pt x="54456" y="18444"/>
                    <a:pt x="49331" y="9269"/>
                    <a:pt x="44402" y="0"/>
                  </a:cubicBezTo>
                  <a:lnTo>
                    <a:pt x="41085" y="0"/>
                  </a:lnTo>
                  <a:cubicBezTo>
                    <a:pt x="41368" y="279"/>
                    <a:pt x="41636" y="615"/>
                    <a:pt x="41877" y="1019"/>
                  </a:cubicBezTo>
                  <a:cubicBezTo>
                    <a:pt x="47135" y="9745"/>
                    <a:pt x="52384" y="18474"/>
                    <a:pt x="57630" y="27203"/>
                  </a:cubicBezTo>
                  <a:cubicBezTo>
                    <a:pt x="62325" y="35015"/>
                    <a:pt x="67030" y="42820"/>
                    <a:pt x="71673" y="50662"/>
                  </a:cubicBezTo>
                  <a:cubicBezTo>
                    <a:pt x="72111" y="51399"/>
                    <a:pt x="72364" y="52414"/>
                    <a:pt x="72247" y="53240"/>
                  </a:cubicBezTo>
                  <a:cubicBezTo>
                    <a:pt x="72047" y="54670"/>
                    <a:pt x="70801" y="55342"/>
                    <a:pt x="68937" y="55346"/>
                  </a:cubicBezTo>
                  <a:cubicBezTo>
                    <a:pt x="66258" y="55347"/>
                    <a:pt x="63578" y="55348"/>
                    <a:pt x="60899" y="55348"/>
                  </a:cubicBezTo>
                  <a:cubicBezTo>
                    <a:pt x="55541" y="55348"/>
                    <a:pt x="50184" y="55346"/>
                    <a:pt x="44825" y="55346"/>
                  </a:cubicBezTo>
                  <a:lnTo>
                    <a:pt x="38934" y="55346"/>
                  </a:lnTo>
                  <a:cubicBezTo>
                    <a:pt x="34126" y="55346"/>
                    <a:pt x="29317" y="55344"/>
                    <a:pt x="24508" y="55344"/>
                  </a:cubicBezTo>
                  <a:cubicBezTo>
                    <a:pt x="19498" y="55344"/>
                    <a:pt x="14489" y="55346"/>
                    <a:pt x="9481" y="55358"/>
                  </a:cubicBezTo>
                  <a:cubicBezTo>
                    <a:pt x="9467" y="55358"/>
                    <a:pt x="9453" y="55358"/>
                    <a:pt x="9439" y="55358"/>
                  </a:cubicBezTo>
                  <a:cubicBezTo>
                    <a:pt x="8104" y="55358"/>
                    <a:pt x="6896" y="55183"/>
                    <a:pt x="6156" y="53980"/>
                  </a:cubicBezTo>
                  <a:cubicBezTo>
                    <a:pt x="5375" y="52712"/>
                    <a:pt x="5839" y="51576"/>
                    <a:pt x="6548" y="50406"/>
                  </a:cubicBezTo>
                  <a:cubicBezTo>
                    <a:pt x="10081" y="44571"/>
                    <a:pt x="29861" y="11617"/>
                    <a:pt x="36257" y="997"/>
                  </a:cubicBezTo>
                  <a:cubicBezTo>
                    <a:pt x="36495" y="605"/>
                    <a:pt x="36752" y="272"/>
                    <a:pt x="37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388875" y="2092725"/>
              <a:ext cx="1519700" cy="1284275"/>
            </a:xfrm>
            <a:custGeom>
              <a:avLst/>
              <a:gdLst/>
              <a:ahLst/>
              <a:cxnLst/>
              <a:rect l="l" t="t" r="r" b="b"/>
              <a:pathLst>
                <a:path w="60788" h="51371" extrusionOk="0">
                  <a:moveTo>
                    <a:pt x="28497" y="3662"/>
                  </a:moveTo>
                  <a:cubicBezTo>
                    <a:pt x="29334" y="3662"/>
                    <a:pt x="30210" y="4220"/>
                    <a:pt x="31011" y="5346"/>
                  </a:cubicBezTo>
                  <a:cubicBezTo>
                    <a:pt x="35906" y="12226"/>
                    <a:pt x="40778" y="19117"/>
                    <a:pt x="45681" y="25986"/>
                  </a:cubicBezTo>
                  <a:cubicBezTo>
                    <a:pt x="49499" y="31337"/>
                    <a:pt x="53352" y="36662"/>
                    <a:pt x="57187" y="41999"/>
                  </a:cubicBezTo>
                  <a:cubicBezTo>
                    <a:pt x="58919" y="44410"/>
                    <a:pt x="58104" y="46158"/>
                    <a:pt x="55096" y="46388"/>
                  </a:cubicBezTo>
                  <a:cubicBezTo>
                    <a:pt x="42483" y="47343"/>
                    <a:pt x="29875" y="48271"/>
                    <a:pt x="17262" y="49215"/>
                  </a:cubicBezTo>
                  <a:cubicBezTo>
                    <a:pt x="14258" y="49437"/>
                    <a:pt x="11254" y="49672"/>
                    <a:pt x="7865" y="49932"/>
                  </a:cubicBezTo>
                  <a:cubicBezTo>
                    <a:pt x="7828" y="49933"/>
                    <a:pt x="7792" y="49934"/>
                    <a:pt x="7755" y="49934"/>
                  </a:cubicBezTo>
                  <a:cubicBezTo>
                    <a:pt x="5976" y="49934"/>
                    <a:pt x="4846" y="48228"/>
                    <a:pt x="5804" y="46294"/>
                  </a:cubicBezTo>
                  <a:cubicBezTo>
                    <a:pt x="8548" y="40754"/>
                    <a:pt x="11330" y="35229"/>
                    <a:pt x="14084" y="29696"/>
                  </a:cubicBezTo>
                  <a:cubicBezTo>
                    <a:pt x="18062" y="21710"/>
                    <a:pt x="22025" y="13717"/>
                    <a:pt x="25995" y="5731"/>
                  </a:cubicBezTo>
                  <a:cubicBezTo>
                    <a:pt x="26677" y="4356"/>
                    <a:pt x="27563" y="3662"/>
                    <a:pt x="28497" y="3662"/>
                  </a:cubicBezTo>
                  <a:close/>
                  <a:moveTo>
                    <a:pt x="28758" y="1"/>
                  </a:moveTo>
                  <a:cubicBezTo>
                    <a:pt x="27781" y="1"/>
                    <a:pt x="26818" y="641"/>
                    <a:pt x="26123" y="1907"/>
                  </a:cubicBezTo>
                  <a:cubicBezTo>
                    <a:pt x="17847" y="16988"/>
                    <a:pt x="9574" y="32074"/>
                    <a:pt x="1306" y="47158"/>
                  </a:cubicBezTo>
                  <a:cubicBezTo>
                    <a:pt x="1" y="49540"/>
                    <a:pt x="1119" y="51370"/>
                    <a:pt x="3853" y="51370"/>
                  </a:cubicBezTo>
                  <a:cubicBezTo>
                    <a:pt x="3926" y="51370"/>
                    <a:pt x="4000" y="51369"/>
                    <a:pt x="4075" y="51366"/>
                  </a:cubicBezTo>
                  <a:cubicBezTo>
                    <a:pt x="12839" y="51064"/>
                    <a:pt x="21605" y="50736"/>
                    <a:pt x="30373" y="50419"/>
                  </a:cubicBezTo>
                  <a:cubicBezTo>
                    <a:pt x="30373" y="50411"/>
                    <a:pt x="30373" y="50404"/>
                    <a:pt x="30369" y="50396"/>
                  </a:cubicBezTo>
                  <a:cubicBezTo>
                    <a:pt x="39272" y="50071"/>
                    <a:pt x="48175" y="49743"/>
                    <a:pt x="57078" y="49434"/>
                  </a:cubicBezTo>
                  <a:cubicBezTo>
                    <a:pt x="58327" y="49388"/>
                    <a:pt x="59455" y="49181"/>
                    <a:pt x="60119" y="48030"/>
                  </a:cubicBezTo>
                  <a:cubicBezTo>
                    <a:pt x="60788" y="46864"/>
                    <a:pt x="60335" y="45859"/>
                    <a:pt x="59659" y="44840"/>
                  </a:cubicBezTo>
                  <a:cubicBezTo>
                    <a:pt x="56066" y="39402"/>
                    <a:pt x="52496" y="33941"/>
                    <a:pt x="48919" y="28491"/>
                  </a:cubicBezTo>
                  <a:cubicBezTo>
                    <a:pt x="43054" y="19547"/>
                    <a:pt x="37189" y="10599"/>
                    <a:pt x="31316" y="1663"/>
                  </a:cubicBezTo>
                  <a:cubicBezTo>
                    <a:pt x="30584" y="551"/>
                    <a:pt x="29665" y="1"/>
                    <a:pt x="28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628125" y="2274025"/>
              <a:ext cx="1170075" cy="1021925"/>
            </a:xfrm>
            <a:custGeom>
              <a:avLst/>
              <a:gdLst/>
              <a:ahLst/>
              <a:cxnLst/>
              <a:rect l="l" t="t" r="r" b="b"/>
              <a:pathLst>
                <a:path w="46803" h="40877" extrusionOk="0">
                  <a:moveTo>
                    <a:pt x="19480" y="3606"/>
                  </a:moveTo>
                  <a:cubicBezTo>
                    <a:pt x="20073" y="3606"/>
                    <a:pt x="20697" y="3910"/>
                    <a:pt x="21237" y="4540"/>
                  </a:cubicBezTo>
                  <a:cubicBezTo>
                    <a:pt x="23298" y="6944"/>
                    <a:pt x="25309" y="9382"/>
                    <a:pt x="27343" y="11805"/>
                  </a:cubicBezTo>
                  <a:cubicBezTo>
                    <a:pt x="32465" y="17907"/>
                    <a:pt x="37593" y="24007"/>
                    <a:pt x="42707" y="30116"/>
                  </a:cubicBezTo>
                  <a:cubicBezTo>
                    <a:pt x="44118" y="31796"/>
                    <a:pt x="43587" y="33268"/>
                    <a:pt x="41382" y="33603"/>
                  </a:cubicBezTo>
                  <a:cubicBezTo>
                    <a:pt x="30076" y="35336"/>
                    <a:pt x="18765" y="37027"/>
                    <a:pt x="7454" y="38729"/>
                  </a:cubicBezTo>
                  <a:cubicBezTo>
                    <a:pt x="7318" y="38751"/>
                    <a:pt x="7182" y="38759"/>
                    <a:pt x="7047" y="38770"/>
                  </a:cubicBezTo>
                  <a:cubicBezTo>
                    <a:pt x="7040" y="38771"/>
                    <a:pt x="7033" y="38771"/>
                    <a:pt x="7026" y="38771"/>
                  </a:cubicBezTo>
                  <a:cubicBezTo>
                    <a:pt x="5428" y="38771"/>
                    <a:pt x="4574" y="37507"/>
                    <a:pt x="5193" y="35935"/>
                  </a:cubicBezTo>
                  <a:cubicBezTo>
                    <a:pt x="6643" y="32249"/>
                    <a:pt x="8133" y="28576"/>
                    <a:pt x="9613" y="24897"/>
                  </a:cubicBezTo>
                  <a:cubicBezTo>
                    <a:pt x="12206" y="18447"/>
                    <a:pt x="14803" y="11997"/>
                    <a:pt x="17398" y="5547"/>
                  </a:cubicBezTo>
                  <a:cubicBezTo>
                    <a:pt x="17463" y="5385"/>
                    <a:pt x="17512" y="5212"/>
                    <a:pt x="17583" y="5053"/>
                  </a:cubicBezTo>
                  <a:cubicBezTo>
                    <a:pt x="18011" y="4103"/>
                    <a:pt x="18721" y="3606"/>
                    <a:pt x="19480" y="3606"/>
                  </a:cubicBezTo>
                  <a:close/>
                  <a:moveTo>
                    <a:pt x="18992" y="0"/>
                  </a:moveTo>
                  <a:cubicBezTo>
                    <a:pt x="18121" y="0"/>
                    <a:pt x="17333" y="711"/>
                    <a:pt x="16697" y="2124"/>
                  </a:cubicBezTo>
                  <a:cubicBezTo>
                    <a:pt x="13515" y="9201"/>
                    <a:pt x="10334" y="16277"/>
                    <a:pt x="7156" y="23357"/>
                  </a:cubicBezTo>
                  <a:cubicBezTo>
                    <a:pt x="5024" y="28105"/>
                    <a:pt x="2880" y="32852"/>
                    <a:pt x="778" y="37616"/>
                  </a:cubicBezTo>
                  <a:cubicBezTo>
                    <a:pt x="1" y="39370"/>
                    <a:pt x="936" y="40854"/>
                    <a:pt x="2748" y="40876"/>
                  </a:cubicBezTo>
                  <a:cubicBezTo>
                    <a:pt x="2933" y="40861"/>
                    <a:pt x="3114" y="40854"/>
                    <a:pt x="3295" y="40831"/>
                  </a:cubicBezTo>
                  <a:cubicBezTo>
                    <a:pt x="16674" y="39328"/>
                    <a:pt x="30049" y="37834"/>
                    <a:pt x="43428" y="36317"/>
                  </a:cubicBezTo>
                  <a:cubicBezTo>
                    <a:pt x="46111" y="36012"/>
                    <a:pt x="46802" y="34388"/>
                    <a:pt x="45186" y="32298"/>
                  </a:cubicBezTo>
                  <a:cubicBezTo>
                    <a:pt x="41953" y="28120"/>
                    <a:pt x="38710" y="23946"/>
                    <a:pt x="35472" y="19772"/>
                  </a:cubicBezTo>
                  <a:cubicBezTo>
                    <a:pt x="30781" y="13722"/>
                    <a:pt x="26097" y="7668"/>
                    <a:pt x="21406" y="1619"/>
                  </a:cubicBezTo>
                  <a:cubicBezTo>
                    <a:pt x="20570" y="538"/>
                    <a:pt x="19750" y="0"/>
                    <a:pt x="18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860375" y="2450825"/>
              <a:ext cx="801750" cy="731850"/>
            </a:xfrm>
            <a:custGeom>
              <a:avLst/>
              <a:gdLst/>
              <a:ahLst/>
              <a:cxnLst/>
              <a:rect l="l" t="t" r="r" b="b"/>
              <a:pathLst>
                <a:path w="32070" h="29274" extrusionOk="0">
                  <a:moveTo>
                    <a:pt x="11942" y="3393"/>
                  </a:moveTo>
                  <a:cubicBezTo>
                    <a:pt x="12450" y="3393"/>
                    <a:pt x="13050" y="3752"/>
                    <a:pt x="13755" y="4469"/>
                  </a:cubicBezTo>
                  <a:cubicBezTo>
                    <a:pt x="18544" y="9333"/>
                    <a:pt x="23329" y="14198"/>
                    <a:pt x="28119" y="19063"/>
                  </a:cubicBezTo>
                  <a:cubicBezTo>
                    <a:pt x="29153" y="20116"/>
                    <a:pt x="28892" y="21368"/>
                    <a:pt x="27469" y="21701"/>
                  </a:cubicBezTo>
                  <a:cubicBezTo>
                    <a:pt x="20378" y="23350"/>
                    <a:pt x="13275" y="24946"/>
                    <a:pt x="6173" y="26562"/>
                  </a:cubicBezTo>
                  <a:cubicBezTo>
                    <a:pt x="6041" y="26592"/>
                    <a:pt x="5908" y="26614"/>
                    <a:pt x="5821" y="26630"/>
                  </a:cubicBezTo>
                  <a:cubicBezTo>
                    <a:pt x="4689" y="26611"/>
                    <a:pt x="4055" y="25739"/>
                    <a:pt x="4376" y="24573"/>
                  </a:cubicBezTo>
                  <a:cubicBezTo>
                    <a:pt x="4792" y="23048"/>
                    <a:pt x="5278" y="21542"/>
                    <a:pt x="5750" y="20032"/>
                  </a:cubicBezTo>
                  <a:cubicBezTo>
                    <a:pt x="7297" y="15089"/>
                    <a:pt x="8852" y="10145"/>
                    <a:pt x="10404" y="5197"/>
                  </a:cubicBezTo>
                  <a:cubicBezTo>
                    <a:pt x="10782" y="3993"/>
                    <a:pt x="11285" y="3393"/>
                    <a:pt x="11942" y="3393"/>
                  </a:cubicBezTo>
                  <a:close/>
                  <a:moveTo>
                    <a:pt x="10907" y="1"/>
                  </a:moveTo>
                  <a:cubicBezTo>
                    <a:pt x="10178" y="1"/>
                    <a:pt x="9550" y="579"/>
                    <a:pt x="9146" y="1710"/>
                  </a:cubicBezTo>
                  <a:cubicBezTo>
                    <a:pt x="6173" y="10039"/>
                    <a:pt x="3214" y="18376"/>
                    <a:pt x="251" y="26709"/>
                  </a:cubicBezTo>
                  <a:cubicBezTo>
                    <a:pt x="150" y="26996"/>
                    <a:pt x="73" y="27294"/>
                    <a:pt x="17" y="27482"/>
                  </a:cubicBezTo>
                  <a:cubicBezTo>
                    <a:pt x="1" y="28583"/>
                    <a:pt x="773" y="29274"/>
                    <a:pt x="1873" y="29274"/>
                  </a:cubicBezTo>
                  <a:cubicBezTo>
                    <a:pt x="2045" y="29274"/>
                    <a:pt x="2224" y="29257"/>
                    <a:pt x="2410" y="29222"/>
                  </a:cubicBezTo>
                  <a:cubicBezTo>
                    <a:pt x="11501" y="27513"/>
                    <a:pt x="20594" y="25796"/>
                    <a:pt x="29681" y="24067"/>
                  </a:cubicBezTo>
                  <a:cubicBezTo>
                    <a:pt x="31617" y="23701"/>
                    <a:pt x="32070" y="22380"/>
                    <a:pt x="30768" y="20920"/>
                  </a:cubicBezTo>
                  <a:cubicBezTo>
                    <a:pt x="29077" y="19025"/>
                    <a:pt x="27352" y="17156"/>
                    <a:pt x="25647" y="15277"/>
                  </a:cubicBezTo>
                  <a:cubicBezTo>
                    <a:pt x="21325" y="10518"/>
                    <a:pt x="17011" y="5752"/>
                    <a:pt x="12679" y="1004"/>
                  </a:cubicBezTo>
                  <a:cubicBezTo>
                    <a:pt x="12066" y="331"/>
                    <a:pt x="11458" y="1"/>
                    <a:pt x="10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064100" y="2617775"/>
              <a:ext cx="453500" cy="423425"/>
            </a:xfrm>
            <a:custGeom>
              <a:avLst/>
              <a:gdLst/>
              <a:ahLst/>
              <a:cxnLst/>
              <a:rect l="l" t="t" r="r" b="b"/>
              <a:pathLst>
                <a:path w="18140" h="16937" extrusionOk="0">
                  <a:moveTo>
                    <a:pt x="6909" y="3142"/>
                  </a:moveTo>
                  <a:cubicBezTo>
                    <a:pt x="7194" y="3142"/>
                    <a:pt x="7515" y="3277"/>
                    <a:pt x="7829" y="3546"/>
                  </a:cubicBezTo>
                  <a:cubicBezTo>
                    <a:pt x="9972" y="5380"/>
                    <a:pt x="12116" y="7210"/>
                    <a:pt x="14188" y="9116"/>
                  </a:cubicBezTo>
                  <a:cubicBezTo>
                    <a:pt x="15192" y="10041"/>
                    <a:pt x="14992" y="10713"/>
                    <a:pt x="13708" y="11121"/>
                  </a:cubicBezTo>
                  <a:cubicBezTo>
                    <a:pt x="11063" y="11962"/>
                    <a:pt x="8414" y="12777"/>
                    <a:pt x="5756" y="13573"/>
                  </a:cubicBezTo>
                  <a:cubicBezTo>
                    <a:pt x="5483" y="13655"/>
                    <a:pt x="5244" y="13695"/>
                    <a:pt x="5038" y="13695"/>
                  </a:cubicBezTo>
                  <a:cubicBezTo>
                    <a:pt x="4396" y="13695"/>
                    <a:pt x="4084" y="13298"/>
                    <a:pt x="4096" y="12506"/>
                  </a:cubicBezTo>
                  <a:cubicBezTo>
                    <a:pt x="4718" y="9701"/>
                    <a:pt x="5307" y="6822"/>
                    <a:pt x="6028" y="3972"/>
                  </a:cubicBezTo>
                  <a:cubicBezTo>
                    <a:pt x="6168" y="3417"/>
                    <a:pt x="6503" y="3142"/>
                    <a:pt x="6909" y="3142"/>
                  </a:cubicBezTo>
                  <a:close/>
                  <a:moveTo>
                    <a:pt x="5218" y="1"/>
                  </a:moveTo>
                  <a:cubicBezTo>
                    <a:pt x="4649" y="1"/>
                    <a:pt x="4210" y="489"/>
                    <a:pt x="3941" y="1443"/>
                  </a:cubicBezTo>
                  <a:cubicBezTo>
                    <a:pt x="3432" y="3260"/>
                    <a:pt x="2926" y="5075"/>
                    <a:pt x="2443" y="6893"/>
                  </a:cubicBezTo>
                  <a:cubicBezTo>
                    <a:pt x="1699" y="9686"/>
                    <a:pt x="964" y="12479"/>
                    <a:pt x="262" y="15279"/>
                  </a:cubicBezTo>
                  <a:cubicBezTo>
                    <a:pt x="1" y="16320"/>
                    <a:pt x="499" y="16937"/>
                    <a:pt x="1553" y="16937"/>
                  </a:cubicBezTo>
                  <a:cubicBezTo>
                    <a:pt x="1565" y="16937"/>
                    <a:pt x="1577" y="16937"/>
                    <a:pt x="1590" y="16937"/>
                  </a:cubicBezTo>
                  <a:cubicBezTo>
                    <a:pt x="1711" y="16918"/>
                    <a:pt x="1896" y="16902"/>
                    <a:pt x="2069" y="16857"/>
                  </a:cubicBezTo>
                  <a:cubicBezTo>
                    <a:pt x="6897" y="15566"/>
                    <a:pt x="11731" y="14291"/>
                    <a:pt x="16547" y="12966"/>
                  </a:cubicBezTo>
                  <a:cubicBezTo>
                    <a:pt x="17935" y="12584"/>
                    <a:pt x="18139" y="11649"/>
                    <a:pt x="17064" y="10622"/>
                  </a:cubicBezTo>
                  <a:cubicBezTo>
                    <a:pt x="13580" y="7301"/>
                    <a:pt x="10078" y="3995"/>
                    <a:pt x="6564" y="701"/>
                  </a:cubicBezTo>
                  <a:cubicBezTo>
                    <a:pt x="6063" y="232"/>
                    <a:pt x="5610" y="1"/>
                    <a:pt x="5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5243600" y="2802525"/>
              <a:ext cx="95275" cy="84975"/>
            </a:xfrm>
            <a:custGeom>
              <a:avLst/>
              <a:gdLst/>
              <a:ahLst/>
              <a:cxnLst/>
              <a:rect l="l" t="t" r="r" b="b"/>
              <a:pathLst>
                <a:path w="3811" h="3399" extrusionOk="0">
                  <a:moveTo>
                    <a:pt x="952" y="356"/>
                  </a:moveTo>
                  <a:cubicBezTo>
                    <a:pt x="971" y="356"/>
                    <a:pt x="991" y="358"/>
                    <a:pt x="1011" y="360"/>
                  </a:cubicBezTo>
                  <a:cubicBezTo>
                    <a:pt x="1596" y="444"/>
                    <a:pt x="2180" y="519"/>
                    <a:pt x="2758" y="620"/>
                  </a:cubicBezTo>
                  <a:cubicBezTo>
                    <a:pt x="3041" y="670"/>
                    <a:pt x="3086" y="806"/>
                    <a:pt x="2917" y="1017"/>
                  </a:cubicBezTo>
                  <a:cubicBezTo>
                    <a:pt x="2562" y="1447"/>
                    <a:pt x="2208" y="1877"/>
                    <a:pt x="1845" y="2304"/>
                  </a:cubicBezTo>
                  <a:cubicBezTo>
                    <a:pt x="1770" y="2394"/>
                    <a:pt x="1699" y="2439"/>
                    <a:pt x="1630" y="2439"/>
                  </a:cubicBezTo>
                  <a:cubicBezTo>
                    <a:pt x="1562" y="2439"/>
                    <a:pt x="1496" y="2393"/>
                    <a:pt x="1433" y="2304"/>
                  </a:cubicBezTo>
                  <a:cubicBezTo>
                    <a:pt x="1211" y="1757"/>
                    <a:pt x="969" y="1198"/>
                    <a:pt x="754" y="632"/>
                  </a:cubicBezTo>
                  <a:cubicBezTo>
                    <a:pt x="689" y="462"/>
                    <a:pt x="782" y="356"/>
                    <a:pt x="952" y="356"/>
                  </a:cubicBezTo>
                  <a:close/>
                  <a:moveTo>
                    <a:pt x="322" y="0"/>
                  </a:moveTo>
                  <a:cubicBezTo>
                    <a:pt x="80" y="0"/>
                    <a:pt x="0" y="151"/>
                    <a:pt x="97" y="428"/>
                  </a:cubicBezTo>
                  <a:cubicBezTo>
                    <a:pt x="226" y="794"/>
                    <a:pt x="354" y="1160"/>
                    <a:pt x="487" y="1522"/>
                  </a:cubicBezTo>
                  <a:cubicBezTo>
                    <a:pt x="690" y="2081"/>
                    <a:pt x="894" y="2640"/>
                    <a:pt x="1109" y="3194"/>
                  </a:cubicBezTo>
                  <a:cubicBezTo>
                    <a:pt x="1160" y="3330"/>
                    <a:pt x="1244" y="3399"/>
                    <a:pt x="1346" y="3399"/>
                  </a:cubicBezTo>
                  <a:cubicBezTo>
                    <a:pt x="1403" y="3399"/>
                    <a:pt x="1466" y="3377"/>
                    <a:pt x="1532" y="3334"/>
                  </a:cubicBezTo>
                  <a:cubicBezTo>
                    <a:pt x="1551" y="3319"/>
                    <a:pt x="1581" y="3297"/>
                    <a:pt x="1603" y="3270"/>
                  </a:cubicBezTo>
                  <a:cubicBezTo>
                    <a:pt x="2275" y="2519"/>
                    <a:pt x="2950" y="1771"/>
                    <a:pt x="3619" y="1021"/>
                  </a:cubicBezTo>
                  <a:cubicBezTo>
                    <a:pt x="3811" y="801"/>
                    <a:pt x="3736" y="620"/>
                    <a:pt x="3430" y="564"/>
                  </a:cubicBezTo>
                  <a:cubicBezTo>
                    <a:pt x="2441" y="376"/>
                    <a:pt x="1449" y="195"/>
                    <a:pt x="459" y="13"/>
                  </a:cubicBezTo>
                  <a:cubicBezTo>
                    <a:pt x="409" y="5"/>
                    <a:pt x="363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7" name="Google Shape;177;p4"/>
          <p:cNvSpPr/>
          <p:nvPr/>
        </p:nvSpPr>
        <p:spPr>
          <a:xfrm>
            <a:off x="1499000" y="556867"/>
            <a:ext cx="106928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4"/>
          <p:cNvSpPr txBox="1">
            <a:spLocks noGrp="1"/>
          </p:cNvSpPr>
          <p:nvPr>
            <p:ph type="subTitle" idx="1"/>
          </p:nvPr>
        </p:nvSpPr>
        <p:spPr>
          <a:xfrm flipH="1">
            <a:off x="2141267" y="3145067"/>
            <a:ext cx="9090800" cy="27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5197733" y="720000"/>
            <a:ext cx="6034400" cy="22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19497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98496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497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034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64240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996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5777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371D-F0D4-4C7B-87F1-0BDBA29C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416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371D-F0D4-4C7B-87F1-0BDBA29CBD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190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371D-F0D4-4C7B-87F1-0BDBA29CBD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833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371D-F0D4-4C7B-87F1-0BDBA29C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5"/>
          <p:cNvGrpSpPr/>
          <p:nvPr/>
        </p:nvGrpSpPr>
        <p:grpSpPr>
          <a:xfrm flipH="1">
            <a:off x="-248999" y="0"/>
            <a:ext cx="12440996" cy="6858000"/>
            <a:chOff x="0" y="0"/>
            <a:chExt cx="9330747" cy="5143500"/>
          </a:xfrm>
        </p:grpSpPr>
        <p:sp>
          <p:nvSpPr>
            <p:cNvPr id="182" name="Google Shape;182;p5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5"/>
          <p:cNvSpPr/>
          <p:nvPr/>
        </p:nvSpPr>
        <p:spPr>
          <a:xfrm>
            <a:off x="1161733" y="556867"/>
            <a:ext cx="11030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5"/>
          <p:cNvSpPr txBox="1">
            <a:spLocks noGrp="1"/>
          </p:cNvSpPr>
          <p:nvPr>
            <p:ph type="subTitle" idx="1"/>
          </p:nvPr>
        </p:nvSpPr>
        <p:spPr>
          <a:xfrm>
            <a:off x="2096099" y="1945372"/>
            <a:ext cx="44844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5"/>
          <p:cNvSpPr txBox="1">
            <a:spLocks noGrp="1"/>
          </p:cNvSpPr>
          <p:nvPr>
            <p:ph type="ctrTitle"/>
          </p:nvPr>
        </p:nvSpPr>
        <p:spPr>
          <a:xfrm>
            <a:off x="8299167" y="2031500"/>
            <a:ext cx="2932800" cy="25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subTitle" idx="2"/>
          </p:nvPr>
        </p:nvSpPr>
        <p:spPr>
          <a:xfrm>
            <a:off x="2096099" y="4174563"/>
            <a:ext cx="45104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5"/>
          <p:cNvSpPr txBox="1">
            <a:spLocks noGrp="1"/>
          </p:cNvSpPr>
          <p:nvPr>
            <p:ph type="subTitle" idx="3"/>
          </p:nvPr>
        </p:nvSpPr>
        <p:spPr>
          <a:xfrm>
            <a:off x="2096099" y="3892717"/>
            <a:ext cx="4484400" cy="3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ubTitle" idx="4"/>
          </p:nvPr>
        </p:nvSpPr>
        <p:spPr>
          <a:xfrm>
            <a:off x="2096099" y="1654617"/>
            <a:ext cx="4510400" cy="3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13608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371D-F0D4-4C7B-87F1-0BDBA29CBD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5230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371D-F0D4-4C7B-87F1-0BDBA29CBD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6094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17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69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"/>
          <p:cNvSpPr txBox="1">
            <a:spLocks noGrp="1"/>
          </p:cNvSpPr>
          <p:nvPr>
            <p:ph type="ctrTitle"/>
          </p:nvPr>
        </p:nvSpPr>
        <p:spPr>
          <a:xfrm>
            <a:off x="988967" y="479267"/>
            <a:ext cx="10243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0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983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7"/>
          <p:cNvGrpSpPr/>
          <p:nvPr/>
        </p:nvGrpSpPr>
        <p:grpSpPr>
          <a:xfrm>
            <a:off x="-7" y="-850357"/>
            <a:ext cx="12511891" cy="8507549"/>
            <a:chOff x="3835575" y="2023600"/>
            <a:chExt cx="2417850" cy="1652850"/>
          </a:xfrm>
        </p:grpSpPr>
        <p:sp>
          <p:nvSpPr>
            <p:cNvPr id="230" name="Google Shape;230;p7"/>
            <p:cNvSpPr/>
            <p:nvPr/>
          </p:nvSpPr>
          <p:spPr>
            <a:xfrm>
              <a:off x="3835575" y="3596050"/>
              <a:ext cx="116475" cy="80400"/>
            </a:xfrm>
            <a:custGeom>
              <a:avLst/>
              <a:gdLst/>
              <a:ahLst/>
              <a:cxnLst/>
              <a:rect l="l" t="t" r="r" b="b"/>
              <a:pathLst>
                <a:path w="4659" h="3216" extrusionOk="0">
                  <a:moveTo>
                    <a:pt x="1" y="0"/>
                  </a:moveTo>
                  <a:lnTo>
                    <a:pt x="1" y="906"/>
                  </a:lnTo>
                  <a:cubicBezTo>
                    <a:pt x="1035" y="1676"/>
                    <a:pt x="2069" y="2446"/>
                    <a:pt x="3103" y="3216"/>
                  </a:cubicBezTo>
                  <a:lnTo>
                    <a:pt x="4658" y="3216"/>
                  </a:lnTo>
                  <a:cubicBezTo>
                    <a:pt x="3103" y="2143"/>
                    <a:pt x="1556" y="10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835575" y="3642550"/>
              <a:ext cx="41750" cy="33900"/>
            </a:xfrm>
            <a:custGeom>
              <a:avLst/>
              <a:gdLst/>
              <a:ahLst/>
              <a:cxnLst/>
              <a:rect l="l" t="t" r="r" b="b"/>
              <a:pathLst>
                <a:path w="1670" h="1356" extrusionOk="0">
                  <a:moveTo>
                    <a:pt x="1" y="1"/>
                  </a:moveTo>
                  <a:lnTo>
                    <a:pt x="1" y="1080"/>
                  </a:lnTo>
                  <a:cubicBezTo>
                    <a:pt x="107" y="1171"/>
                    <a:pt x="212" y="1265"/>
                    <a:pt x="318" y="1356"/>
                  </a:cubicBezTo>
                  <a:lnTo>
                    <a:pt x="1669" y="1356"/>
                  </a:lnTo>
                  <a:cubicBezTo>
                    <a:pt x="1114" y="903"/>
                    <a:pt x="560" y="45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3835575" y="3472625"/>
              <a:ext cx="664250" cy="203825"/>
            </a:xfrm>
            <a:custGeom>
              <a:avLst/>
              <a:gdLst/>
              <a:ahLst/>
              <a:cxnLst/>
              <a:rect l="l" t="t" r="r" b="b"/>
              <a:pathLst>
                <a:path w="26570" h="8153" extrusionOk="0">
                  <a:moveTo>
                    <a:pt x="1" y="1"/>
                  </a:moveTo>
                  <a:lnTo>
                    <a:pt x="1" y="476"/>
                  </a:lnTo>
                  <a:cubicBezTo>
                    <a:pt x="7322" y="3035"/>
                    <a:pt x="14648" y="5594"/>
                    <a:pt x="21969" y="8153"/>
                  </a:cubicBezTo>
                  <a:lnTo>
                    <a:pt x="26570" y="8153"/>
                  </a:lnTo>
                  <a:cubicBezTo>
                    <a:pt x="17799" y="5439"/>
                    <a:pt x="9013" y="2778"/>
                    <a:pt x="238" y="76"/>
                  </a:cubicBezTo>
                  <a:cubicBezTo>
                    <a:pt x="159" y="50"/>
                    <a:pt x="80" y="2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3835575" y="3496600"/>
              <a:ext cx="456575" cy="179850"/>
            </a:xfrm>
            <a:custGeom>
              <a:avLst/>
              <a:gdLst/>
              <a:ahLst/>
              <a:cxnLst/>
              <a:rect l="l" t="t" r="r" b="b"/>
              <a:pathLst>
                <a:path w="18263" h="7194" extrusionOk="0">
                  <a:moveTo>
                    <a:pt x="1" y="0"/>
                  </a:moveTo>
                  <a:lnTo>
                    <a:pt x="1" y="555"/>
                  </a:lnTo>
                  <a:cubicBezTo>
                    <a:pt x="5073" y="2770"/>
                    <a:pt x="10142" y="4982"/>
                    <a:pt x="15210" y="7194"/>
                  </a:cubicBezTo>
                  <a:lnTo>
                    <a:pt x="18263" y="7194"/>
                  </a:lnTo>
                  <a:cubicBezTo>
                    <a:pt x="12172" y="4804"/>
                    <a:pt x="6092" y="239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3835575" y="2023600"/>
              <a:ext cx="826450" cy="721975"/>
            </a:xfrm>
            <a:custGeom>
              <a:avLst/>
              <a:gdLst/>
              <a:ahLst/>
              <a:cxnLst/>
              <a:rect l="l" t="t" r="r" b="b"/>
              <a:pathLst>
                <a:path w="33058" h="28879" extrusionOk="0">
                  <a:moveTo>
                    <a:pt x="30125" y="0"/>
                  </a:moveTo>
                  <a:cubicBezTo>
                    <a:pt x="20158" y="8035"/>
                    <a:pt x="10153" y="16100"/>
                    <a:pt x="1" y="24282"/>
                  </a:cubicBezTo>
                  <a:lnTo>
                    <a:pt x="1" y="28879"/>
                  </a:lnTo>
                  <a:cubicBezTo>
                    <a:pt x="442" y="28426"/>
                    <a:pt x="1031" y="27910"/>
                    <a:pt x="1828" y="27215"/>
                  </a:cubicBezTo>
                  <a:cubicBezTo>
                    <a:pt x="12232" y="18138"/>
                    <a:pt x="22638" y="9062"/>
                    <a:pt x="33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3835575" y="2023600"/>
              <a:ext cx="951350" cy="969000"/>
            </a:xfrm>
            <a:custGeom>
              <a:avLst/>
              <a:gdLst/>
              <a:ahLst/>
              <a:cxnLst/>
              <a:rect l="l" t="t" r="r" b="b"/>
              <a:pathLst>
                <a:path w="38054" h="38760" extrusionOk="0">
                  <a:moveTo>
                    <a:pt x="35654" y="0"/>
                  </a:moveTo>
                  <a:cubicBezTo>
                    <a:pt x="23819" y="11149"/>
                    <a:pt x="11964" y="22320"/>
                    <a:pt x="1" y="33589"/>
                  </a:cubicBezTo>
                  <a:lnTo>
                    <a:pt x="1" y="38760"/>
                  </a:lnTo>
                  <a:cubicBezTo>
                    <a:pt x="12248" y="26268"/>
                    <a:pt x="24509" y="13794"/>
                    <a:pt x="36768" y="1314"/>
                  </a:cubicBezTo>
                  <a:cubicBezTo>
                    <a:pt x="37198" y="876"/>
                    <a:pt x="37624" y="438"/>
                    <a:pt x="38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3835575" y="2023600"/>
              <a:ext cx="672475" cy="500850"/>
            </a:xfrm>
            <a:custGeom>
              <a:avLst/>
              <a:gdLst/>
              <a:ahLst/>
              <a:cxnLst/>
              <a:rect l="l" t="t" r="r" b="b"/>
              <a:pathLst>
                <a:path w="26899" h="20034" extrusionOk="0">
                  <a:moveTo>
                    <a:pt x="23188" y="0"/>
                  </a:moveTo>
                  <a:cubicBezTo>
                    <a:pt x="15414" y="5337"/>
                    <a:pt x="7704" y="10632"/>
                    <a:pt x="1" y="15916"/>
                  </a:cubicBezTo>
                  <a:lnTo>
                    <a:pt x="1" y="20033"/>
                  </a:lnTo>
                  <a:cubicBezTo>
                    <a:pt x="8961" y="13345"/>
                    <a:pt x="17920" y="6661"/>
                    <a:pt x="26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26250" y="2023600"/>
              <a:ext cx="2193075" cy="1644600"/>
            </a:xfrm>
            <a:custGeom>
              <a:avLst/>
              <a:gdLst/>
              <a:ahLst/>
              <a:cxnLst/>
              <a:rect l="l" t="t" r="r" b="b"/>
              <a:pathLst>
                <a:path w="87723" h="65784" extrusionOk="0">
                  <a:moveTo>
                    <a:pt x="40523" y="0"/>
                  </a:moveTo>
                  <a:cubicBezTo>
                    <a:pt x="27407" y="16919"/>
                    <a:pt x="14285" y="33831"/>
                    <a:pt x="1208" y="50780"/>
                  </a:cubicBezTo>
                  <a:cubicBezTo>
                    <a:pt x="578" y="51599"/>
                    <a:pt x="140" y="52742"/>
                    <a:pt x="88" y="53754"/>
                  </a:cubicBezTo>
                  <a:cubicBezTo>
                    <a:pt x="1" y="55459"/>
                    <a:pt x="1491" y="56708"/>
                    <a:pt x="3462" y="56931"/>
                  </a:cubicBezTo>
                  <a:cubicBezTo>
                    <a:pt x="15165" y="58248"/>
                    <a:pt x="67510" y="64106"/>
                    <a:pt x="81979" y="65729"/>
                  </a:cubicBezTo>
                  <a:cubicBezTo>
                    <a:pt x="82301" y="65765"/>
                    <a:pt x="82609" y="65783"/>
                    <a:pt x="82903" y="65783"/>
                  </a:cubicBezTo>
                  <a:cubicBezTo>
                    <a:pt x="86237" y="65783"/>
                    <a:pt x="87723" y="63492"/>
                    <a:pt x="86508" y="60082"/>
                  </a:cubicBezTo>
                  <a:cubicBezTo>
                    <a:pt x="84980" y="55780"/>
                    <a:pt x="83632" y="51418"/>
                    <a:pt x="82108" y="47115"/>
                  </a:cubicBezTo>
                  <a:cubicBezTo>
                    <a:pt x="76541" y="31404"/>
                    <a:pt x="70944" y="15705"/>
                    <a:pt x="65351" y="0"/>
                  </a:cubicBezTo>
                  <a:lnTo>
                    <a:pt x="62265" y="0"/>
                  </a:lnTo>
                  <a:cubicBezTo>
                    <a:pt x="65499" y="8028"/>
                    <a:pt x="68722" y="16059"/>
                    <a:pt x="71948" y="24086"/>
                  </a:cubicBezTo>
                  <a:cubicBezTo>
                    <a:pt x="76137" y="34503"/>
                    <a:pt x="80334" y="44915"/>
                    <a:pt x="84512" y="55335"/>
                  </a:cubicBezTo>
                  <a:cubicBezTo>
                    <a:pt x="84663" y="55708"/>
                    <a:pt x="84678" y="56135"/>
                    <a:pt x="84735" y="56546"/>
                  </a:cubicBezTo>
                  <a:cubicBezTo>
                    <a:pt x="84923" y="56973"/>
                    <a:pt x="85112" y="57388"/>
                    <a:pt x="85294" y="57795"/>
                  </a:cubicBezTo>
                  <a:cubicBezTo>
                    <a:pt x="85448" y="58143"/>
                    <a:pt x="85475" y="58547"/>
                    <a:pt x="85557" y="58924"/>
                  </a:cubicBezTo>
                  <a:cubicBezTo>
                    <a:pt x="85380" y="58645"/>
                    <a:pt x="85180" y="58377"/>
                    <a:pt x="85029" y="58090"/>
                  </a:cubicBezTo>
                  <a:lnTo>
                    <a:pt x="85029" y="58090"/>
                  </a:lnTo>
                  <a:cubicBezTo>
                    <a:pt x="85082" y="58396"/>
                    <a:pt x="85120" y="58706"/>
                    <a:pt x="85123" y="59014"/>
                  </a:cubicBezTo>
                  <a:cubicBezTo>
                    <a:pt x="85152" y="60905"/>
                    <a:pt x="83659" y="62184"/>
                    <a:pt x="81526" y="62184"/>
                  </a:cubicBezTo>
                  <a:cubicBezTo>
                    <a:pt x="81398" y="62184"/>
                    <a:pt x="81267" y="62180"/>
                    <a:pt x="81134" y="62170"/>
                  </a:cubicBezTo>
                  <a:cubicBezTo>
                    <a:pt x="76259" y="61830"/>
                    <a:pt x="71386" y="61456"/>
                    <a:pt x="66513" y="61090"/>
                  </a:cubicBezTo>
                  <a:cubicBezTo>
                    <a:pt x="57407" y="60411"/>
                    <a:pt x="18429" y="57494"/>
                    <a:pt x="8046" y="56694"/>
                  </a:cubicBezTo>
                  <a:cubicBezTo>
                    <a:pt x="5182" y="56471"/>
                    <a:pt x="3960" y="53719"/>
                    <a:pt x="5658" y="51327"/>
                  </a:cubicBezTo>
                  <a:cubicBezTo>
                    <a:pt x="10553" y="44443"/>
                    <a:pt x="15474" y="37579"/>
                    <a:pt x="20380" y="30702"/>
                  </a:cubicBezTo>
                  <a:cubicBezTo>
                    <a:pt x="27691" y="20467"/>
                    <a:pt x="34989" y="10225"/>
                    <a:pt x="42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835575" y="2023600"/>
              <a:ext cx="476225" cy="302400"/>
            </a:xfrm>
            <a:custGeom>
              <a:avLst/>
              <a:gdLst/>
              <a:ahLst/>
              <a:cxnLst/>
              <a:rect l="l" t="t" r="r" b="b"/>
              <a:pathLst>
                <a:path w="19049" h="12096" extrusionOk="0">
                  <a:moveTo>
                    <a:pt x="14146" y="0"/>
                  </a:moveTo>
                  <a:cubicBezTo>
                    <a:pt x="9470" y="2714"/>
                    <a:pt x="4763" y="5439"/>
                    <a:pt x="1" y="8201"/>
                  </a:cubicBezTo>
                  <a:lnTo>
                    <a:pt x="1" y="12096"/>
                  </a:lnTo>
                  <a:cubicBezTo>
                    <a:pt x="447" y="11669"/>
                    <a:pt x="997" y="11270"/>
                    <a:pt x="1642" y="10877"/>
                  </a:cubicBezTo>
                  <a:cubicBezTo>
                    <a:pt x="7481" y="7307"/>
                    <a:pt x="13274" y="3669"/>
                    <a:pt x="19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835575" y="2023600"/>
              <a:ext cx="1056550" cy="1258275"/>
            </a:xfrm>
            <a:custGeom>
              <a:avLst/>
              <a:gdLst/>
              <a:ahLst/>
              <a:cxnLst/>
              <a:rect l="l" t="t" r="r" b="b"/>
              <a:pathLst>
                <a:path w="42262" h="50331" extrusionOk="0">
                  <a:moveTo>
                    <a:pt x="40224" y="0"/>
                  </a:moveTo>
                  <a:cubicBezTo>
                    <a:pt x="26815" y="14761"/>
                    <a:pt x="13410" y="29517"/>
                    <a:pt x="1" y="44273"/>
                  </a:cubicBezTo>
                  <a:lnTo>
                    <a:pt x="1" y="50331"/>
                  </a:lnTo>
                  <a:cubicBezTo>
                    <a:pt x="7964" y="40817"/>
                    <a:pt x="15953" y="31324"/>
                    <a:pt x="23932" y="21822"/>
                  </a:cubicBezTo>
                  <a:cubicBezTo>
                    <a:pt x="30042" y="14550"/>
                    <a:pt x="36148" y="7269"/>
                    <a:pt x="42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3835575" y="2023600"/>
              <a:ext cx="212225" cy="113150"/>
            </a:xfrm>
            <a:custGeom>
              <a:avLst/>
              <a:gdLst/>
              <a:ahLst/>
              <a:cxnLst/>
              <a:rect l="l" t="t" r="r" b="b"/>
              <a:pathLst>
                <a:path w="8489" h="4526" extrusionOk="0">
                  <a:moveTo>
                    <a:pt x="1820" y="0"/>
                  </a:moveTo>
                  <a:cubicBezTo>
                    <a:pt x="1216" y="295"/>
                    <a:pt x="609" y="586"/>
                    <a:pt x="1" y="880"/>
                  </a:cubicBezTo>
                  <a:lnTo>
                    <a:pt x="1" y="4526"/>
                  </a:lnTo>
                  <a:cubicBezTo>
                    <a:pt x="2831" y="3019"/>
                    <a:pt x="5658" y="1507"/>
                    <a:pt x="8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5330925" y="2023600"/>
              <a:ext cx="721075" cy="1452250"/>
            </a:xfrm>
            <a:custGeom>
              <a:avLst/>
              <a:gdLst/>
              <a:ahLst/>
              <a:cxnLst/>
              <a:rect l="l" t="t" r="r" b="b"/>
              <a:pathLst>
                <a:path w="28843" h="58090" extrusionOk="0">
                  <a:moveTo>
                    <a:pt x="1" y="0"/>
                  </a:moveTo>
                  <a:cubicBezTo>
                    <a:pt x="2579" y="5182"/>
                    <a:pt x="5160" y="10364"/>
                    <a:pt x="7738" y="15550"/>
                  </a:cubicBezTo>
                  <a:cubicBezTo>
                    <a:pt x="14150" y="28441"/>
                    <a:pt x="22392" y="45134"/>
                    <a:pt x="28809" y="58030"/>
                  </a:cubicBezTo>
                  <a:cubicBezTo>
                    <a:pt x="28819" y="58049"/>
                    <a:pt x="28831" y="58067"/>
                    <a:pt x="28842" y="58090"/>
                  </a:cubicBezTo>
                  <a:cubicBezTo>
                    <a:pt x="28759" y="57626"/>
                    <a:pt x="28645" y="57161"/>
                    <a:pt x="28570" y="56698"/>
                  </a:cubicBezTo>
                  <a:cubicBezTo>
                    <a:pt x="28559" y="56649"/>
                    <a:pt x="28555" y="56595"/>
                    <a:pt x="28548" y="56546"/>
                  </a:cubicBezTo>
                  <a:cubicBezTo>
                    <a:pt x="25095" y="48866"/>
                    <a:pt x="20154" y="38140"/>
                    <a:pt x="16871" y="30823"/>
                  </a:cubicBezTo>
                  <a:cubicBezTo>
                    <a:pt x="12263" y="20550"/>
                    <a:pt x="7654" y="10277"/>
                    <a:pt x="3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6044600" y="3437250"/>
              <a:ext cx="20600" cy="59450"/>
            </a:xfrm>
            <a:custGeom>
              <a:avLst/>
              <a:gdLst/>
              <a:ahLst/>
              <a:cxnLst/>
              <a:rect l="l" t="t" r="r" b="b"/>
              <a:pathLst>
                <a:path w="824" h="2378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49"/>
                    <a:pt x="12" y="103"/>
                    <a:pt x="23" y="152"/>
                  </a:cubicBezTo>
                  <a:cubicBezTo>
                    <a:pt x="98" y="615"/>
                    <a:pt x="212" y="1080"/>
                    <a:pt x="295" y="1544"/>
                  </a:cubicBezTo>
                  <a:cubicBezTo>
                    <a:pt x="446" y="1831"/>
                    <a:pt x="646" y="2099"/>
                    <a:pt x="823" y="2378"/>
                  </a:cubicBezTo>
                  <a:cubicBezTo>
                    <a:pt x="741" y="2001"/>
                    <a:pt x="714" y="1597"/>
                    <a:pt x="560" y="1249"/>
                  </a:cubicBezTo>
                  <a:cubicBezTo>
                    <a:pt x="378" y="842"/>
                    <a:pt x="189" y="42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5958075" y="2023600"/>
              <a:ext cx="252500" cy="1652850"/>
            </a:xfrm>
            <a:custGeom>
              <a:avLst/>
              <a:gdLst/>
              <a:ahLst/>
              <a:cxnLst/>
              <a:rect l="l" t="t" r="r" b="b"/>
              <a:pathLst>
                <a:path w="10100" h="66114" extrusionOk="0">
                  <a:moveTo>
                    <a:pt x="1" y="0"/>
                  </a:moveTo>
                  <a:cubicBezTo>
                    <a:pt x="2178" y="15282"/>
                    <a:pt x="7088" y="49776"/>
                    <a:pt x="9406" y="66114"/>
                  </a:cubicBezTo>
                  <a:lnTo>
                    <a:pt x="10100" y="66114"/>
                  </a:lnTo>
                  <a:cubicBezTo>
                    <a:pt x="7870" y="44111"/>
                    <a:pt x="5639" y="22097"/>
                    <a:pt x="3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5794375" y="2023600"/>
              <a:ext cx="382900" cy="1652850"/>
            </a:xfrm>
            <a:custGeom>
              <a:avLst/>
              <a:gdLst/>
              <a:ahLst/>
              <a:cxnLst/>
              <a:rect l="l" t="t" r="r" b="b"/>
              <a:pathLst>
                <a:path w="15316" h="66114" extrusionOk="0">
                  <a:moveTo>
                    <a:pt x="1" y="0"/>
                  </a:moveTo>
                  <a:cubicBezTo>
                    <a:pt x="964" y="4296"/>
                    <a:pt x="1941" y="8590"/>
                    <a:pt x="2911" y="12881"/>
                  </a:cubicBezTo>
                  <a:cubicBezTo>
                    <a:pt x="6897" y="30532"/>
                    <a:pt x="10877" y="48180"/>
                    <a:pt x="14867" y="65827"/>
                  </a:cubicBezTo>
                  <a:cubicBezTo>
                    <a:pt x="14882" y="65891"/>
                    <a:pt x="14904" y="65989"/>
                    <a:pt x="14935" y="66114"/>
                  </a:cubicBezTo>
                  <a:lnTo>
                    <a:pt x="15316" y="66114"/>
                  </a:lnTo>
                  <a:cubicBezTo>
                    <a:pt x="14731" y="62751"/>
                    <a:pt x="14143" y="59389"/>
                    <a:pt x="13535" y="56025"/>
                  </a:cubicBezTo>
                  <a:cubicBezTo>
                    <a:pt x="12032" y="47738"/>
                    <a:pt x="10489" y="39454"/>
                    <a:pt x="8968" y="31170"/>
                  </a:cubicBezTo>
                  <a:cubicBezTo>
                    <a:pt x="7062" y="20780"/>
                    <a:pt x="5157" y="10390"/>
                    <a:pt x="3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5637300" y="2023600"/>
              <a:ext cx="519975" cy="1652850"/>
            </a:xfrm>
            <a:custGeom>
              <a:avLst/>
              <a:gdLst/>
              <a:ahLst/>
              <a:cxnLst/>
              <a:rect l="l" t="t" r="r" b="b"/>
              <a:pathLst>
                <a:path w="20799" h="66114" extrusionOk="0">
                  <a:moveTo>
                    <a:pt x="1" y="0"/>
                  </a:moveTo>
                  <a:cubicBezTo>
                    <a:pt x="2948" y="9436"/>
                    <a:pt x="5903" y="18867"/>
                    <a:pt x="8836" y="28305"/>
                  </a:cubicBezTo>
                  <a:cubicBezTo>
                    <a:pt x="12549" y="40273"/>
                    <a:pt x="16247" y="52244"/>
                    <a:pt x="19916" y="64226"/>
                  </a:cubicBezTo>
                  <a:cubicBezTo>
                    <a:pt x="20119" y="64895"/>
                    <a:pt x="20187" y="65529"/>
                    <a:pt x="20135" y="66114"/>
                  </a:cubicBezTo>
                  <a:lnTo>
                    <a:pt x="20799" y="66114"/>
                  </a:lnTo>
                  <a:cubicBezTo>
                    <a:pt x="18055" y="55882"/>
                    <a:pt x="15342" y="45644"/>
                    <a:pt x="12605" y="35408"/>
                  </a:cubicBezTo>
                  <a:cubicBezTo>
                    <a:pt x="9454" y="23607"/>
                    <a:pt x="6291" y="11805"/>
                    <a:pt x="3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835575" y="3417725"/>
              <a:ext cx="1609650" cy="258725"/>
            </a:xfrm>
            <a:custGeom>
              <a:avLst/>
              <a:gdLst/>
              <a:ahLst/>
              <a:cxnLst/>
              <a:rect l="l" t="t" r="r" b="b"/>
              <a:pathLst>
                <a:path w="64386" h="10349" extrusionOk="0">
                  <a:moveTo>
                    <a:pt x="1" y="0"/>
                  </a:moveTo>
                  <a:lnTo>
                    <a:pt x="1" y="1016"/>
                  </a:lnTo>
                  <a:cubicBezTo>
                    <a:pt x="16493" y="4125"/>
                    <a:pt x="32986" y="7238"/>
                    <a:pt x="49478" y="10349"/>
                  </a:cubicBezTo>
                  <a:lnTo>
                    <a:pt x="64385" y="10349"/>
                  </a:lnTo>
                  <a:cubicBezTo>
                    <a:pt x="48376" y="7937"/>
                    <a:pt x="32367" y="5526"/>
                    <a:pt x="16354" y="3114"/>
                  </a:cubicBezTo>
                  <a:cubicBezTo>
                    <a:pt x="11666" y="2408"/>
                    <a:pt x="6968" y="1736"/>
                    <a:pt x="2288" y="978"/>
                  </a:cubicBezTo>
                  <a:cubicBezTo>
                    <a:pt x="1344" y="823"/>
                    <a:pt x="578" y="47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3835575" y="3452050"/>
              <a:ext cx="988450" cy="224400"/>
            </a:xfrm>
            <a:custGeom>
              <a:avLst/>
              <a:gdLst/>
              <a:ahLst/>
              <a:cxnLst/>
              <a:rect l="l" t="t" r="r" b="b"/>
              <a:pathLst>
                <a:path w="39538" h="8976" extrusionOk="0">
                  <a:moveTo>
                    <a:pt x="1" y="1"/>
                  </a:moveTo>
                  <a:lnTo>
                    <a:pt x="1" y="408"/>
                  </a:lnTo>
                  <a:lnTo>
                    <a:pt x="32053" y="8976"/>
                  </a:lnTo>
                  <a:lnTo>
                    <a:pt x="39537" y="8976"/>
                  </a:lnTo>
                  <a:cubicBezTo>
                    <a:pt x="26483" y="5971"/>
                    <a:pt x="13406" y="3062"/>
                    <a:pt x="344" y="84"/>
                  </a:cubicBezTo>
                  <a:cubicBezTo>
                    <a:pt x="231" y="58"/>
                    <a:pt x="118" y="2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3835575" y="3524725"/>
              <a:ext cx="315275" cy="151725"/>
            </a:xfrm>
            <a:custGeom>
              <a:avLst/>
              <a:gdLst/>
              <a:ahLst/>
              <a:cxnLst/>
              <a:rect l="l" t="t" r="r" b="b"/>
              <a:pathLst>
                <a:path w="12611" h="6069" extrusionOk="0">
                  <a:moveTo>
                    <a:pt x="1" y="0"/>
                  </a:moveTo>
                  <a:lnTo>
                    <a:pt x="1" y="641"/>
                  </a:lnTo>
                  <a:cubicBezTo>
                    <a:pt x="3417" y="2453"/>
                    <a:pt x="6832" y="4261"/>
                    <a:pt x="10243" y="6069"/>
                  </a:cubicBezTo>
                  <a:lnTo>
                    <a:pt x="12610" y="6069"/>
                  </a:lnTo>
                  <a:cubicBezTo>
                    <a:pt x="8409" y="4042"/>
                    <a:pt x="4201" y="20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3835575" y="3557450"/>
              <a:ext cx="204875" cy="119000"/>
            </a:xfrm>
            <a:custGeom>
              <a:avLst/>
              <a:gdLst/>
              <a:ahLst/>
              <a:cxnLst/>
              <a:rect l="l" t="t" r="r" b="b"/>
              <a:pathLst>
                <a:path w="8195" h="4760" extrusionOk="0">
                  <a:moveTo>
                    <a:pt x="1" y="1"/>
                  </a:moveTo>
                  <a:lnTo>
                    <a:pt x="1" y="759"/>
                  </a:lnTo>
                  <a:cubicBezTo>
                    <a:pt x="2114" y="2091"/>
                    <a:pt x="4224" y="3427"/>
                    <a:pt x="6334" y="4760"/>
                  </a:cubicBezTo>
                  <a:lnTo>
                    <a:pt x="8194" y="4760"/>
                  </a:lnTo>
                  <a:cubicBezTo>
                    <a:pt x="5462" y="3175"/>
                    <a:pt x="2734" y="158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145425" y="2023600"/>
              <a:ext cx="1867875" cy="1467450"/>
            </a:xfrm>
            <a:custGeom>
              <a:avLst/>
              <a:gdLst/>
              <a:ahLst/>
              <a:cxnLst/>
              <a:rect l="l" t="t" r="r" b="b"/>
              <a:pathLst>
                <a:path w="74715" h="58698" extrusionOk="0">
                  <a:moveTo>
                    <a:pt x="35224" y="0"/>
                  </a:moveTo>
                  <a:cubicBezTo>
                    <a:pt x="26823" y="12806"/>
                    <a:pt x="5741" y="44923"/>
                    <a:pt x="1673" y="51157"/>
                  </a:cubicBezTo>
                  <a:cubicBezTo>
                    <a:pt x="0" y="53716"/>
                    <a:pt x="1288" y="56082"/>
                    <a:pt x="4393" y="56199"/>
                  </a:cubicBezTo>
                  <a:cubicBezTo>
                    <a:pt x="15531" y="56618"/>
                    <a:pt x="61211" y="58324"/>
                    <a:pt x="70933" y="58694"/>
                  </a:cubicBezTo>
                  <a:cubicBezTo>
                    <a:pt x="71003" y="58696"/>
                    <a:pt x="71071" y="58698"/>
                    <a:pt x="71139" y="58698"/>
                  </a:cubicBezTo>
                  <a:cubicBezTo>
                    <a:pt x="72446" y="58698"/>
                    <a:pt x="73479" y="58211"/>
                    <a:pt x="74107" y="57053"/>
                  </a:cubicBezTo>
                  <a:cubicBezTo>
                    <a:pt x="74715" y="55938"/>
                    <a:pt x="74458" y="54874"/>
                    <a:pt x="73865" y="53803"/>
                  </a:cubicBezTo>
                  <a:cubicBezTo>
                    <a:pt x="69065" y="45092"/>
                    <a:pt x="64280" y="36374"/>
                    <a:pt x="59502" y="27652"/>
                  </a:cubicBezTo>
                  <a:cubicBezTo>
                    <a:pt x="54456" y="18444"/>
                    <a:pt x="49331" y="9269"/>
                    <a:pt x="44402" y="0"/>
                  </a:cubicBezTo>
                  <a:lnTo>
                    <a:pt x="41085" y="0"/>
                  </a:lnTo>
                  <a:cubicBezTo>
                    <a:pt x="41368" y="279"/>
                    <a:pt x="41636" y="615"/>
                    <a:pt x="41877" y="1019"/>
                  </a:cubicBezTo>
                  <a:cubicBezTo>
                    <a:pt x="47135" y="9745"/>
                    <a:pt x="52384" y="18474"/>
                    <a:pt x="57630" y="27203"/>
                  </a:cubicBezTo>
                  <a:cubicBezTo>
                    <a:pt x="62325" y="35015"/>
                    <a:pt x="67030" y="42820"/>
                    <a:pt x="71673" y="50662"/>
                  </a:cubicBezTo>
                  <a:cubicBezTo>
                    <a:pt x="72111" y="51399"/>
                    <a:pt x="72364" y="52414"/>
                    <a:pt x="72247" y="53240"/>
                  </a:cubicBezTo>
                  <a:cubicBezTo>
                    <a:pt x="72047" y="54670"/>
                    <a:pt x="70801" y="55342"/>
                    <a:pt x="68937" y="55346"/>
                  </a:cubicBezTo>
                  <a:cubicBezTo>
                    <a:pt x="66258" y="55347"/>
                    <a:pt x="63578" y="55348"/>
                    <a:pt x="60899" y="55348"/>
                  </a:cubicBezTo>
                  <a:cubicBezTo>
                    <a:pt x="55541" y="55348"/>
                    <a:pt x="50184" y="55346"/>
                    <a:pt x="44825" y="55346"/>
                  </a:cubicBezTo>
                  <a:lnTo>
                    <a:pt x="38934" y="55346"/>
                  </a:lnTo>
                  <a:cubicBezTo>
                    <a:pt x="34126" y="55346"/>
                    <a:pt x="29317" y="55344"/>
                    <a:pt x="24508" y="55344"/>
                  </a:cubicBezTo>
                  <a:cubicBezTo>
                    <a:pt x="19498" y="55344"/>
                    <a:pt x="14489" y="55346"/>
                    <a:pt x="9481" y="55358"/>
                  </a:cubicBezTo>
                  <a:cubicBezTo>
                    <a:pt x="9467" y="55358"/>
                    <a:pt x="9453" y="55358"/>
                    <a:pt x="9439" y="55358"/>
                  </a:cubicBezTo>
                  <a:cubicBezTo>
                    <a:pt x="8104" y="55358"/>
                    <a:pt x="6896" y="55183"/>
                    <a:pt x="6156" y="53980"/>
                  </a:cubicBezTo>
                  <a:cubicBezTo>
                    <a:pt x="5375" y="52712"/>
                    <a:pt x="5839" y="51576"/>
                    <a:pt x="6548" y="50406"/>
                  </a:cubicBezTo>
                  <a:cubicBezTo>
                    <a:pt x="10081" y="44571"/>
                    <a:pt x="29861" y="11617"/>
                    <a:pt x="36257" y="997"/>
                  </a:cubicBezTo>
                  <a:cubicBezTo>
                    <a:pt x="36495" y="605"/>
                    <a:pt x="36752" y="272"/>
                    <a:pt x="37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388875" y="2092725"/>
              <a:ext cx="1519700" cy="1284275"/>
            </a:xfrm>
            <a:custGeom>
              <a:avLst/>
              <a:gdLst/>
              <a:ahLst/>
              <a:cxnLst/>
              <a:rect l="l" t="t" r="r" b="b"/>
              <a:pathLst>
                <a:path w="60788" h="51371" extrusionOk="0">
                  <a:moveTo>
                    <a:pt x="28497" y="3662"/>
                  </a:moveTo>
                  <a:cubicBezTo>
                    <a:pt x="29334" y="3662"/>
                    <a:pt x="30210" y="4220"/>
                    <a:pt x="31011" y="5346"/>
                  </a:cubicBezTo>
                  <a:cubicBezTo>
                    <a:pt x="35906" y="12226"/>
                    <a:pt x="40778" y="19117"/>
                    <a:pt x="45681" y="25986"/>
                  </a:cubicBezTo>
                  <a:cubicBezTo>
                    <a:pt x="49499" y="31337"/>
                    <a:pt x="53352" y="36662"/>
                    <a:pt x="57187" y="41999"/>
                  </a:cubicBezTo>
                  <a:cubicBezTo>
                    <a:pt x="58919" y="44410"/>
                    <a:pt x="58104" y="46158"/>
                    <a:pt x="55096" y="46388"/>
                  </a:cubicBezTo>
                  <a:cubicBezTo>
                    <a:pt x="42483" y="47343"/>
                    <a:pt x="29875" y="48271"/>
                    <a:pt x="17262" y="49215"/>
                  </a:cubicBezTo>
                  <a:cubicBezTo>
                    <a:pt x="14258" y="49437"/>
                    <a:pt x="11254" y="49672"/>
                    <a:pt x="7865" y="49932"/>
                  </a:cubicBezTo>
                  <a:cubicBezTo>
                    <a:pt x="7828" y="49933"/>
                    <a:pt x="7792" y="49934"/>
                    <a:pt x="7755" y="49934"/>
                  </a:cubicBezTo>
                  <a:cubicBezTo>
                    <a:pt x="5976" y="49934"/>
                    <a:pt x="4846" y="48228"/>
                    <a:pt x="5804" y="46294"/>
                  </a:cubicBezTo>
                  <a:cubicBezTo>
                    <a:pt x="8548" y="40754"/>
                    <a:pt x="11330" y="35229"/>
                    <a:pt x="14084" y="29696"/>
                  </a:cubicBezTo>
                  <a:cubicBezTo>
                    <a:pt x="18062" y="21710"/>
                    <a:pt x="22025" y="13717"/>
                    <a:pt x="25995" y="5731"/>
                  </a:cubicBezTo>
                  <a:cubicBezTo>
                    <a:pt x="26677" y="4356"/>
                    <a:pt x="27563" y="3662"/>
                    <a:pt x="28497" y="3662"/>
                  </a:cubicBezTo>
                  <a:close/>
                  <a:moveTo>
                    <a:pt x="28758" y="1"/>
                  </a:moveTo>
                  <a:cubicBezTo>
                    <a:pt x="27781" y="1"/>
                    <a:pt x="26818" y="641"/>
                    <a:pt x="26123" y="1907"/>
                  </a:cubicBezTo>
                  <a:cubicBezTo>
                    <a:pt x="17847" y="16988"/>
                    <a:pt x="9574" y="32074"/>
                    <a:pt x="1306" y="47158"/>
                  </a:cubicBezTo>
                  <a:cubicBezTo>
                    <a:pt x="1" y="49540"/>
                    <a:pt x="1119" y="51370"/>
                    <a:pt x="3853" y="51370"/>
                  </a:cubicBezTo>
                  <a:cubicBezTo>
                    <a:pt x="3926" y="51370"/>
                    <a:pt x="4000" y="51369"/>
                    <a:pt x="4075" y="51366"/>
                  </a:cubicBezTo>
                  <a:cubicBezTo>
                    <a:pt x="12839" y="51064"/>
                    <a:pt x="21605" y="50736"/>
                    <a:pt x="30373" y="50419"/>
                  </a:cubicBezTo>
                  <a:cubicBezTo>
                    <a:pt x="30373" y="50411"/>
                    <a:pt x="30373" y="50404"/>
                    <a:pt x="30369" y="50396"/>
                  </a:cubicBezTo>
                  <a:cubicBezTo>
                    <a:pt x="39272" y="50071"/>
                    <a:pt x="48175" y="49743"/>
                    <a:pt x="57078" y="49434"/>
                  </a:cubicBezTo>
                  <a:cubicBezTo>
                    <a:pt x="58327" y="49388"/>
                    <a:pt x="59455" y="49181"/>
                    <a:pt x="60119" y="48030"/>
                  </a:cubicBezTo>
                  <a:cubicBezTo>
                    <a:pt x="60788" y="46864"/>
                    <a:pt x="60335" y="45859"/>
                    <a:pt x="59659" y="44840"/>
                  </a:cubicBezTo>
                  <a:cubicBezTo>
                    <a:pt x="56066" y="39402"/>
                    <a:pt x="52496" y="33941"/>
                    <a:pt x="48919" y="28491"/>
                  </a:cubicBezTo>
                  <a:cubicBezTo>
                    <a:pt x="43054" y="19547"/>
                    <a:pt x="37189" y="10599"/>
                    <a:pt x="31316" y="1663"/>
                  </a:cubicBezTo>
                  <a:cubicBezTo>
                    <a:pt x="30584" y="551"/>
                    <a:pt x="29665" y="1"/>
                    <a:pt x="28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628125" y="2274025"/>
              <a:ext cx="1170075" cy="1021925"/>
            </a:xfrm>
            <a:custGeom>
              <a:avLst/>
              <a:gdLst/>
              <a:ahLst/>
              <a:cxnLst/>
              <a:rect l="l" t="t" r="r" b="b"/>
              <a:pathLst>
                <a:path w="46803" h="40877" extrusionOk="0">
                  <a:moveTo>
                    <a:pt x="19480" y="3606"/>
                  </a:moveTo>
                  <a:cubicBezTo>
                    <a:pt x="20073" y="3606"/>
                    <a:pt x="20697" y="3910"/>
                    <a:pt x="21237" y="4540"/>
                  </a:cubicBezTo>
                  <a:cubicBezTo>
                    <a:pt x="23298" y="6944"/>
                    <a:pt x="25309" y="9382"/>
                    <a:pt x="27343" y="11805"/>
                  </a:cubicBezTo>
                  <a:cubicBezTo>
                    <a:pt x="32465" y="17907"/>
                    <a:pt x="37593" y="24007"/>
                    <a:pt x="42707" y="30116"/>
                  </a:cubicBezTo>
                  <a:cubicBezTo>
                    <a:pt x="44118" y="31796"/>
                    <a:pt x="43587" y="33268"/>
                    <a:pt x="41382" y="33603"/>
                  </a:cubicBezTo>
                  <a:cubicBezTo>
                    <a:pt x="30076" y="35336"/>
                    <a:pt x="18765" y="37027"/>
                    <a:pt x="7454" y="38729"/>
                  </a:cubicBezTo>
                  <a:cubicBezTo>
                    <a:pt x="7318" y="38751"/>
                    <a:pt x="7182" y="38759"/>
                    <a:pt x="7047" y="38770"/>
                  </a:cubicBezTo>
                  <a:cubicBezTo>
                    <a:pt x="7040" y="38771"/>
                    <a:pt x="7033" y="38771"/>
                    <a:pt x="7026" y="38771"/>
                  </a:cubicBezTo>
                  <a:cubicBezTo>
                    <a:pt x="5428" y="38771"/>
                    <a:pt x="4574" y="37507"/>
                    <a:pt x="5193" y="35935"/>
                  </a:cubicBezTo>
                  <a:cubicBezTo>
                    <a:pt x="6643" y="32249"/>
                    <a:pt x="8133" y="28576"/>
                    <a:pt x="9613" y="24897"/>
                  </a:cubicBezTo>
                  <a:cubicBezTo>
                    <a:pt x="12206" y="18447"/>
                    <a:pt x="14803" y="11997"/>
                    <a:pt x="17398" y="5547"/>
                  </a:cubicBezTo>
                  <a:cubicBezTo>
                    <a:pt x="17463" y="5385"/>
                    <a:pt x="17512" y="5212"/>
                    <a:pt x="17583" y="5053"/>
                  </a:cubicBezTo>
                  <a:cubicBezTo>
                    <a:pt x="18011" y="4103"/>
                    <a:pt x="18721" y="3606"/>
                    <a:pt x="19480" y="3606"/>
                  </a:cubicBezTo>
                  <a:close/>
                  <a:moveTo>
                    <a:pt x="18992" y="0"/>
                  </a:moveTo>
                  <a:cubicBezTo>
                    <a:pt x="18121" y="0"/>
                    <a:pt x="17333" y="711"/>
                    <a:pt x="16697" y="2124"/>
                  </a:cubicBezTo>
                  <a:cubicBezTo>
                    <a:pt x="13515" y="9201"/>
                    <a:pt x="10334" y="16277"/>
                    <a:pt x="7156" y="23357"/>
                  </a:cubicBezTo>
                  <a:cubicBezTo>
                    <a:pt x="5024" y="28105"/>
                    <a:pt x="2880" y="32852"/>
                    <a:pt x="778" y="37616"/>
                  </a:cubicBezTo>
                  <a:cubicBezTo>
                    <a:pt x="1" y="39370"/>
                    <a:pt x="936" y="40854"/>
                    <a:pt x="2748" y="40876"/>
                  </a:cubicBezTo>
                  <a:cubicBezTo>
                    <a:pt x="2933" y="40861"/>
                    <a:pt x="3114" y="40854"/>
                    <a:pt x="3295" y="40831"/>
                  </a:cubicBezTo>
                  <a:cubicBezTo>
                    <a:pt x="16674" y="39328"/>
                    <a:pt x="30049" y="37834"/>
                    <a:pt x="43428" y="36317"/>
                  </a:cubicBezTo>
                  <a:cubicBezTo>
                    <a:pt x="46111" y="36012"/>
                    <a:pt x="46802" y="34388"/>
                    <a:pt x="45186" y="32298"/>
                  </a:cubicBezTo>
                  <a:cubicBezTo>
                    <a:pt x="41953" y="28120"/>
                    <a:pt x="38710" y="23946"/>
                    <a:pt x="35472" y="19772"/>
                  </a:cubicBezTo>
                  <a:cubicBezTo>
                    <a:pt x="30781" y="13722"/>
                    <a:pt x="26097" y="7668"/>
                    <a:pt x="21406" y="1619"/>
                  </a:cubicBezTo>
                  <a:cubicBezTo>
                    <a:pt x="20570" y="538"/>
                    <a:pt x="19750" y="0"/>
                    <a:pt x="18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4860375" y="2450825"/>
              <a:ext cx="801750" cy="731850"/>
            </a:xfrm>
            <a:custGeom>
              <a:avLst/>
              <a:gdLst/>
              <a:ahLst/>
              <a:cxnLst/>
              <a:rect l="l" t="t" r="r" b="b"/>
              <a:pathLst>
                <a:path w="32070" h="29274" extrusionOk="0">
                  <a:moveTo>
                    <a:pt x="11942" y="3393"/>
                  </a:moveTo>
                  <a:cubicBezTo>
                    <a:pt x="12450" y="3393"/>
                    <a:pt x="13050" y="3752"/>
                    <a:pt x="13755" y="4469"/>
                  </a:cubicBezTo>
                  <a:cubicBezTo>
                    <a:pt x="18544" y="9333"/>
                    <a:pt x="23329" y="14198"/>
                    <a:pt x="28119" y="19063"/>
                  </a:cubicBezTo>
                  <a:cubicBezTo>
                    <a:pt x="29153" y="20116"/>
                    <a:pt x="28892" y="21368"/>
                    <a:pt x="27469" y="21701"/>
                  </a:cubicBezTo>
                  <a:cubicBezTo>
                    <a:pt x="20378" y="23350"/>
                    <a:pt x="13275" y="24946"/>
                    <a:pt x="6173" y="26562"/>
                  </a:cubicBezTo>
                  <a:cubicBezTo>
                    <a:pt x="6041" y="26592"/>
                    <a:pt x="5908" y="26614"/>
                    <a:pt x="5821" y="26630"/>
                  </a:cubicBezTo>
                  <a:cubicBezTo>
                    <a:pt x="4689" y="26611"/>
                    <a:pt x="4055" y="25739"/>
                    <a:pt x="4376" y="24573"/>
                  </a:cubicBezTo>
                  <a:cubicBezTo>
                    <a:pt x="4792" y="23048"/>
                    <a:pt x="5278" y="21542"/>
                    <a:pt x="5750" y="20032"/>
                  </a:cubicBezTo>
                  <a:cubicBezTo>
                    <a:pt x="7297" y="15089"/>
                    <a:pt x="8852" y="10145"/>
                    <a:pt x="10404" y="5197"/>
                  </a:cubicBezTo>
                  <a:cubicBezTo>
                    <a:pt x="10782" y="3993"/>
                    <a:pt x="11285" y="3393"/>
                    <a:pt x="11942" y="3393"/>
                  </a:cubicBezTo>
                  <a:close/>
                  <a:moveTo>
                    <a:pt x="10907" y="1"/>
                  </a:moveTo>
                  <a:cubicBezTo>
                    <a:pt x="10178" y="1"/>
                    <a:pt x="9550" y="579"/>
                    <a:pt x="9146" y="1710"/>
                  </a:cubicBezTo>
                  <a:cubicBezTo>
                    <a:pt x="6173" y="10039"/>
                    <a:pt x="3214" y="18376"/>
                    <a:pt x="251" y="26709"/>
                  </a:cubicBezTo>
                  <a:cubicBezTo>
                    <a:pt x="150" y="26996"/>
                    <a:pt x="73" y="27294"/>
                    <a:pt x="17" y="27482"/>
                  </a:cubicBezTo>
                  <a:cubicBezTo>
                    <a:pt x="1" y="28583"/>
                    <a:pt x="773" y="29274"/>
                    <a:pt x="1873" y="29274"/>
                  </a:cubicBezTo>
                  <a:cubicBezTo>
                    <a:pt x="2045" y="29274"/>
                    <a:pt x="2224" y="29257"/>
                    <a:pt x="2410" y="29222"/>
                  </a:cubicBezTo>
                  <a:cubicBezTo>
                    <a:pt x="11501" y="27513"/>
                    <a:pt x="20594" y="25796"/>
                    <a:pt x="29681" y="24067"/>
                  </a:cubicBezTo>
                  <a:cubicBezTo>
                    <a:pt x="31617" y="23701"/>
                    <a:pt x="32070" y="22380"/>
                    <a:pt x="30768" y="20920"/>
                  </a:cubicBezTo>
                  <a:cubicBezTo>
                    <a:pt x="29077" y="19025"/>
                    <a:pt x="27352" y="17156"/>
                    <a:pt x="25647" y="15277"/>
                  </a:cubicBezTo>
                  <a:cubicBezTo>
                    <a:pt x="21325" y="10518"/>
                    <a:pt x="17011" y="5752"/>
                    <a:pt x="12679" y="1004"/>
                  </a:cubicBezTo>
                  <a:cubicBezTo>
                    <a:pt x="12066" y="331"/>
                    <a:pt x="11458" y="1"/>
                    <a:pt x="10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5064100" y="2617775"/>
              <a:ext cx="453500" cy="423425"/>
            </a:xfrm>
            <a:custGeom>
              <a:avLst/>
              <a:gdLst/>
              <a:ahLst/>
              <a:cxnLst/>
              <a:rect l="l" t="t" r="r" b="b"/>
              <a:pathLst>
                <a:path w="18140" h="16937" extrusionOk="0">
                  <a:moveTo>
                    <a:pt x="6909" y="3142"/>
                  </a:moveTo>
                  <a:cubicBezTo>
                    <a:pt x="7194" y="3142"/>
                    <a:pt x="7515" y="3277"/>
                    <a:pt x="7829" y="3546"/>
                  </a:cubicBezTo>
                  <a:cubicBezTo>
                    <a:pt x="9972" y="5380"/>
                    <a:pt x="12116" y="7210"/>
                    <a:pt x="14188" y="9116"/>
                  </a:cubicBezTo>
                  <a:cubicBezTo>
                    <a:pt x="15192" y="10041"/>
                    <a:pt x="14992" y="10713"/>
                    <a:pt x="13708" y="11121"/>
                  </a:cubicBezTo>
                  <a:cubicBezTo>
                    <a:pt x="11063" y="11962"/>
                    <a:pt x="8414" y="12777"/>
                    <a:pt x="5756" y="13573"/>
                  </a:cubicBezTo>
                  <a:cubicBezTo>
                    <a:pt x="5483" y="13655"/>
                    <a:pt x="5244" y="13695"/>
                    <a:pt x="5038" y="13695"/>
                  </a:cubicBezTo>
                  <a:cubicBezTo>
                    <a:pt x="4396" y="13695"/>
                    <a:pt x="4084" y="13298"/>
                    <a:pt x="4096" y="12506"/>
                  </a:cubicBezTo>
                  <a:cubicBezTo>
                    <a:pt x="4718" y="9701"/>
                    <a:pt x="5307" y="6822"/>
                    <a:pt x="6028" y="3972"/>
                  </a:cubicBezTo>
                  <a:cubicBezTo>
                    <a:pt x="6168" y="3417"/>
                    <a:pt x="6503" y="3142"/>
                    <a:pt x="6909" y="3142"/>
                  </a:cubicBezTo>
                  <a:close/>
                  <a:moveTo>
                    <a:pt x="5218" y="1"/>
                  </a:moveTo>
                  <a:cubicBezTo>
                    <a:pt x="4649" y="1"/>
                    <a:pt x="4210" y="489"/>
                    <a:pt x="3941" y="1443"/>
                  </a:cubicBezTo>
                  <a:cubicBezTo>
                    <a:pt x="3432" y="3260"/>
                    <a:pt x="2926" y="5075"/>
                    <a:pt x="2443" y="6893"/>
                  </a:cubicBezTo>
                  <a:cubicBezTo>
                    <a:pt x="1699" y="9686"/>
                    <a:pt x="964" y="12479"/>
                    <a:pt x="262" y="15279"/>
                  </a:cubicBezTo>
                  <a:cubicBezTo>
                    <a:pt x="1" y="16320"/>
                    <a:pt x="499" y="16937"/>
                    <a:pt x="1553" y="16937"/>
                  </a:cubicBezTo>
                  <a:cubicBezTo>
                    <a:pt x="1565" y="16937"/>
                    <a:pt x="1577" y="16937"/>
                    <a:pt x="1590" y="16937"/>
                  </a:cubicBezTo>
                  <a:cubicBezTo>
                    <a:pt x="1711" y="16918"/>
                    <a:pt x="1896" y="16902"/>
                    <a:pt x="2069" y="16857"/>
                  </a:cubicBezTo>
                  <a:cubicBezTo>
                    <a:pt x="6897" y="15566"/>
                    <a:pt x="11731" y="14291"/>
                    <a:pt x="16547" y="12966"/>
                  </a:cubicBezTo>
                  <a:cubicBezTo>
                    <a:pt x="17935" y="12584"/>
                    <a:pt x="18139" y="11649"/>
                    <a:pt x="17064" y="10622"/>
                  </a:cubicBezTo>
                  <a:cubicBezTo>
                    <a:pt x="13580" y="7301"/>
                    <a:pt x="10078" y="3995"/>
                    <a:pt x="6564" y="701"/>
                  </a:cubicBezTo>
                  <a:cubicBezTo>
                    <a:pt x="6063" y="232"/>
                    <a:pt x="5610" y="1"/>
                    <a:pt x="5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5243600" y="2802525"/>
              <a:ext cx="95275" cy="84975"/>
            </a:xfrm>
            <a:custGeom>
              <a:avLst/>
              <a:gdLst/>
              <a:ahLst/>
              <a:cxnLst/>
              <a:rect l="l" t="t" r="r" b="b"/>
              <a:pathLst>
                <a:path w="3811" h="3399" extrusionOk="0">
                  <a:moveTo>
                    <a:pt x="952" y="356"/>
                  </a:moveTo>
                  <a:cubicBezTo>
                    <a:pt x="971" y="356"/>
                    <a:pt x="991" y="358"/>
                    <a:pt x="1011" y="360"/>
                  </a:cubicBezTo>
                  <a:cubicBezTo>
                    <a:pt x="1596" y="444"/>
                    <a:pt x="2180" y="519"/>
                    <a:pt x="2758" y="620"/>
                  </a:cubicBezTo>
                  <a:cubicBezTo>
                    <a:pt x="3041" y="670"/>
                    <a:pt x="3086" y="806"/>
                    <a:pt x="2917" y="1017"/>
                  </a:cubicBezTo>
                  <a:cubicBezTo>
                    <a:pt x="2562" y="1447"/>
                    <a:pt x="2208" y="1877"/>
                    <a:pt x="1845" y="2304"/>
                  </a:cubicBezTo>
                  <a:cubicBezTo>
                    <a:pt x="1770" y="2394"/>
                    <a:pt x="1699" y="2439"/>
                    <a:pt x="1630" y="2439"/>
                  </a:cubicBezTo>
                  <a:cubicBezTo>
                    <a:pt x="1562" y="2439"/>
                    <a:pt x="1496" y="2393"/>
                    <a:pt x="1433" y="2304"/>
                  </a:cubicBezTo>
                  <a:cubicBezTo>
                    <a:pt x="1211" y="1757"/>
                    <a:pt x="969" y="1198"/>
                    <a:pt x="754" y="632"/>
                  </a:cubicBezTo>
                  <a:cubicBezTo>
                    <a:pt x="689" y="462"/>
                    <a:pt x="782" y="356"/>
                    <a:pt x="952" y="356"/>
                  </a:cubicBezTo>
                  <a:close/>
                  <a:moveTo>
                    <a:pt x="322" y="0"/>
                  </a:moveTo>
                  <a:cubicBezTo>
                    <a:pt x="80" y="0"/>
                    <a:pt x="0" y="151"/>
                    <a:pt x="97" y="428"/>
                  </a:cubicBezTo>
                  <a:cubicBezTo>
                    <a:pt x="226" y="794"/>
                    <a:pt x="354" y="1160"/>
                    <a:pt x="487" y="1522"/>
                  </a:cubicBezTo>
                  <a:cubicBezTo>
                    <a:pt x="690" y="2081"/>
                    <a:pt x="894" y="2640"/>
                    <a:pt x="1109" y="3194"/>
                  </a:cubicBezTo>
                  <a:cubicBezTo>
                    <a:pt x="1160" y="3330"/>
                    <a:pt x="1244" y="3399"/>
                    <a:pt x="1346" y="3399"/>
                  </a:cubicBezTo>
                  <a:cubicBezTo>
                    <a:pt x="1403" y="3399"/>
                    <a:pt x="1466" y="3377"/>
                    <a:pt x="1532" y="3334"/>
                  </a:cubicBezTo>
                  <a:cubicBezTo>
                    <a:pt x="1551" y="3319"/>
                    <a:pt x="1581" y="3297"/>
                    <a:pt x="1603" y="3270"/>
                  </a:cubicBezTo>
                  <a:cubicBezTo>
                    <a:pt x="2275" y="2519"/>
                    <a:pt x="2950" y="1771"/>
                    <a:pt x="3619" y="1021"/>
                  </a:cubicBezTo>
                  <a:cubicBezTo>
                    <a:pt x="3811" y="801"/>
                    <a:pt x="3736" y="620"/>
                    <a:pt x="3430" y="564"/>
                  </a:cubicBezTo>
                  <a:cubicBezTo>
                    <a:pt x="2441" y="376"/>
                    <a:pt x="1449" y="195"/>
                    <a:pt x="459" y="13"/>
                  </a:cubicBezTo>
                  <a:cubicBezTo>
                    <a:pt x="409" y="5"/>
                    <a:pt x="363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6130000" y="2023600"/>
              <a:ext cx="123425" cy="1652850"/>
            </a:xfrm>
            <a:custGeom>
              <a:avLst/>
              <a:gdLst/>
              <a:ahLst/>
              <a:cxnLst/>
              <a:rect l="l" t="t" r="r" b="b"/>
              <a:pathLst>
                <a:path w="4937" h="66114" extrusionOk="0">
                  <a:moveTo>
                    <a:pt x="0" y="0"/>
                  </a:moveTo>
                  <a:cubicBezTo>
                    <a:pt x="1336" y="22048"/>
                    <a:pt x="2676" y="44085"/>
                    <a:pt x="4012" y="66114"/>
                  </a:cubicBezTo>
                  <a:lnTo>
                    <a:pt x="4937" y="66114"/>
                  </a:lnTo>
                  <a:cubicBezTo>
                    <a:pt x="4491" y="44107"/>
                    <a:pt x="4050" y="22090"/>
                    <a:pt x="3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7" name="Google Shape;257;p7"/>
          <p:cNvSpPr txBox="1">
            <a:spLocks noGrp="1"/>
          </p:cNvSpPr>
          <p:nvPr>
            <p:ph type="ctrTitle"/>
          </p:nvPr>
        </p:nvSpPr>
        <p:spPr>
          <a:xfrm>
            <a:off x="1233633" y="2613767"/>
            <a:ext cx="4524800" cy="14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28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7"/>
          <p:cNvSpPr txBox="1">
            <a:spLocks noGrp="1"/>
          </p:cNvSpPr>
          <p:nvPr>
            <p:ph type="subTitle" idx="1"/>
          </p:nvPr>
        </p:nvSpPr>
        <p:spPr>
          <a:xfrm>
            <a:off x="6518367" y="2085000"/>
            <a:ext cx="3455600" cy="26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520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>
            <a:spLocks noGrp="1"/>
          </p:cNvSpPr>
          <p:nvPr>
            <p:ph type="title"/>
          </p:nvPr>
        </p:nvSpPr>
        <p:spPr>
          <a:xfrm>
            <a:off x="960067" y="895233"/>
            <a:ext cx="6077200" cy="50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8000" b="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831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9"/>
          <p:cNvGrpSpPr/>
          <p:nvPr/>
        </p:nvGrpSpPr>
        <p:grpSpPr>
          <a:xfrm>
            <a:off x="1" y="0"/>
            <a:ext cx="12440996" cy="6858000"/>
            <a:chOff x="0" y="0"/>
            <a:chExt cx="9330747" cy="5143500"/>
          </a:xfrm>
        </p:grpSpPr>
        <p:sp>
          <p:nvSpPr>
            <p:cNvPr id="263" name="Google Shape;263;p9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9"/>
          <p:cNvSpPr/>
          <p:nvPr/>
        </p:nvSpPr>
        <p:spPr>
          <a:xfrm>
            <a:off x="0" y="556867"/>
            <a:ext cx="81788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9"/>
          <p:cNvSpPr txBox="1">
            <a:spLocks noGrp="1"/>
          </p:cNvSpPr>
          <p:nvPr>
            <p:ph type="title"/>
          </p:nvPr>
        </p:nvSpPr>
        <p:spPr>
          <a:xfrm>
            <a:off x="2179267" y="1080700"/>
            <a:ext cx="4266000" cy="38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8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9"/>
          <p:cNvSpPr txBox="1">
            <a:spLocks noGrp="1"/>
          </p:cNvSpPr>
          <p:nvPr>
            <p:ph type="subTitle" idx="1"/>
          </p:nvPr>
        </p:nvSpPr>
        <p:spPr>
          <a:xfrm>
            <a:off x="2179263" y="4834200"/>
            <a:ext cx="3485200" cy="9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4" name="Google Shape;304;p9"/>
          <p:cNvSpPr txBox="1">
            <a:spLocks noGrp="1"/>
          </p:cNvSpPr>
          <p:nvPr>
            <p:ph type="title" idx="2" hasCustomPrompt="1"/>
          </p:nvPr>
        </p:nvSpPr>
        <p:spPr>
          <a:xfrm>
            <a:off x="960067" y="928067"/>
            <a:ext cx="1341600" cy="1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8000" b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0414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0"/>
          <p:cNvGrpSpPr/>
          <p:nvPr/>
        </p:nvGrpSpPr>
        <p:grpSpPr>
          <a:xfrm>
            <a:off x="-230457" y="-1836912"/>
            <a:ext cx="15962920" cy="10531831"/>
            <a:chOff x="-111575" y="0"/>
            <a:chExt cx="7795917" cy="5143500"/>
          </a:xfrm>
        </p:grpSpPr>
        <p:sp>
          <p:nvSpPr>
            <p:cNvPr id="307" name="Google Shape;307;p10"/>
            <p:cNvSpPr/>
            <p:nvPr/>
          </p:nvSpPr>
          <p:spPr>
            <a:xfrm>
              <a:off x="-9307" y="0"/>
              <a:ext cx="863379" cy="1002523"/>
            </a:xfrm>
            <a:custGeom>
              <a:avLst/>
              <a:gdLst/>
              <a:ahLst/>
              <a:cxnLst/>
              <a:rect l="l" t="t" r="r" b="b"/>
              <a:pathLst>
                <a:path w="10840" h="12587" extrusionOk="0">
                  <a:moveTo>
                    <a:pt x="9703" y="0"/>
                  </a:moveTo>
                  <a:cubicBezTo>
                    <a:pt x="6597" y="3876"/>
                    <a:pt x="2970" y="8408"/>
                    <a:pt x="0" y="12126"/>
                  </a:cubicBezTo>
                  <a:lnTo>
                    <a:pt x="0" y="12586"/>
                  </a:lnTo>
                  <a:cubicBezTo>
                    <a:pt x="3110" y="8967"/>
                    <a:pt x="7284" y="4125"/>
                    <a:pt x="10839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-9307" y="0"/>
              <a:ext cx="1064967" cy="1070781"/>
            </a:xfrm>
            <a:custGeom>
              <a:avLst/>
              <a:gdLst/>
              <a:ahLst/>
              <a:cxnLst/>
              <a:rect l="l" t="t" r="r" b="b"/>
              <a:pathLst>
                <a:path w="13371" h="13444" extrusionOk="0">
                  <a:moveTo>
                    <a:pt x="12058" y="0"/>
                  </a:moveTo>
                  <a:cubicBezTo>
                    <a:pt x="7974" y="4405"/>
                    <a:pt x="3136" y="9620"/>
                    <a:pt x="0" y="13024"/>
                  </a:cubicBezTo>
                  <a:lnTo>
                    <a:pt x="0" y="13443"/>
                  </a:lnTo>
                  <a:cubicBezTo>
                    <a:pt x="2918" y="10484"/>
                    <a:pt x="8631" y="4752"/>
                    <a:pt x="1337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-9307" y="0"/>
              <a:ext cx="1303431" cy="1147402"/>
            </a:xfrm>
            <a:custGeom>
              <a:avLst/>
              <a:gdLst/>
              <a:ahLst/>
              <a:cxnLst/>
              <a:rect l="l" t="t" r="r" b="b"/>
              <a:pathLst>
                <a:path w="16365" h="14406" extrusionOk="0">
                  <a:moveTo>
                    <a:pt x="14802" y="0"/>
                  </a:moveTo>
                  <a:cubicBezTo>
                    <a:pt x="9073" y="5337"/>
                    <a:pt x="1928" y="12009"/>
                    <a:pt x="0" y="13865"/>
                  </a:cubicBezTo>
                  <a:lnTo>
                    <a:pt x="0" y="14405"/>
                  </a:lnTo>
                  <a:cubicBezTo>
                    <a:pt x="298" y="14069"/>
                    <a:pt x="619" y="13752"/>
                    <a:pt x="967" y="13451"/>
                  </a:cubicBezTo>
                  <a:cubicBezTo>
                    <a:pt x="974" y="13353"/>
                    <a:pt x="9688" y="5786"/>
                    <a:pt x="16364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0" name="Google Shape;310;p10"/>
            <p:cNvGrpSpPr/>
            <p:nvPr/>
          </p:nvGrpSpPr>
          <p:grpSpPr>
            <a:xfrm>
              <a:off x="-111575" y="0"/>
              <a:ext cx="7795917" cy="5143500"/>
              <a:chOff x="-111575" y="0"/>
              <a:chExt cx="7795917" cy="5143500"/>
            </a:xfrm>
          </p:grpSpPr>
          <p:sp>
            <p:nvSpPr>
              <p:cNvPr id="311" name="Google Shape;311;p10"/>
              <p:cNvSpPr/>
              <p:nvPr/>
            </p:nvSpPr>
            <p:spPr>
              <a:xfrm>
                <a:off x="-9307" y="4113016"/>
                <a:ext cx="1910266" cy="1030479"/>
              </a:xfrm>
              <a:custGeom>
                <a:avLst/>
                <a:gdLst/>
                <a:ahLst/>
                <a:cxnLst/>
                <a:rect l="l" t="t" r="r" b="b"/>
                <a:pathLst>
                  <a:path w="23984" h="12938" extrusionOk="0">
                    <a:moveTo>
                      <a:pt x="0" y="0"/>
                    </a:moveTo>
                    <a:lnTo>
                      <a:pt x="0" y="2272"/>
                    </a:lnTo>
                    <a:cubicBezTo>
                      <a:pt x="5314" y="4891"/>
                      <a:pt x="14285" y="9314"/>
                      <a:pt x="21636" y="12937"/>
                    </a:cubicBezTo>
                    <a:lnTo>
                      <a:pt x="23984" y="12937"/>
                    </a:lnTo>
                    <a:cubicBezTo>
                      <a:pt x="16719" y="9020"/>
                      <a:pt x="6102" y="329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10"/>
              <p:cNvSpPr/>
              <p:nvPr/>
            </p:nvSpPr>
            <p:spPr>
              <a:xfrm>
                <a:off x="-9307" y="3757707"/>
                <a:ext cx="2170952" cy="1385787"/>
              </a:xfrm>
              <a:custGeom>
                <a:avLst/>
                <a:gdLst/>
                <a:ahLst/>
                <a:cxnLst/>
                <a:rect l="l" t="t" r="r" b="b"/>
                <a:pathLst>
                  <a:path w="27257" h="17399" extrusionOk="0">
                    <a:moveTo>
                      <a:pt x="0" y="0"/>
                    </a:moveTo>
                    <a:lnTo>
                      <a:pt x="0" y="2219"/>
                    </a:lnTo>
                    <a:cubicBezTo>
                      <a:pt x="6895" y="6276"/>
                      <a:pt x="19361" y="13601"/>
                      <a:pt x="25822" y="17398"/>
                    </a:cubicBezTo>
                    <a:lnTo>
                      <a:pt x="27256" y="17398"/>
                    </a:lnTo>
                    <a:cubicBezTo>
                      <a:pt x="23172" y="14794"/>
                      <a:pt x="7914" y="505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-9307" y="3406619"/>
                <a:ext cx="2326344" cy="1736873"/>
              </a:xfrm>
              <a:custGeom>
                <a:avLst/>
                <a:gdLst/>
                <a:ahLst/>
                <a:cxnLst/>
                <a:rect l="l" t="t" r="r" b="b"/>
                <a:pathLst>
                  <a:path w="29208" h="21807" extrusionOk="0">
                    <a:moveTo>
                      <a:pt x="0" y="0"/>
                    </a:moveTo>
                    <a:lnTo>
                      <a:pt x="0" y="2204"/>
                    </a:lnTo>
                    <a:cubicBezTo>
                      <a:pt x="8722" y="8242"/>
                      <a:pt x="26705" y="20662"/>
                      <a:pt x="26739" y="20685"/>
                    </a:cubicBezTo>
                    <a:cubicBezTo>
                      <a:pt x="26746" y="20693"/>
                      <a:pt x="27342" y="21101"/>
                      <a:pt x="28361" y="21806"/>
                    </a:cubicBezTo>
                    <a:lnTo>
                      <a:pt x="29207" y="21806"/>
                    </a:lnTo>
                    <a:cubicBezTo>
                      <a:pt x="26860" y="20059"/>
                      <a:pt x="25342" y="18927"/>
                      <a:pt x="25332" y="18919"/>
                    </a:cubicBezTo>
                    <a:cubicBezTo>
                      <a:pt x="25290" y="18889"/>
                      <a:pt x="8220" y="614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-9307" y="3051867"/>
                <a:ext cx="2310972" cy="2039613"/>
              </a:xfrm>
              <a:custGeom>
                <a:avLst/>
                <a:gdLst/>
                <a:ahLst/>
                <a:cxnLst/>
                <a:rect l="l" t="t" r="r" b="b"/>
                <a:pathLst>
                  <a:path w="29015" h="25608" extrusionOk="0">
                    <a:moveTo>
                      <a:pt x="0" y="0"/>
                    </a:moveTo>
                    <a:lnTo>
                      <a:pt x="0" y="2239"/>
                    </a:lnTo>
                    <a:cubicBezTo>
                      <a:pt x="7669" y="8428"/>
                      <a:pt x="24006" y="21584"/>
                      <a:pt x="24048" y="21618"/>
                    </a:cubicBezTo>
                    <a:cubicBezTo>
                      <a:pt x="24063" y="21629"/>
                      <a:pt x="26079" y="23245"/>
                      <a:pt x="29014" y="25607"/>
                    </a:cubicBezTo>
                    <a:cubicBezTo>
                      <a:pt x="28988" y="25558"/>
                      <a:pt x="28958" y="25513"/>
                      <a:pt x="28932" y="25464"/>
                    </a:cubicBezTo>
                    <a:cubicBezTo>
                      <a:pt x="28927" y="25460"/>
                      <a:pt x="28917" y="25441"/>
                      <a:pt x="28897" y="25407"/>
                    </a:cubicBezTo>
                    <a:cubicBezTo>
                      <a:pt x="28629" y="25105"/>
                      <a:pt x="28384" y="24781"/>
                      <a:pt x="28162" y="24437"/>
                    </a:cubicBezTo>
                    <a:cubicBezTo>
                      <a:pt x="25078" y="21769"/>
                      <a:pt x="22912" y="19897"/>
                      <a:pt x="22897" y="19882"/>
                    </a:cubicBezTo>
                    <a:cubicBezTo>
                      <a:pt x="22848" y="19840"/>
                      <a:pt x="7058" y="614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-9307" y="2684611"/>
                <a:ext cx="2203368" cy="2244228"/>
              </a:xfrm>
              <a:custGeom>
                <a:avLst/>
                <a:gdLst/>
                <a:ahLst/>
                <a:cxnLst/>
                <a:rect l="l" t="t" r="r" b="b"/>
                <a:pathLst>
                  <a:path w="27664" h="28177" extrusionOk="0">
                    <a:moveTo>
                      <a:pt x="0" y="0"/>
                    </a:moveTo>
                    <a:lnTo>
                      <a:pt x="0" y="2332"/>
                    </a:lnTo>
                    <a:cubicBezTo>
                      <a:pt x="6359" y="8299"/>
                      <a:pt x="21817" y="22735"/>
                      <a:pt x="21867" y="22780"/>
                    </a:cubicBezTo>
                    <a:cubicBezTo>
                      <a:pt x="21890" y="22798"/>
                      <a:pt x="24327" y="25071"/>
                      <a:pt x="27664" y="28177"/>
                    </a:cubicBezTo>
                    <a:cubicBezTo>
                      <a:pt x="27645" y="28139"/>
                      <a:pt x="27622" y="28097"/>
                      <a:pt x="27596" y="28048"/>
                    </a:cubicBezTo>
                    <a:cubicBezTo>
                      <a:pt x="27373" y="27762"/>
                      <a:pt x="27169" y="27456"/>
                      <a:pt x="26985" y="27131"/>
                    </a:cubicBezTo>
                    <a:cubicBezTo>
                      <a:pt x="23565" y="23704"/>
                      <a:pt x="20987" y="21123"/>
                      <a:pt x="20965" y="21100"/>
                    </a:cubicBezTo>
                    <a:cubicBezTo>
                      <a:pt x="20908" y="21044"/>
                      <a:pt x="5506" y="5566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-9307" y="2291708"/>
                <a:ext cx="2117668" cy="2492569"/>
              </a:xfrm>
              <a:custGeom>
                <a:avLst/>
                <a:gdLst/>
                <a:ahLst/>
                <a:cxnLst/>
                <a:rect l="l" t="t" r="r" b="b"/>
                <a:pathLst>
                  <a:path w="26588" h="31295" extrusionOk="0">
                    <a:moveTo>
                      <a:pt x="0" y="0"/>
                    </a:moveTo>
                    <a:lnTo>
                      <a:pt x="0" y="2521"/>
                    </a:lnTo>
                    <a:cubicBezTo>
                      <a:pt x="4321" y="7238"/>
                      <a:pt x="20119" y="24324"/>
                      <a:pt x="20180" y="24388"/>
                    </a:cubicBezTo>
                    <a:cubicBezTo>
                      <a:pt x="20206" y="24418"/>
                      <a:pt x="23014" y="27445"/>
                      <a:pt x="26588" y="31294"/>
                    </a:cubicBezTo>
                    <a:cubicBezTo>
                      <a:pt x="26554" y="31223"/>
                      <a:pt x="26504" y="31124"/>
                      <a:pt x="26452" y="31004"/>
                    </a:cubicBezTo>
                    <a:cubicBezTo>
                      <a:pt x="26328" y="30819"/>
                      <a:pt x="26210" y="30630"/>
                      <a:pt x="26105" y="30430"/>
                    </a:cubicBezTo>
                    <a:cubicBezTo>
                      <a:pt x="22489" y="26245"/>
                      <a:pt x="19538" y="22822"/>
                      <a:pt x="19512" y="22788"/>
                    </a:cubicBezTo>
                    <a:cubicBezTo>
                      <a:pt x="19444" y="22709"/>
                      <a:pt x="1800" y="2162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>
                <a:off x="-111575" y="0"/>
                <a:ext cx="2155022" cy="4660972"/>
              </a:xfrm>
              <a:custGeom>
                <a:avLst/>
                <a:gdLst/>
                <a:ahLst/>
                <a:cxnLst/>
                <a:rect l="l" t="t" r="r" b="b"/>
                <a:pathLst>
                  <a:path w="27057" h="58520" extrusionOk="0">
                    <a:moveTo>
                      <a:pt x="19373" y="0"/>
                    </a:moveTo>
                    <a:cubicBezTo>
                      <a:pt x="12704" y="5363"/>
                      <a:pt x="3763" y="12579"/>
                      <a:pt x="3749" y="12688"/>
                    </a:cubicBezTo>
                    <a:cubicBezTo>
                      <a:pt x="2730" y="13515"/>
                      <a:pt x="1903" y="14499"/>
                      <a:pt x="1284" y="15583"/>
                    </a:cubicBezTo>
                    <a:lnTo>
                      <a:pt x="1284" y="25939"/>
                    </a:lnTo>
                    <a:cubicBezTo>
                      <a:pt x="1537" y="26377"/>
                      <a:pt x="1824" y="26803"/>
                      <a:pt x="2148" y="27215"/>
                    </a:cubicBezTo>
                    <a:cubicBezTo>
                      <a:pt x="2167" y="27321"/>
                      <a:pt x="20169" y="49915"/>
                      <a:pt x="20244" y="50010"/>
                    </a:cubicBezTo>
                    <a:cubicBezTo>
                      <a:pt x="20275" y="50047"/>
                      <a:pt x="23404" y="53957"/>
                      <a:pt x="27057" y="58520"/>
                    </a:cubicBezTo>
                    <a:cubicBezTo>
                      <a:pt x="27057" y="58512"/>
                      <a:pt x="27053" y="58509"/>
                      <a:pt x="27053" y="58505"/>
                    </a:cubicBezTo>
                    <a:cubicBezTo>
                      <a:pt x="27038" y="58493"/>
                      <a:pt x="26947" y="58282"/>
                      <a:pt x="26792" y="57924"/>
                    </a:cubicBezTo>
                    <a:cubicBezTo>
                      <a:pt x="23136" y="53003"/>
                      <a:pt x="19833" y="48553"/>
                      <a:pt x="19800" y="48511"/>
                    </a:cubicBezTo>
                    <a:cubicBezTo>
                      <a:pt x="19727" y="48409"/>
                      <a:pt x="3242" y="26090"/>
                      <a:pt x="3231" y="25973"/>
                    </a:cubicBezTo>
                    <a:cubicBezTo>
                      <a:pt x="1" y="21557"/>
                      <a:pt x="918" y="15356"/>
                      <a:pt x="5277" y="12073"/>
                    </a:cubicBezTo>
                    <a:cubicBezTo>
                      <a:pt x="5296" y="11960"/>
                      <a:pt x="14651" y="4955"/>
                      <a:pt x="2128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0"/>
              <p:cNvSpPr/>
              <p:nvPr/>
            </p:nvSpPr>
            <p:spPr>
              <a:xfrm>
                <a:off x="4260536" y="0"/>
                <a:ext cx="3423807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2987" h="64578" extrusionOk="0">
                    <a:moveTo>
                      <a:pt x="18478" y="0"/>
                    </a:moveTo>
                    <a:cubicBezTo>
                      <a:pt x="21252" y="4367"/>
                      <a:pt x="23634" y="8118"/>
                      <a:pt x="23663" y="8167"/>
                    </a:cubicBezTo>
                    <a:cubicBezTo>
                      <a:pt x="23781" y="8352"/>
                      <a:pt x="37352" y="29970"/>
                      <a:pt x="37307" y="30166"/>
                    </a:cubicBezTo>
                    <a:cubicBezTo>
                      <a:pt x="39941" y="34426"/>
                      <a:pt x="38669" y="40046"/>
                      <a:pt x="34442" y="42759"/>
                    </a:cubicBezTo>
                    <a:cubicBezTo>
                      <a:pt x="34379" y="42877"/>
                      <a:pt x="12885" y="56516"/>
                      <a:pt x="12764" y="56591"/>
                    </a:cubicBezTo>
                    <a:cubicBezTo>
                      <a:pt x="12663" y="56655"/>
                      <a:pt x="5975" y="60856"/>
                      <a:pt x="0" y="64577"/>
                    </a:cubicBezTo>
                    <a:lnTo>
                      <a:pt x="3691" y="64577"/>
                    </a:lnTo>
                    <a:cubicBezTo>
                      <a:pt x="9439" y="60690"/>
                      <a:pt x="15387" y="56645"/>
                      <a:pt x="15474" y="56584"/>
                    </a:cubicBezTo>
                    <a:cubicBezTo>
                      <a:pt x="15584" y="56509"/>
                      <a:pt x="37511" y="41442"/>
                      <a:pt x="37563" y="41333"/>
                    </a:cubicBezTo>
                    <a:cubicBezTo>
                      <a:pt x="41874" y="38340"/>
                      <a:pt x="42987" y="32430"/>
                      <a:pt x="40070" y="28086"/>
                    </a:cubicBezTo>
                    <a:cubicBezTo>
                      <a:pt x="40103" y="27897"/>
                      <a:pt x="25105" y="5854"/>
                      <a:pt x="24989" y="5680"/>
                    </a:cubicBezTo>
                    <a:cubicBezTo>
                      <a:pt x="24962" y="5646"/>
                      <a:pt x="23301" y="3227"/>
                      <a:pt x="21082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2959" y="0"/>
                <a:ext cx="1994533" cy="4560934"/>
              </a:xfrm>
              <a:custGeom>
                <a:avLst/>
                <a:gdLst/>
                <a:ahLst/>
                <a:cxnLst/>
                <a:rect l="l" t="t" r="r" b="b"/>
                <a:pathLst>
                  <a:path w="25042" h="57264" extrusionOk="0">
                    <a:moveTo>
                      <a:pt x="21992" y="0"/>
                    </a:moveTo>
                    <a:cubicBezTo>
                      <a:pt x="15436" y="4532"/>
                      <a:pt x="5409" y="11484"/>
                      <a:pt x="5387" y="11613"/>
                    </a:cubicBezTo>
                    <a:cubicBezTo>
                      <a:pt x="1095" y="14609"/>
                      <a:pt x="1" y="20523"/>
                      <a:pt x="2937" y="24870"/>
                    </a:cubicBezTo>
                    <a:cubicBezTo>
                      <a:pt x="2948" y="24995"/>
                      <a:pt x="17954" y="46960"/>
                      <a:pt x="18029" y="47070"/>
                    </a:cubicBezTo>
                    <a:cubicBezTo>
                      <a:pt x="18063" y="47122"/>
                      <a:pt x="21464" y="52066"/>
                      <a:pt x="25042" y="57263"/>
                    </a:cubicBezTo>
                    <a:cubicBezTo>
                      <a:pt x="24969" y="57112"/>
                      <a:pt x="24906" y="56962"/>
                      <a:pt x="24845" y="56803"/>
                    </a:cubicBezTo>
                    <a:cubicBezTo>
                      <a:pt x="24841" y="56799"/>
                      <a:pt x="24830" y="56772"/>
                      <a:pt x="24811" y="56731"/>
                    </a:cubicBezTo>
                    <a:cubicBezTo>
                      <a:pt x="21339" y="51278"/>
                      <a:pt x="17836" y="45753"/>
                      <a:pt x="17799" y="45692"/>
                    </a:cubicBezTo>
                    <a:cubicBezTo>
                      <a:pt x="17723" y="45575"/>
                      <a:pt x="4145" y="24041"/>
                      <a:pt x="4137" y="23909"/>
                    </a:cubicBezTo>
                    <a:cubicBezTo>
                      <a:pt x="1480" y="19644"/>
                      <a:pt x="2737" y="14024"/>
                      <a:pt x="6945" y="11303"/>
                    </a:cubicBezTo>
                    <a:cubicBezTo>
                      <a:pt x="6975" y="11160"/>
                      <a:pt x="18085" y="4042"/>
                      <a:pt x="24415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10"/>
              <p:cNvSpPr/>
              <p:nvPr/>
            </p:nvSpPr>
            <p:spPr>
              <a:xfrm>
                <a:off x="241902" y="0"/>
                <a:ext cx="2178518" cy="4483915"/>
              </a:xfrm>
              <a:custGeom>
                <a:avLst/>
                <a:gdLst/>
                <a:ahLst/>
                <a:cxnLst/>
                <a:rect l="l" t="t" r="r" b="b"/>
                <a:pathLst>
                  <a:path w="27352" h="56297" extrusionOk="0">
                    <a:moveTo>
                      <a:pt x="24174" y="0"/>
                    </a:moveTo>
                    <a:cubicBezTo>
                      <a:pt x="18505" y="3340"/>
                      <a:pt x="5549" y="10979"/>
                      <a:pt x="5503" y="11141"/>
                    </a:cubicBezTo>
                    <a:cubicBezTo>
                      <a:pt x="1394" y="13598"/>
                      <a:pt x="1" y="18923"/>
                      <a:pt x="2387" y="23093"/>
                    </a:cubicBezTo>
                    <a:cubicBezTo>
                      <a:pt x="2387" y="23229"/>
                      <a:pt x="14592" y="44258"/>
                      <a:pt x="14663" y="44386"/>
                    </a:cubicBezTo>
                    <a:cubicBezTo>
                      <a:pt x="14705" y="44454"/>
                      <a:pt x="18316" y="50629"/>
                      <a:pt x="21638" y="56297"/>
                    </a:cubicBezTo>
                    <a:cubicBezTo>
                      <a:pt x="21596" y="56187"/>
                      <a:pt x="21551" y="56063"/>
                      <a:pt x="21498" y="55924"/>
                    </a:cubicBezTo>
                    <a:cubicBezTo>
                      <a:pt x="18373" y="50127"/>
                      <a:pt x="14671" y="43231"/>
                      <a:pt x="14629" y="43152"/>
                    </a:cubicBezTo>
                    <a:cubicBezTo>
                      <a:pt x="14554" y="43013"/>
                      <a:pt x="3669" y="22561"/>
                      <a:pt x="3673" y="22418"/>
                    </a:cubicBezTo>
                    <a:cubicBezTo>
                      <a:pt x="1549" y="18361"/>
                      <a:pt x="3061" y="13334"/>
                      <a:pt x="7062" y="11130"/>
                    </a:cubicBezTo>
                    <a:cubicBezTo>
                      <a:pt x="7123" y="10933"/>
                      <a:pt x="24351" y="1620"/>
                      <a:pt x="2735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0"/>
              <p:cNvSpPr/>
              <p:nvPr/>
            </p:nvSpPr>
            <p:spPr>
              <a:xfrm>
                <a:off x="3610928" y="0"/>
                <a:ext cx="3585253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5014" h="64578" extrusionOk="0">
                    <a:moveTo>
                      <a:pt x="21929" y="0"/>
                    </a:moveTo>
                    <a:cubicBezTo>
                      <a:pt x="25072" y="5827"/>
                      <a:pt x="28839" y="12846"/>
                      <a:pt x="28884" y="12926"/>
                    </a:cubicBezTo>
                    <a:cubicBezTo>
                      <a:pt x="28997" y="13141"/>
                      <a:pt x="39866" y="33684"/>
                      <a:pt x="39802" y="33898"/>
                    </a:cubicBezTo>
                    <a:cubicBezTo>
                      <a:pt x="41901" y="37951"/>
                      <a:pt x="40368" y="42971"/>
                      <a:pt x="36348" y="45164"/>
                    </a:cubicBezTo>
                    <a:cubicBezTo>
                      <a:pt x="36269" y="45288"/>
                      <a:pt x="15855" y="56244"/>
                      <a:pt x="15716" y="56316"/>
                    </a:cubicBezTo>
                    <a:cubicBezTo>
                      <a:pt x="15573" y="56391"/>
                      <a:pt x="6168" y="61369"/>
                      <a:pt x="1" y="64577"/>
                    </a:cubicBezTo>
                    <a:lnTo>
                      <a:pt x="4232" y="64577"/>
                    </a:lnTo>
                    <a:cubicBezTo>
                      <a:pt x="10398" y="61052"/>
                      <a:pt x="18165" y="56572"/>
                      <a:pt x="18283" y="56501"/>
                    </a:cubicBezTo>
                    <a:cubicBezTo>
                      <a:pt x="18411" y="56425"/>
                      <a:pt x="39402" y="44156"/>
                      <a:pt x="39470" y="44039"/>
                    </a:cubicBezTo>
                    <a:cubicBezTo>
                      <a:pt x="43603" y="41590"/>
                      <a:pt x="45014" y="36269"/>
                      <a:pt x="42651" y="32102"/>
                    </a:cubicBezTo>
                    <a:cubicBezTo>
                      <a:pt x="42708" y="31898"/>
                      <a:pt x="30514" y="10782"/>
                      <a:pt x="30401" y="10582"/>
                    </a:cubicBezTo>
                    <a:cubicBezTo>
                      <a:pt x="30363" y="10519"/>
                      <a:pt x="27287" y="5261"/>
                      <a:pt x="24204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10"/>
              <p:cNvSpPr/>
              <p:nvPr/>
            </p:nvSpPr>
            <p:spPr>
              <a:xfrm>
                <a:off x="2301596" y="5091410"/>
                <a:ext cx="52647" cy="52089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9" y="227"/>
                      <a:pt x="268" y="442"/>
                      <a:pt x="416" y="653"/>
                    </a:cubicBezTo>
                    <a:lnTo>
                      <a:pt x="661" y="653"/>
                    </a:lnTo>
                    <a:cubicBezTo>
                      <a:pt x="624" y="596"/>
                      <a:pt x="589" y="536"/>
                      <a:pt x="552" y="472"/>
                    </a:cubicBezTo>
                    <a:cubicBezTo>
                      <a:pt x="469" y="397"/>
                      <a:pt x="382" y="321"/>
                      <a:pt x="303" y="242"/>
                    </a:cubicBezTo>
                    <a:cubicBezTo>
                      <a:pt x="201" y="159"/>
                      <a:pt x="99" y="80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10"/>
              <p:cNvSpPr/>
              <p:nvPr/>
            </p:nvSpPr>
            <p:spPr>
              <a:xfrm>
                <a:off x="2193992" y="4928769"/>
                <a:ext cx="68895" cy="9470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8" y="72"/>
                      <a:pt x="61" y="114"/>
                      <a:pt x="69" y="117"/>
                    </a:cubicBezTo>
                    <a:cubicBezTo>
                      <a:pt x="200" y="378"/>
                      <a:pt x="344" y="631"/>
                      <a:pt x="499" y="872"/>
                    </a:cubicBezTo>
                    <a:cubicBezTo>
                      <a:pt x="619" y="974"/>
                      <a:pt x="740" y="1080"/>
                      <a:pt x="865" y="1189"/>
                    </a:cubicBezTo>
                    <a:cubicBezTo>
                      <a:pt x="759" y="1001"/>
                      <a:pt x="639" y="778"/>
                      <a:pt x="499" y="525"/>
                    </a:cubicBezTo>
                    <a:cubicBezTo>
                      <a:pt x="381" y="401"/>
                      <a:pt x="264" y="276"/>
                      <a:pt x="155" y="144"/>
                    </a:cubicBezTo>
                    <a:cubicBezTo>
                      <a:pt x="102" y="95"/>
                      <a:pt x="53" y="4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0"/>
              <p:cNvSpPr/>
              <p:nvPr/>
            </p:nvSpPr>
            <p:spPr>
              <a:xfrm>
                <a:off x="2262808" y="5023391"/>
                <a:ext cx="80046" cy="10083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26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6" y="333"/>
                      <a:pt x="310" y="556"/>
                      <a:pt x="370" y="654"/>
                    </a:cubicBezTo>
                    <a:cubicBezTo>
                      <a:pt x="503" y="805"/>
                      <a:pt x="642" y="952"/>
                      <a:pt x="790" y="1096"/>
                    </a:cubicBezTo>
                    <a:cubicBezTo>
                      <a:pt x="858" y="1152"/>
                      <a:pt x="929" y="1209"/>
                      <a:pt x="1005" y="1265"/>
                    </a:cubicBezTo>
                    <a:cubicBezTo>
                      <a:pt x="858" y="1024"/>
                      <a:pt x="695" y="748"/>
                      <a:pt x="514" y="447"/>
                    </a:cubicBezTo>
                    <a:cubicBezTo>
                      <a:pt x="341" y="295"/>
                      <a:pt x="170" y="145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>
                <a:off x="2342774" y="5124146"/>
                <a:ext cx="23815" cy="19354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43" extrusionOk="0">
                    <a:moveTo>
                      <a:pt x="1" y="0"/>
                    </a:moveTo>
                    <a:cubicBezTo>
                      <a:pt x="12" y="23"/>
                      <a:pt x="23" y="42"/>
                      <a:pt x="35" y="61"/>
                    </a:cubicBezTo>
                    <a:cubicBezTo>
                      <a:pt x="103" y="125"/>
                      <a:pt x="174" y="182"/>
                      <a:pt x="246" y="242"/>
                    </a:cubicBezTo>
                    <a:lnTo>
                      <a:pt x="299" y="242"/>
                    </a:lnTo>
                    <a:cubicBezTo>
                      <a:pt x="197" y="159"/>
                      <a:pt x="98" y="80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>
                <a:off x="2273401" y="5007541"/>
                <a:ext cx="74869" cy="89603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12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6" y="227"/>
                      <a:pt x="264" y="442"/>
                      <a:pt x="381" y="646"/>
                    </a:cubicBezTo>
                    <a:cubicBezTo>
                      <a:pt x="566" y="800"/>
                      <a:pt x="751" y="963"/>
                      <a:pt x="939" y="1125"/>
                    </a:cubicBezTo>
                    <a:cubicBezTo>
                      <a:pt x="777" y="876"/>
                      <a:pt x="615" y="619"/>
                      <a:pt x="441" y="351"/>
                    </a:cubicBezTo>
                    <a:cubicBezTo>
                      <a:pt x="438" y="348"/>
                      <a:pt x="434" y="340"/>
                      <a:pt x="426" y="336"/>
                    </a:cubicBezTo>
                    <a:cubicBezTo>
                      <a:pt x="283" y="227"/>
                      <a:pt x="140" y="118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>
                <a:off x="2348190" y="5097065"/>
                <a:ext cx="50895" cy="46434"/>
              </a:xfrm>
              <a:custGeom>
                <a:avLst/>
                <a:gdLst/>
                <a:ahLst/>
                <a:cxnLst/>
                <a:rect l="l" t="t" r="r" b="b"/>
                <a:pathLst>
                  <a:path w="639" h="5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9" y="201"/>
                      <a:pt x="250" y="394"/>
                      <a:pt x="370" y="582"/>
                    </a:cubicBezTo>
                    <a:lnTo>
                      <a:pt x="638" y="582"/>
                    </a:lnTo>
                    <a:cubicBezTo>
                      <a:pt x="619" y="556"/>
                      <a:pt x="605" y="533"/>
                      <a:pt x="586" y="507"/>
                    </a:cubicBezTo>
                    <a:cubicBezTo>
                      <a:pt x="389" y="337"/>
                      <a:pt x="193" y="167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>
                <a:off x="2308207" y="5034860"/>
                <a:ext cx="44603" cy="41576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2" extrusionOk="0">
                    <a:moveTo>
                      <a:pt x="1" y="1"/>
                    </a:moveTo>
                    <a:cubicBezTo>
                      <a:pt x="4" y="5"/>
                      <a:pt x="4" y="5"/>
                      <a:pt x="4" y="8"/>
                    </a:cubicBezTo>
                    <a:cubicBezTo>
                      <a:pt x="189" y="179"/>
                      <a:pt x="370" y="348"/>
                      <a:pt x="560" y="522"/>
                    </a:cubicBezTo>
                    <a:cubicBezTo>
                      <a:pt x="499" y="435"/>
                      <a:pt x="438" y="348"/>
                      <a:pt x="378" y="261"/>
                    </a:cubicBezTo>
                    <a:cubicBezTo>
                      <a:pt x="250" y="179"/>
                      <a:pt x="125" y="92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10"/>
              <p:cNvSpPr/>
              <p:nvPr/>
            </p:nvSpPr>
            <p:spPr>
              <a:xfrm>
                <a:off x="2352730" y="5076357"/>
                <a:ext cx="64037" cy="67143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7" y="261"/>
                      <a:pt x="355" y="518"/>
                      <a:pt x="529" y="767"/>
                    </a:cubicBezTo>
                    <a:cubicBezTo>
                      <a:pt x="558" y="793"/>
                      <a:pt x="585" y="816"/>
                      <a:pt x="616" y="842"/>
                    </a:cubicBezTo>
                    <a:lnTo>
                      <a:pt x="804" y="842"/>
                    </a:lnTo>
                    <a:cubicBezTo>
                      <a:pt x="729" y="740"/>
                      <a:pt x="657" y="642"/>
                      <a:pt x="581" y="541"/>
                    </a:cubicBezTo>
                    <a:cubicBezTo>
                      <a:pt x="385" y="359"/>
                      <a:pt x="193" y="178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10"/>
              <p:cNvSpPr/>
              <p:nvPr/>
            </p:nvSpPr>
            <p:spPr>
              <a:xfrm>
                <a:off x="2362288" y="5070304"/>
                <a:ext cx="68338" cy="73196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19" extrusionOk="0">
                    <a:moveTo>
                      <a:pt x="1" y="1"/>
                    </a:moveTo>
                    <a:cubicBezTo>
                      <a:pt x="156" y="209"/>
                      <a:pt x="311" y="416"/>
                      <a:pt x="461" y="617"/>
                    </a:cubicBezTo>
                    <a:cubicBezTo>
                      <a:pt x="567" y="718"/>
                      <a:pt x="677" y="816"/>
                      <a:pt x="782" y="918"/>
                    </a:cubicBezTo>
                    <a:lnTo>
                      <a:pt x="858" y="918"/>
                    </a:lnTo>
                    <a:cubicBezTo>
                      <a:pt x="736" y="767"/>
                      <a:pt x="616" y="620"/>
                      <a:pt x="496" y="469"/>
                    </a:cubicBezTo>
                    <a:cubicBezTo>
                      <a:pt x="352" y="326"/>
                      <a:pt x="212" y="186"/>
                      <a:pt x="73" y="42"/>
                    </a:cubicBezTo>
                    <a:cubicBezTo>
                      <a:pt x="46" y="32"/>
                      <a:pt x="24" y="1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10"/>
              <p:cNvSpPr/>
              <p:nvPr/>
            </p:nvSpPr>
            <p:spPr>
              <a:xfrm>
                <a:off x="2379810" y="5080260"/>
                <a:ext cx="59576" cy="632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79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1" y="114"/>
                      <a:pt x="185" y="227"/>
                      <a:pt x="276" y="344"/>
                    </a:cubicBezTo>
                    <a:cubicBezTo>
                      <a:pt x="422" y="492"/>
                      <a:pt x="574" y="642"/>
                      <a:pt x="725" y="793"/>
                    </a:cubicBezTo>
                    <a:lnTo>
                      <a:pt x="747" y="793"/>
                    </a:lnTo>
                    <a:cubicBezTo>
                      <a:pt x="593" y="616"/>
                      <a:pt x="441" y="442"/>
                      <a:pt x="290" y="265"/>
                    </a:cubicBezTo>
                    <a:cubicBezTo>
                      <a:pt x="222" y="193"/>
                      <a:pt x="154" y="118"/>
                      <a:pt x="86" y="46"/>
                    </a:cubicBezTo>
                    <a:cubicBezTo>
                      <a:pt x="56" y="31"/>
                      <a:pt x="30" y="16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10"/>
              <p:cNvSpPr/>
              <p:nvPr/>
            </p:nvSpPr>
            <p:spPr>
              <a:xfrm>
                <a:off x="2388811" y="5085118"/>
                <a:ext cx="169251" cy="58382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7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68"/>
                      <a:pt x="117" y="136"/>
                      <a:pt x="177" y="204"/>
                    </a:cubicBezTo>
                    <a:cubicBezTo>
                      <a:pt x="340" y="381"/>
                      <a:pt x="502" y="555"/>
                      <a:pt x="668" y="732"/>
                    </a:cubicBezTo>
                    <a:lnTo>
                      <a:pt x="2124" y="732"/>
                    </a:lnTo>
                    <a:cubicBezTo>
                      <a:pt x="1385" y="593"/>
                      <a:pt x="668" y="344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10"/>
              <p:cNvSpPr/>
              <p:nvPr/>
            </p:nvSpPr>
            <p:spPr>
              <a:xfrm>
                <a:off x="490244" y="0"/>
                <a:ext cx="2585119" cy="4428959"/>
              </a:xfrm>
              <a:custGeom>
                <a:avLst/>
                <a:gdLst/>
                <a:ahLst/>
                <a:cxnLst/>
                <a:rect l="l" t="t" r="r" b="b"/>
                <a:pathLst>
                  <a:path w="32457" h="55607" extrusionOk="0">
                    <a:moveTo>
                      <a:pt x="27985" y="0"/>
                    </a:moveTo>
                    <a:cubicBezTo>
                      <a:pt x="26569" y="683"/>
                      <a:pt x="25656" y="1121"/>
                      <a:pt x="25607" y="1148"/>
                    </a:cubicBezTo>
                    <a:cubicBezTo>
                      <a:pt x="25381" y="1257"/>
                      <a:pt x="5567" y="11047"/>
                      <a:pt x="5491" y="11266"/>
                    </a:cubicBezTo>
                    <a:cubicBezTo>
                      <a:pt x="1612" y="13224"/>
                      <a:pt x="0" y="17953"/>
                      <a:pt x="1876" y="21886"/>
                    </a:cubicBezTo>
                    <a:cubicBezTo>
                      <a:pt x="1865" y="22040"/>
                      <a:pt x="11492" y="41850"/>
                      <a:pt x="11564" y="41994"/>
                    </a:cubicBezTo>
                    <a:cubicBezTo>
                      <a:pt x="11605" y="42084"/>
                      <a:pt x="15387" y="49787"/>
                      <a:pt x="18259" y="55607"/>
                    </a:cubicBezTo>
                    <a:cubicBezTo>
                      <a:pt x="18229" y="55523"/>
                      <a:pt x="18195" y="55433"/>
                      <a:pt x="18161" y="55342"/>
                    </a:cubicBezTo>
                    <a:cubicBezTo>
                      <a:pt x="15599" y="49655"/>
                      <a:pt x="11745" y="41024"/>
                      <a:pt x="11700" y="40921"/>
                    </a:cubicBezTo>
                    <a:cubicBezTo>
                      <a:pt x="11632" y="40763"/>
                      <a:pt x="3204" y="21660"/>
                      <a:pt x="3220" y="21505"/>
                    </a:cubicBezTo>
                    <a:cubicBezTo>
                      <a:pt x="1582" y="17704"/>
                      <a:pt x="3277" y="13277"/>
                      <a:pt x="7016" y="11548"/>
                    </a:cubicBezTo>
                    <a:cubicBezTo>
                      <a:pt x="7103" y="11322"/>
                      <a:pt x="26219" y="2721"/>
                      <a:pt x="26460" y="2616"/>
                    </a:cubicBezTo>
                    <a:cubicBezTo>
                      <a:pt x="26550" y="2578"/>
                      <a:pt x="29162" y="1434"/>
                      <a:pt x="32457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10"/>
              <p:cNvSpPr/>
              <p:nvPr/>
            </p:nvSpPr>
            <p:spPr>
              <a:xfrm>
                <a:off x="2781315" y="0"/>
                <a:ext cx="3917383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9184" h="64578" extrusionOk="0">
                    <a:moveTo>
                      <a:pt x="28204" y="0"/>
                    </a:moveTo>
                    <a:cubicBezTo>
                      <a:pt x="30423" y="4876"/>
                      <a:pt x="35945" y="17251"/>
                      <a:pt x="36001" y="17375"/>
                    </a:cubicBezTo>
                    <a:cubicBezTo>
                      <a:pt x="36107" y="17617"/>
                      <a:pt x="44512" y="36819"/>
                      <a:pt x="44421" y="37049"/>
                    </a:cubicBezTo>
                    <a:cubicBezTo>
                      <a:pt x="46036" y="40839"/>
                      <a:pt x="44319" y="45258"/>
                      <a:pt x="40556" y="46976"/>
                    </a:cubicBezTo>
                    <a:cubicBezTo>
                      <a:pt x="40462" y="47103"/>
                      <a:pt x="21396" y="55610"/>
                      <a:pt x="21241" y="55682"/>
                    </a:cubicBezTo>
                    <a:cubicBezTo>
                      <a:pt x="21001" y="55787"/>
                      <a:pt x="1995" y="64102"/>
                      <a:pt x="1572" y="64102"/>
                    </a:cubicBezTo>
                    <a:cubicBezTo>
                      <a:pt x="1570" y="64102"/>
                      <a:pt x="1568" y="64102"/>
                      <a:pt x="1567" y="64102"/>
                    </a:cubicBezTo>
                    <a:cubicBezTo>
                      <a:pt x="1054" y="64321"/>
                      <a:pt x="530" y="64475"/>
                      <a:pt x="1" y="64577"/>
                    </a:cubicBezTo>
                    <a:lnTo>
                      <a:pt x="5775" y="64577"/>
                    </a:lnTo>
                    <a:cubicBezTo>
                      <a:pt x="11164" y="62064"/>
                      <a:pt x="23468" y="56127"/>
                      <a:pt x="23645" y="56040"/>
                    </a:cubicBezTo>
                    <a:cubicBezTo>
                      <a:pt x="23792" y="55969"/>
                      <a:pt x="43564" y="46269"/>
                      <a:pt x="43651" y="46145"/>
                    </a:cubicBezTo>
                    <a:cubicBezTo>
                      <a:pt x="47550" y="44194"/>
                      <a:pt x="49184" y="39476"/>
                      <a:pt x="47330" y="35548"/>
                    </a:cubicBezTo>
                    <a:cubicBezTo>
                      <a:pt x="47406" y="35325"/>
                      <a:pt x="37802" y="15421"/>
                      <a:pt x="37692" y="15191"/>
                    </a:cubicBezTo>
                    <a:cubicBezTo>
                      <a:pt x="37643" y="15093"/>
                      <a:pt x="33129" y="5887"/>
                      <a:pt x="3021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0"/>
              <p:cNvSpPr/>
              <p:nvPr/>
            </p:nvSpPr>
            <p:spPr>
              <a:xfrm>
                <a:off x="2108291" y="4784208"/>
                <a:ext cx="55116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06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3" y="106"/>
                      <a:pt x="84" y="166"/>
                      <a:pt x="91" y="170"/>
                    </a:cubicBezTo>
                    <a:cubicBezTo>
                      <a:pt x="182" y="377"/>
                      <a:pt x="288" y="574"/>
                      <a:pt x="398" y="770"/>
                    </a:cubicBezTo>
                    <a:cubicBezTo>
                      <a:pt x="495" y="868"/>
                      <a:pt x="593" y="962"/>
                      <a:pt x="692" y="1065"/>
                    </a:cubicBezTo>
                    <a:cubicBezTo>
                      <a:pt x="590" y="861"/>
                      <a:pt x="473" y="626"/>
                      <a:pt x="340" y="366"/>
                    </a:cubicBezTo>
                    <a:cubicBezTo>
                      <a:pt x="227" y="241"/>
                      <a:pt x="114" y="121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0"/>
              <p:cNvSpPr/>
              <p:nvPr/>
            </p:nvSpPr>
            <p:spPr>
              <a:xfrm>
                <a:off x="2163328" y="4868954"/>
                <a:ext cx="65311" cy="92073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156" extrusionOk="0">
                    <a:moveTo>
                      <a:pt x="1" y="1"/>
                    </a:moveTo>
                    <a:cubicBezTo>
                      <a:pt x="132" y="264"/>
                      <a:pt x="242" y="476"/>
                      <a:pt x="318" y="623"/>
                    </a:cubicBezTo>
                    <a:cubicBezTo>
                      <a:pt x="389" y="714"/>
                      <a:pt x="465" y="804"/>
                      <a:pt x="540" y="895"/>
                    </a:cubicBezTo>
                    <a:cubicBezTo>
                      <a:pt x="630" y="982"/>
                      <a:pt x="726" y="1069"/>
                      <a:pt x="820" y="1156"/>
                    </a:cubicBezTo>
                    <a:cubicBezTo>
                      <a:pt x="695" y="929"/>
                      <a:pt x="562" y="684"/>
                      <a:pt x="416" y="416"/>
                    </a:cubicBezTo>
                    <a:cubicBezTo>
                      <a:pt x="276" y="276"/>
                      <a:pt x="137" y="137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10"/>
              <p:cNvSpPr/>
              <p:nvPr/>
            </p:nvSpPr>
            <p:spPr>
              <a:xfrm>
                <a:off x="2132663" y="4808262"/>
                <a:ext cx="33771" cy="3847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83" extrusionOk="0">
                    <a:moveTo>
                      <a:pt x="1" y="0"/>
                    </a:moveTo>
                    <a:cubicBezTo>
                      <a:pt x="12" y="19"/>
                      <a:pt x="24" y="42"/>
                      <a:pt x="34" y="64"/>
                    </a:cubicBezTo>
                    <a:cubicBezTo>
                      <a:pt x="163" y="204"/>
                      <a:pt x="295" y="343"/>
                      <a:pt x="423" y="483"/>
                    </a:cubicBezTo>
                    <a:cubicBezTo>
                      <a:pt x="416" y="468"/>
                      <a:pt x="409" y="453"/>
                      <a:pt x="397" y="434"/>
                    </a:cubicBezTo>
                    <a:cubicBezTo>
                      <a:pt x="261" y="294"/>
                      <a:pt x="129" y="151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10"/>
              <p:cNvSpPr/>
              <p:nvPr/>
            </p:nvSpPr>
            <p:spPr>
              <a:xfrm>
                <a:off x="2228559" y="4960947"/>
                <a:ext cx="44921" cy="46673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8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3" y="38"/>
                      <a:pt x="46" y="79"/>
                      <a:pt x="65" y="121"/>
                    </a:cubicBezTo>
                    <a:cubicBezTo>
                      <a:pt x="227" y="283"/>
                      <a:pt x="393" y="438"/>
                      <a:pt x="563" y="586"/>
                    </a:cubicBezTo>
                    <a:cubicBezTo>
                      <a:pt x="536" y="540"/>
                      <a:pt x="513" y="495"/>
                      <a:pt x="483" y="453"/>
                    </a:cubicBezTo>
                    <a:cubicBezTo>
                      <a:pt x="321" y="299"/>
                      <a:pt x="159" y="147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10"/>
              <p:cNvSpPr/>
              <p:nvPr/>
            </p:nvSpPr>
            <p:spPr>
              <a:xfrm>
                <a:off x="2166354" y="4846652"/>
                <a:ext cx="66187" cy="9183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2" y="243"/>
                      <a:pt x="261" y="476"/>
                      <a:pt x="378" y="696"/>
                    </a:cubicBezTo>
                    <a:cubicBezTo>
                      <a:pt x="529" y="847"/>
                      <a:pt x="679" y="997"/>
                      <a:pt x="831" y="1152"/>
                    </a:cubicBezTo>
                    <a:cubicBezTo>
                      <a:pt x="698" y="926"/>
                      <a:pt x="563" y="696"/>
                      <a:pt x="423" y="454"/>
                    </a:cubicBezTo>
                    <a:cubicBezTo>
                      <a:pt x="280" y="303"/>
                      <a:pt x="140" y="15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10"/>
              <p:cNvSpPr/>
              <p:nvPr/>
            </p:nvSpPr>
            <p:spPr>
              <a:xfrm>
                <a:off x="2232462" y="4938407"/>
                <a:ext cx="75824" cy="96533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53"/>
                      <a:pt x="299" y="498"/>
                      <a:pt x="434" y="736"/>
                    </a:cubicBezTo>
                    <a:cubicBezTo>
                      <a:pt x="605" y="891"/>
                      <a:pt x="771" y="1045"/>
                      <a:pt x="940" y="1204"/>
                    </a:cubicBezTo>
                    <a:cubicBezTo>
                      <a:pt x="944" y="1208"/>
                      <a:pt x="948" y="1208"/>
                      <a:pt x="952" y="1212"/>
                    </a:cubicBezTo>
                    <a:cubicBezTo>
                      <a:pt x="804" y="977"/>
                      <a:pt x="646" y="733"/>
                      <a:pt x="487" y="487"/>
                    </a:cubicBezTo>
                    <a:cubicBezTo>
                      <a:pt x="325" y="321"/>
                      <a:pt x="163" y="159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0"/>
              <p:cNvSpPr/>
              <p:nvPr/>
            </p:nvSpPr>
            <p:spPr>
              <a:xfrm>
                <a:off x="2191842" y="4869272"/>
                <a:ext cx="44284" cy="52408"/>
              </a:xfrm>
              <a:custGeom>
                <a:avLst/>
                <a:gdLst/>
                <a:ahLst/>
                <a:cxnLst/>
                <a:rect l="l" t="t" r="r" b="b"/>
                <a:pathLst>
                  <a:path w="556" h="658" extrusionOk="0">
                    <a:moveTo>
                      <a:pt x="1" y="0"/>
                    </a:moveTo>
                    <a:lnTo>
                      <a:pt x="103" y="170"/>
                    </a:lnTo>
                    <a:cubicBezTo>
                      <a:pt x="254" y="333"/>
                      <a:pt x="405" y="495"/>
                      <a:pt x="556" y="657"/>
                    </a:cubicBezTo>
                    <a:cubicBezTo>
                      <a:pt x="469" y="521"/>
                      <a:pt x="378" y="382"/>
                      <a:pt x="288" y="242"/>
                    </a:cubicBezTo>
                    <a:cubicBezTo>
                      <a:pt x="190" y="162"/>
                      <a:pt x="96" y="8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10"/>
              <p:cNvSpPr/>
              <p:nvPr/>
            </p:nvSpPr>
            <p:spPr>
              <a:xfrm>
                <a:off x="2236046" y="4921601"/>
                <a:ext cx="76462" cy="96533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37"/>
                      <a:pt x="299" y="468"/>
                      <a:pt x="442" y="698"/>
                    </a:cubicBezTo>
                    <a:cubicBezTo>
                      <a:pt x="616" y="868"/>
                      <a:pt x="786" y="1038"/>
                      <a:pt x="959" y="1211"/>
                    </a:cubicBezTo>
                    <a:cubicBezTo>
                      <a:pt x="801" y="985"/>
                      <a:pt x="642" y="755"/>
                      <a:pt x="480" y="521"/>
                    </a:cubicBezTo>
                    <a:cubicBezTo>
                      <a:pt x="322" y="347"/>
                      <a:pt x="159" y="17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10"/>
              <p:cNvSpPr/>
              <p:nvPr/>
            </p:nvSpPr>
            <p:spPr>
              <a:xfrm>
                <a:off x="2228320" y="4898981"/>
                <a:ext cx="10195" cy="11867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49" extrusionOk="0">
                    <a:moveTo>
                      <a:pt x="0" y="1"/>
                    </a:moveTo>
                    <a:cubicBezTo>
                      <a:pt x="41" y="50"/>
                      <a:pt x="83" y="99"/>
                      <a:pt x="128" y="148"/>
                    </a:cubicBezTo>
                    <a:cubicBezTo>
                      <a:pt x="102" y="114"/>
                      <a:pt x="75" y="77"/>
                      <a:pt x="53" y="39"/>
                    </a:cubicBezTo>
                    <a:cubicBezTo>
                      <a:pt x="34" y="28"/>
                      <a:pt x="15" y="1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10"/>
              <p:cNvSpPr/>
              <p:nvPr/>
            </p:nvSpPr>
            <p:spPr>
              <a:xfrm>
                <a:off x="2312428" y="5018055"/>
                <a:ext cx="49939" cy="52328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0" y="159"/>
                      <a:pt x="219" y="317"/>
                      <a:pt x="325" y="472"/>
                    </a:cubicBezTo>
                    <a:cubicBezTo>
                      <a:pt x="423" y="536"/>
                      <a:pt x="525" y="597"/>
                      <a:pt x="627" y="657"/>
                    </a:cubicBezTo>
                    <a:cubicBezTo>
                      <a:pt x="601" y="623"/>
                      <a:pt x="574" y="585"/>
                      <a:pt x="547" y="548"/>
                    </a:cubicBezTo>
                    <a:cubicBezTo>
                      <a:pt x="363" y="367"/>
                      <a:pt x="181" y="181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10"/>
              <p:cNvSpPr/>
              <p:nvPr/>
            </p:nvSpPr>
            <p:spPr>
              <a:xfrm>
                <a:off x="2238436" y="4910769"/>
                <a:ext cx="76462" cy="9589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0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23"/>
                      <a:pt x="303" y="438"/>
                      <a:pt x="450" y="657"/>
                    </a:cubicBezTo>
                    <a:cubicBezTo>
                      <a:pt x="620" y="838"/>
                      <a:pt x="790" y="1023"/>
                      <a:pt x="960" y="1204"/>
                    </a:cubicBezTo>
                    <a:cubicBezTo>
                      <a:pt x="801" y="989"/>
                      <a:pt x="638" y="770"/>
                      <a:pt x="476" y="551"/>
                    </a:cubicBezTo>
                    <a:cubicBezTo>
                      <a:pt x="318" y="366"/>
                      <a:pt x="159" y="18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0"/>
              <p:cNvSpPr/>
              <p:nvPr/>
            </p:nvSpPr>
            <p:spPr>
              <a:xfrm>
                <a:off x="2314818" y="5006585"/>
                <a:ext cx="65072" cy="7375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92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4" y="235"/>
                      <a:pt x="348" y="466"/>
                      <a:pt x="517" y="692"/>
                    </a:cubicBezTo>
                    <a:cubicBezTo>
                      <a:pt x="567" y="741"/>
                      <a:pt x="616" y="793"/>
                      <a:pt x="669" y="842"/>
                    </a:cubicBezTo>
                    <a:cubicBezTo>
                      <a:pt x="717" y="869"/>
                      <a:pt x="766" y="899"/>
                      <a:pt x="816" y="926"/>
                    </a:cubicBezTo>
                    <a:cubicBezTo>
                      <a:pt x="726" y="809"/>
                      <a:pt x="631" y="696"/>
                      <a:pt x="540" y="582"/>
                    </a:cubicBezTo>
                    <a:cubicBezTo>
                      <a:pt x="359" y="386"/>
                      <a:pt x="182" y="194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10"/>
              <p:cNvSpPr/>
              <p:nvPr/>
            </p:nvSpPr>
            <p:spPr>
              <a:xfrm>
                <a:off x="2242338" y="4909256"/>
                <a:ext cx="74072" cy="9175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152" extrusionOk="0">
                    <a:moveTo>
                      <a:pt x="1" y="0"/>
                    </a:moveTo>
                    <a:cubicBezTo>
                      <a:pt x="145" y="193"/>
                      <a:pt x="284" y="381"/>
                      <a:pt x="427" y="570"/>
                    </a:cubicBezTo>
                    <a:cubicBezTo>
                      <a:pt x="594" y="766"/>
                      <a:pt x="760" y="958"/>
                      <a:pt x="929" y="1151"/>
                    </a:cubicBezTo>
                    <a:cubicBezTo>
                      <a:pt x="624" y="770"/>
                      <a:pt x="314" y="389"/>
                      <a:pt x="9" y="4"/>
                    </a:cubicBezTo>
                    <a:cubicBezTo>
                      <a:pt x="5" y="4"/>
                      <a:pt x="5" y="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10"/>
              <p:cNvSpPr/>
              <p:nvPr/>
            </p:nvSpPr>
            <p:spPr>
              <a:xfrm>
                <a:off x="2316331" y="5000930"/>
                <a:ext cx="72559" cy="8426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0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4" y="220"/>
                      <a:pt x="348" y="438"/>
                      <a:pt x="521" y="653"/>
                    </a:cubicBezTo>
                    <a:cubicBezTo>
                      <a:pt x="642" y="781"/>
                      <a:pt x="763" y="910"/>
                      <a:pt x="883" y="1042"/>
                    </a:cubicBezTo>
                    <a:cubicBezTo>
                      <a:pt x="891" y="1046"/>
                      <a:pt x="899" y="1049"/>
                      <a:pt x="910" y="1057"/>
                    </a:cubicBezTo>
                    <a:cubicBezTo>
                      <a:pt x="608" y="706"/>
                      <a:pt x="303" y="35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0"/>
              <p:cNvSpPr/>
              <p:nvPr/>
            </p:nvSpPr>
            <p:spPr>
              <a:xfrm>
                <a:off x="2043378" y="4660914"/>
                <a:ext cx="40381" cy="70807"/>
              </a:xfrm>
              <a:custGeom>
                <a:avLst/>
                <a:gdLst/>
                <a:ahLst/>
                <a:cxnLst/>
                <a:rect l="l" t="t" r="r" b="b"/>
                <a:pathLst>
                  <a:path w="507" h="8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3" y="235"/>
                      <a:pt x="212" y="465"/>
                      <a:pt x="333" y="684"/>
                    </a:cubicBezTo>
                    <a:cubicBezTo>
                      <a:pt x="389" y="752"/>
                      <a:pt x="446" y="820"/>
                      <a:pt x="506" y="888"/>
                    </a:cubicBezTo>
                    <a:cubicBezTo>
                      <a:pt x="424" y="711"/>
                      <a:pt x="333" y="507"/>
                      <a:pt x="227" y="280"/>
                    </a:cubicBezTo>
                    <a:cubicBezTo>
                      <a:pt x="152" y="186"/>
                      <a:pt x="76" y="9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0"/>
              <p:cNvSpPr/>
              <p:nvPr/>
            </p:nvSpPr>
            <p:spPr>
              <a:xfrm>
                <a:off x="2016059" y="4598470"/>
                <a:ext cx="22938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4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64"/>
                      <a:pt x="56" y="128"/>
                      <a:pt x="79" y="189"/>
                    </a:cubicBezTo>
                    <a:cubicBezTo>
                      <a:pt x="147" y="283"/>
                      <a:pt x="220" y="373"/>
                      <a:pt x="287" y="468"/>
                    </a:cubicBezTo>
                    <a:cubicBezTo>
                      <a:pt x="185" y="317"/>
                      <a:pt x="91" y="159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0"/>
              <p:cNvSpPr/>
              <p:nvPr/>
            </p:nvSpPr>
            <p:spPr>
              <a:xfrm>
                <a:off x="2083680" y="4731641"/>
                <a:ext cx="49063" cy="76701"/>
              </a:xfrm>
              <a:custGeom>
                <a:avLst/>
                <a:gdLst/>
                <a:ahLst/>
                <a:cxnLst/>
                <a:rect l="l" t="t" r="r" b="b"/>
                <a:pathLst>
                  <a:path w="616" h="96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140"/>
                      <a:pt x="121" y="264"/>
                      <a:pt x="174" y="370"/>
                    </a:cubicBezTo>
                    <a:cubicBezTo>
                      <a:pt x="310" y="577"/>
                      <a:pt x="461" y="774"/>
                      <a:pt x="616" y="962"/>
                    </a:cubicBezTo>
                    <a:cubicBezTo>
                      <a:pt x="525" y="777"/>
                      <a:pt x="427" y="581"/>
                      <a:pt x="325" y="373"/>
                    </a:cubicBezTo>
                    <a:cubicBezTo>
                      <a:pt x="216" y="249"/>
                      <a:pt x="106" y="124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0"/>
              <p:cNvSpPr/>
              <p:nvPr/>
            </p:nvSpPr>
            <p:spPr>
              <a:xfrm>
                <a:off x="2041546" y="4639887"/>
                <a:ext cx="43726" cy="7311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918" extrusionOk="0">
                    <a:moveTo>
                      <a:pt x="1" y="1"/>
                    </a:moveTo>
                    <a:cubicBezTo>
                      <a:pt x="92" y="193"/>
                      <a:pt x="175" y="374"/>
                      <a:pt x="250" y="544"/>
                    </a:cubicBezTo>
                    <a:cubicBezTo>
                      <a:pt x="352" y="668"/>
                      <a:pt x="450" y="793"/>
                      <a:pt x="548" y="918"/>
                    </a:cubicBezTo>
                    <a:cubicBezTo>
                      <a:pt x="466" y="748"/>
                      <a:pt x="375" y="567"/>
                      <a:pt x="284" y="386"/>
                    </a:cubicBezTo>
                    <a:cubicBezTo>
                      <a:pt x="186" y="261"/>
                      <a:pt x="92" y="133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" name="Google Shape;353;p10"/>
              <p:cNvSpPr/>
              <p:nvPr/>
            </p:nvSpPr>
            <p:spPr>
              <a:xfrm>
                <a:off x="2085193" y="4712924"/>
                <a:ext cx="52966" cy="8187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02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0" y="216"/>
                      <a:pt x="207" y="416"/>
                      <a:pt x="306" y="608"/>
                    </a:cubicBezTo>
                    <a:cubicBezTo>
                      <a:pt x="423" y="748"/>
                      <a:pt x="544" y="887"/>
                      <a:pt x="665" y="1028"/>
                    </a:cubicBezTo>
                    <a:cubicBezTo>
                      <a:pt x="559" y="831"/>
                      <a:pt x="446" y="624"/>
                      <a:pt x="332" y="416"/>
                    </a:cubicBezTo>
                    <a:cubicBezTo>
                      <a:pt x="223" y="276"/>
                      <a:pt x="113" y="140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10"/>
              <p:cNvSpPr/>
              <p:nvPr/>
            </p:nvSpPr>
            <p:spPr>
              <a:xfrm>
                <a:off x="2073166" y="4681383"/>
                <a:ext cx="13859" cy="19036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39" extrusionOk="0">
                    <a:moveTo>
                      <a:pt x="1" y="1"/>
                    </a:moveTo>
                    <a:cubicBezTo>
                      <a:pt x="57" y="80"/>
                      <a:pt x="118" y="159"/>
                      <a:pt x="174" y="238"/>
                    </a:cubicBezTo>
                    <a:cubicBezTo>
                      <a:pt x="159" y="212"/>
                      <a:pt x="144" y="182"/>
                      <a:pt x="128" y="151"/>
                    </a:cubicBezTo>
                    <a:cubicBezTo>
                      <a:pt x="83" y="102"/>
                      <a:pt x="41" y="53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0"/>
              <p:cNvSpPr/>
              <p:nvPr/>
            </p:nvSpPr>
            <p:spPr>
              <a:xfrm>
                <a:off x="2138079" y="4794722"/>
                <a:ext cx="53842" cy="7463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4" y="208"/>
                      <a:pt x="223" y="412"/>
                      <a:pt x="329" y="604"/>
                    </a:cubicBezTo>
                    <a:cubicBezTo>
                      <a:pt x="442" y="721"/>
                      <a:pt x="555" y="830"/>
                      <a:pt x="676" y="936"/>
                    </a:cubicBezTo>
                    <a:cubicBezTo>
                      <a:pt x="581" y="778"/>
                      <a:pt x="487" y="616"/>
                      <a:pt x="393" y="454"/>
                    </a:cubicBezTo>
                    <a:cubicBezTo>
                      <a:pt x="261" y="302"/>
                      <a:pt x="132" y="15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10"/>
              <p:cNvSpPr/>
              <p:nvPr/>
            </p:nvSpPr>
            <p:spPr>
              <a:xfrm>
                <a:off x="2086945" y="4700339"/>
                <a:ext cx="53603" cy="8147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2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7" y="197"/>
                      <a:pt x="213" y="385"/>
                      <a:pt x="310" y="574"/>
                    </a:cubicBezTo>
                    <a:cubicBezTo>
                      <a:pt x="431" y="721"/>
                      <a:pt x="552" y="872"/>
                      <a:pt x="673" y="1023"/>
                    </a:cubicBezTo>
                    <a:cubicBezTo>
                      <a:pt x="560" y="831"/>
                      <a:pt x="446" y="642"/>
                      <a:pt x="333" y="446"/>
                    </a:cubicBezTo>
                    <a:cubicBezTo>
                      <a:pt x="224" y="298"/>
                      <a:pt x="110" y="148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0"/>
              <p:cNvSpPr/>
              <p:nvPr/>
            </p:nvSpPr>
            <p:spPr>
              <a:xfrm>
                <a:off x="2140469" y="4781739"/>
                <a:ext cx="62284" cy="8785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103" extrusionOk="0">
                    <a:moveTo>
                      <a:pt x="1" y="1"/>
                    </a:moveTo>
                    <a:cubicBezTo>
                      <a:pt x="121" y="209"/>
                      <a:pt x="243" y="416"/>
                      <a:pt x="363" y="617"/>
                    </a:cubicBezTo>
                    <a:cubicBezTo>
                      <a:pt x="503" y="779"/>
                      <a:pt x="642" y="941"/>
                      <a:pt x="782" y="1103"/>
                    </a:cubicBezTo>
                    <a:cubicBezTo>
                      <a:pt x="654" y="899"/>
                      <a:pt x="522" y="692"/>
                      <a:pt x="389" y="484"/>
                    </a:cubicBezTo>
                    <a:cubicBezTo>
                      <a:pt x="257" y="322"/>
                      <a:pt x="129" y="159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" name="Google Shape;358;p10"/>
              <p:cNvSpPr/>
              <p:nvPr/>
            </p:nvSpPr>
            <p:spPr>
              <a:xfrm>
                <a:off x="2097777" y="4709339"/>
                <a:ext cx="44284" cy="6467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8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5" y="110"/>
                      <a:pt x="133" y="223"/>
                      <a:pt x="197" y="333"/>
                    </a:cubicBezTo>
                    <a:cubicBezTo>
                      <a:pt x="314" y="491"/>
                      <a:pt x="434" y="653"/>
                      <a:pt x="556" y="812"/>
                    </a:cubicBezTo>
                    <a:cubicBezTo>
                      <a:pt x="439" y="634"/>
                      <a:pt x="326" y="453"/>
                      <a:pt x="208" y="272"/>
                    </a:cubicBezTo>
                    <a:cubicBezTo>
                      <a:pt x="163" y="204"/>
                      <a:pt x="117" y="140"/>
                      <a:pt x="72" y="72"/>
                    </a:cubicBezTo>
                    <a:cubicBezTo>
                      <a:pt x="49" y="49"/>
                      <a:pt x="23" y="23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" name="Google Shape;359;p10"/>
              <p:cNvSpPr/>
              <p:nvPr/>
            </p:nvSpPr>
            <p:spPr>
              <a:xfrm>
                <a:off x="2202674" y="4869511"/>
                <a:ext cx="25726" cy="29549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4" y="81"/>
                      <a:pt x="103" y="159"/>
                      <a:pt x="152" y="239"/>
                    </a:cubicBezTo>
                    <a:cubicBezTo>
                      <a:pt x="209" y="284"/>
                      <a:pt x="265" y="330"/>
                      <a:pt x="322" y="371"/>
                    </a:cubicBezTo>
                    <a:cubicBezTo>
                      <a:pt x="212" y="246"/>
                      <a:pt x="107" y="12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0"/>
              <p:cNvSpPr/>
              <p:nvPr/>
            </p:nvSpPr>
            <p:spPr>
              <a:xfrm>
                <a:off x="2141982" y="4773934"/>
                <a:ext cx="62603" cy="8761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1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"/>
                      <a:pt x="246" y="389"/>
                      <a:pt x="370" y="582"/>
                    </a:cubicBezTo>
                    <a:cubicBezTo>
                      <a:pt x="506" y="755"/>
                      <a:pt x="646" y="929"/>
                      <a:pt x="785" y="1100"/>
                    </a:cubicBezTo>
                    <a:cubicBezTo>
                      <a:pt x="649" y="907"/>
                      <a:pt x="518" y="715"/>
                      <a:pt x="382" y="518"/>
                    </a:cubicBezTo>
                    <a:cubicBezTo>
                      <a:pt x="254" y="344"/>
                      <a:pt x="125" y="175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10"/>
              <p:cNvSpPr/>
              <p:nvPr/>
            </p:nvSpPr>
            <p:spPr>
              <a:xfrm>
                <a:off x="2204506" y="4861467"/>
                <a:ext cx="37912" cy="47868"/>
              </a:xfrm>
              <a:custGeom>
                <a:avLst/>
                <a:gdLst/>
                <a:ahLst/>
                <a:cxnLst/>
                <a:rect l="l" t="t" r="r" b="b"/>
                <a:pathLst>
                  <a:path w="476" h="601" extrusionOk="0">
                    <a:moveTo>
                      <a:pt x="0" y="1"/>
                    </a:moveTo>
                    <a:cubicBezTo>
                      <a:pt x="118" y="174"/>
                      <a:pt x="235" y="344"/>
                      <a:pt x="352" y="510"/>
                    </a:cubicBezTo>
                    <a:cubicBezTo>
                      <a:pt x="393" y="539"/>
                      <a:pt x="435" y="570"/>
                      <a:pt x="476" y="600"/>
                    </a:cubicBezTo>
                    <a:cubicBezTo>
                      <a:pt x="465" y="585"/>
                      <a:pt x="453" y="570"/>
                      <a:pt x="442" y="555"/>
                    </a:cubicBezTo>
                    <a:cubicBezTo>
                      <a:pt x="295" y="370"/>
                      <a:pt x="148" y="185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10"/>
              <p:cNvSpPr/>
              <p:nvPr/>
            </p:nvSpPr>
            <p:spPr>
              <a:xfrm>
                <a:off x="2105901" y="0"/>
                <a:ext cx="4091094" cy="5016040"/>
              </a:xfrm>
              <a:custGeom>
                <a:avLst/>
                <a:gdLst/>
                <a:ahLst/>
                <a:cxnLst/>
                <a:rect l="l" t="t" r="r" b="b"/>
                <a:pathLst>
                  <a:path w="51365" h="62978" extrusionOk="0">
                    <a:moveTo>
                      <a:pt x="31027" y="0"/>
                    </a:moveTo>
                    <a:cubicBezTo>
                      <a:pt x="32506" y="751"/>
                      <a:pt x="33722" y="2042"/>
                      <a:pt x="34344" y="3710"/>
                    </a:cubicBezTo>
                    <a:cubicBezTo>
                      <a:pt x="34476" y="3823"/>
                      <a:pt x="40797" y="21308"/>
                      <a:pt x="40858" y="21482"/>
                    </a:cubicBezTo>
                    <a:cubicBezTo>
                      <a:pt x="40956" y="21754"/>
                      <a:pt x="47153" y="39374"/>
                      <a:pt x="47040" y="39616"/>
                    </a:cubicBezTo>
                    <a:cubicBezTo>
                      <a:pt x="48217" y="43095"/>
                      <a:pt x="46399" y="46919"/>
                      <a:pt x="42938" y="48209"/>
                    </a:cubicBezTo>
                    <a:cubicBezTo>
                      <a:pt x="42828" y="48338"/>
                      <a:pt x="25343" y="54659"/>
                      <a:pt x="25169" y="54723"/>
                    </a:cubicBezTo>
                    <a:cubicBezTo>
                      <a:pt x="24900" y="54817"/>
                      <a:pt x="7594" y="60903"/>
                      <a:pt x="7046" y="60903"/>
                    </a:cubicBezTo>
                    <a:cubicBezTo>
                      <a:pt x="7041" y="60903"/>
                      <a:pt x="7037" y="60903"/>
                      <a:pt x="7035" y="60902"/>
                    </a:cubicBezTo>
                    <a:cubicBezTo>
                      <a:pt x="6318" y="61144"/>
                      <a:pt x="5587" y="61259"/>
                      <a:pt x="4867" y="61259"/>
                    </a:cubicBezTo>
                    <a:cubicBezTo>
                      <a:pt x="3039" y="61259"/>
                      <a:pt x="1281" y="60518"/>
                      <a:pt x="1" y="59230"/>
                    </a:cubicBezTo>
                    <a:lnTo>
                      <a:pt x="1" y="59230"/>
                    </a:lnTo>
                    <a:cubicBezTo>
                      <a:pt x="34" y="59286"/>
                      <a:pt x="72" y="59343"/>
                      <a:pt x="106" y="59399"/>
                    </a:cubicBezTo>
                    <a:cubicBezTo>
                      <a:pt x="351" y="59750"/>
                      <a:pt x="593" y="60105"/>
                      <a:pt x="835" y="60456"/>
                    </a:cubicBezTo>
                    <a:cubicBezTo>
                      <a:pt x="1118" y="60834"/>
                      <a:pt x="1401" y="61214"/>
                      <a:pt x="1680" y="61592"/>
                    </a:cubicBezTo>
                    <a:cubicBezTo>
                      <a:pt x="1696" y="61607"/>
                      <a:pt x="1706" y="61626"/>
                      <a:pt x="1722" y="61641"/>
                    </a:cubicBezTo>
                    <a:cubicBezTo>
                      <a:pt x="2939" y="62502"/>
                      <a:pt x="4406" y="62978"/>
                      <a:pt x="5913" y="62978"/>
                    </a:cubicBezTo>
                    <a:cubicBezTo>
                      <a:pt x="6765" y="62978"/>
                      <a:pt x="7630" y="62825"/>
                      <a:pt x="8470" y="62505"/>
                    </a:cubicBezTo>
                    <a:cubicBezTo>
                      <a:pt x="8471" y="62506"/>
                      <a:pt x="8474" y="62506"/>
                      <a:pt x="8477" y="62506"/>
                    </a:cubicBezTo>
                    <a:cubicBezTo>
                      <a:pt x="8961" y="62506"/>
                      <a:pt x="27145" y="55341"/>
                      <a:pt x="27400" y="55241"/>
                    </a:cubicBezTo>
                    <a:cubicBezTo>
                      <a:pt x="27562" y="55173"/>
                      <a:pt x="45866" y="47791"/>
                      <a:pt x="45972" y="47662"/>
                    </a:cubicBezTo>
                    <a:cubicBezTo>
                      <a:pt x="49588" y="46168"/>
                      <a:pt x="51365" y="42046"/>
                      <a:pt x="49976" y="38404"/>
                    </a:cubicBezTo>
                    <a:cubicBezTo>
                      <a:pt x="50074" y="38171"/>
                      <a:pt x="42809" y="19730"/>
                      <a:pt x="42708" y="19474"/>
                    </a:cubicBezTo>
                    <a:cubicBezTo>
                      <a:pt x="42640" y="19308"/>
                      <a:pt x="35261" y="1004"/>
                      <a:pt x="35133" y="902"/>
                    </a:cubicBezTo>
                    <a:cubicBezTo>
                      <a:pt x="35000" y="585"/>
                      <a:pt x="34850" y="287"/>
                      <a:pt x="34683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0"/>
              <p:cNvSpPr/>
              <p:nvPr/>
            </p:nvSpPr>
            <p:spPr>
              <a:xfrm>
                <a:off x="742489" y="0"/>
                <a:ext cx="3308318" cy="4391684"/>
              </a:xfrm>
              <a:custGeom>
                <a:avLst/>
                <a:gdLst/>
                <a:ahLst/>
                <a:cxnLst/>
                <a:rect l="l" t="t" r="r" b="b"/>
                <a:pathLst>
                  <a:path w="41537" h="55139" extrusionOk="0">
                    <a:moveTo>
                      <a:pt x="34705" y="0"/>
                    </a:moveTo>
                    <a:cubicBezTo>
                      <a:pt x="29678" y="1951"/>
                      <a:pt x="24198" y="4110"/>
                      <a:pt x="24059" y="4167"/>
                    </a:cubicBezTo>
                    <a:cubicBezTo>
                      <a:pt x="23803" y="4269"/>
                      <a:pt x="5445" y="11741"/>
                      <a:pt x="5348" y="11979"/>
                    </a:cubicBezTo>
                    <a:cubicBezTo>
                      <a:pt x="1751" y="13485"/>
                      <a:pt x="0" y="17613"/>
                      <a:pt x="1411" y="21263"/>
                    </a:cubicBezTo>
                    <a:cubicBezTo>
                      <a:pt x="1392" y="21429"/>
                      <a:pt x="8687" y="39767"/>
                      <a:pt x="8751" y="39929"/>
                    </a:cubicBezTo>
                    <a:cubicBezTo>
                      <a:pt x="8800" y="40050"/>
                      <a:pt x="12740" y="49817"/>
                      <a:pt x="14919" y="55138"/>
                    </a:cubicBezTo>
                    <a:cubicBezTo>
                      <a:pt x="13284" y="50745"/>
                      <a:pt x="9099" y="39174"/>
                      <a:pt x="9046" y="39031"/>
                    </a:cubicBezTo>
                    <a:cubicBezTo>
                      <a:pt x="8986" y="38857"/>
                      <a:pt x="2754" y="21342"/>
                      <a:pt x="2782" y="21172"/>
                    </a:cubicBezTo>
                    <a:cubicBezTo>
                      <a:pt x="1581" y="17681"/>
                      <a:pt x="3374" y="13851"/>
                      <a:pt x="6812" y="12545"/>
                    </a:cubicBezTo>
                    <a:cubicBezTo>
                      <a:pt x="6925" y="12303"/>
                      <a:pt x="24466" y="5887"/>
                      <a:pt x="24738" y="5793"/>
                    </a:cubicBezTo>
                    <a:cubicBezTo>
                      <a:pt x="24965" y="5710"/>
                      <a:pt x="37382" y="1343"/>
                      <a:pt x="4153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" name="Google Shape;364;p10"/>
              <p:cNvSpPr/>
              <p:nvPr/>
            </p:nvSpPr>
            <p:spPr>
              <a:xfrm>
                <a:off x="1997421" y="4560876"/>
                <a:ext cx="18717" cy="3767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73" extrusionOk="0">
                    <a:moveTo>
                      <a:pt x="1" y="0"/>
                    </a:moveTo>
                    <a:cubicBezTo>
                      <a:pt x="72" y="162"/>
                      <a:pt x="151" y="317"/>
                      <a:pt x="234" y="472"/>
                    </a:cubicBezTo>
                    <a:cubicBezTo>
                      <a:pt x="193" y="370"/>
                      <a:pt x="147" y="260"/>
                      <a:pt x="98" y="143"/>
                    </a:cubicBezTo>
                    <a:cubicBezTo>
                      <a:pt x="64" y="98"/>
                      <a:pt x="34" y="49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" name="Google Shape;365;p10"/>
              <p:cNvSpPr/>
              <p:nvPr/>
            </p:nvSpPr>
            <p:spPr>
              <a:xfrm>
                <a:off x="1965243" y="4483856"/>
                <a:ext cx="24372" cy="51213"/>
              </a:xfrm>
              <a:custGeom>
                <a:avLst/>
                <a:gdLst/>
                <a:ahLst/>
                <a:cxnLst/>
                <a:rect l="l" t="t" r="r" b="b"/>
                <a:pathLst>
                  <a:path w="306" h="6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3" y="208"/>
                      <a:pt x="140" y="356"/>
                      <a:pt x="174" y="435"/>
                    </a:cubicBezTo>
                    <a:cubicBezTo>
                      <a:pt x="219" y="507"/>
                      <a:pt x="264" y="575"/>
                      <a:pt x="306" y="643"/>
                    </a:cubicBezTo>
                    <a:cubicBezTo>
                      <a:pt x="253" y="511"/>
                      <a:pt x="196" y="371"/>
                      <a:pt x="133" y="224"/>
                    </a:cubicBezTo>
                    <a:cubicBezTo>
                      <a:pt x="91" y="148"/>
                      <a:pt x="46" y="72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10"/>
              <p:cNvSpPr/>
              <p:nvPr/>
            </p:nvSpPr>
            <p:spPr>
              <a:xfrm>
                <a:off x="1944455" y="4428899"/>
                <a:ext cx="19115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53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6" y="114"/>
                      <a:pt x="84" y="219"/>
                      <a:pt x="122" y="318"/>
                    </a:cubicBezTo>
                    <a:cubicBezTo>
                      <a:pt x="163" y="393"/>
                      <a:pt x="201" y="464"/>
                      <a:pt x="239" y="536"/>
                    </a:cubicBezTo>
                    <a:cubicBezTo>
                      <a:pt x="194" y="427"/>
                      <a:pt x="148" y="318"/>
                      <a:pt x="103" y="20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10"/>
              <p:cNvSpPr/>
              <p:nvPr/>
            </p:nvSpPr>
            <p:spPr>
              <a:xfrm>
                <a:off x="1930676" y="4391624"/>
                <a:ext cx="12106" cy="2947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37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7" y="72"/>
                      <a:pt x="53" y="136"/>
                      <a:pt x="76" y="204"/>
                    </a:cubicBezTo>
                    <a:cubicBezTo>
                      <a:pt x="102" y="261"/>
                      <a:pt x="125" y="314"/>
                      <a:pt x="151" y="370"/>
                    </a:cubicBezTo>
                    <a:cubicBezTo>
                      <a:pt x="140" y="340"/>
                      <a:pt x="129" y="314"/>
                      <a:pt x="118" y="284"/>
                    </a:cubicBezTo>
                    <a:cubicBezTo>
                      <a:pt x="80" y="189"/>
                      <a:pt x="38" y="9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10"/>
              <p:cNvSpPr/>
              <p:nvPr/>
            </p:nvSpPr>
            <p:spPr>
              <a:xfrm>
                <a:off x="2038918" y="4635665"/>
                <a:ext cx="2708" cy="4301"/>
              </a:xfrm>
              <a:custGeom>
                <a:avLst/>
                <a:gdLst/>
                <a:ahLst/>
                <a:cxnLst/>
                <a:rect l="l" t="t" r="r" b="b"/>
                <a:pathLst>
                  <a:path w="34" h="54" extrusionOk="0">
                    <a:moveTo>
                      <a:pt x="0" y="1"/>
                    </a:moveTo>
                    <a:cubicBezTo>
                      <a:pt x="11" y="20"/>
                      <a:pt x="23" y="35"/>
                      <a:pt x="34" y="54"/>
                    </a:cubicBezTo>
                    <a:cubicBezTo>
                      <a:pt x="34" y="46"/>
                      <a:pt x="30" y="42"/>
                      <a:pt x="27" y="39"/>
                    </a:cubicBezTo>
                    <a:cubicBezTo>
                      <a:pt x="19" y="23"/>
                      <a:pt x="11" y="1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10"/>
              <p:cNvSpPr/>
              <p:nvPr/>
            </p:nvSpPr>
            <p:spPr>
              <a:xfrm>
                <a:off x="1989536" y="4534990"/>
                <a:ext cx="32894" cy="62284"/>
              </a:xfrm>
              <a:custGeom>
                <a:avLst/>
                <a:gdLst/>
                <a:ahLst/>
                <a:cxnLst/>
                <a:rect l="l" t="t" r="r" b="b"/>
                <a:pathLst>
                  <a:path w="413" h="782" extrusionOk="0">
                    <a:moveTo>
                      <a:pt x="1" y="1"/>
                    </a:moveTo>
                    <a:cubicBezTo>
                      <a:pt x="72" y="170"/>
                      <a:pt x="137" y="325"/>
                      <a:pt x="197" y="468"/>
                    </a:cubicBezTo>
                    <a:cubicBezTo>
                      <a:pt x="269" y="574"/>
                      <a:pt x="341" y="680"/>
                      <a:pt x="412" y="782"/>
                    </a:cubicBezTo>
                    <a:cubicBezTo>
                      <a:pt x="344" y="630"/>
                      <a:pt x="273" y="472"/>
                      <a:pt x="197" y="310"/>
                    </a:cubicBezTo>
                    <a:cubicBezTo>
                      <a:pt x="133" y="208"/>
                      <a:pt x="69" y="10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10"/>
              <p:cNvSpPr/>
              <p:nvPr/>
            </p:nvSpPr>
            <p:spPr>
              <a:xfrm>
                <a:off x="1963491" y="4471511"/>
                <a:ext cx="26124" cy="53603"/>
              </a:xfrm>
              <a:custGeom>
                <a:avLst/>
                <a:gdLst/>
                <a:ahLst/>
                <a:cxnLst/>
                <a:rect l="l" t="t" r="r" b="b"/>
                <a:pathLst>
                  <a:path w="328" h="673" extrusionOk="0">
                    <a:moveTo>
                      <a:pt x="0" y="1"/>
                    </a:moveTo>
                    <a:cubicBezTo>
                      <a:pt x="53" y="130"/>
                      <a:pt x="105" y="258"/>
                      <a:pt x="155" y="379"/>
                    </a:cubicBezTo>
                    <a:cubicBezTo>
                      <a:pt x="215" y="476"/>
                      <a:pt x="272" y="575"/>
                      <a:pt x="328" y="673"/>
                    </a:cubicBezTo>
                    <a:cubicBezTo>
                      <a:pt x="272" y="549"/>
                      <a:pt x="211" y="417"/>
                      <a:pt x="155" y="284"/>
                    </a:cubicBezTo>
                    <a:cubicBezTo>
                      <a:pt x="101" y="190"/>
                      <a:pt x="53" y="96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0"/>
              <p:cNvSpPr/>
              <p:nvPr/>
            </p:nvSpPr>
            <p:spPr>
              <a:xfrm>
                <a:off x="1945730" y="4427944"/>
                <a:ext cx="17522" cy="38629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" y="9"/>
                      <a:pt x="7" y="16"/>
                      <a:pt x="10" y="24"/>
                    </a:cubicBezTo>
                    <a:lnTo>
                      <a:pt x="10" y="24"/>
                    </a:lnTo>
                    <a:cubicBezTo>
                      <a:pt x="7" y="16"/>
                      <a:pt x="3" y="9"/>
                      <a:pt x="0" y="1"/>
                    </a:cubicBezTo>
                    <a:close/>
                    <a:moveTo>
                      <a:pt x="10" y="24"/>
                    </a:moveTo>
                    <a:cubicBezTo>
                      <a:pt x="36" y="88"/>
                      <a:pt x="60" y="153"/>
                      <a:pt x="87" y="216"/>
                    </a:cubicBezTo>
                    <a:cubicBezTo>
                      <a:pt x="129" y="301"/>
                      <a:pt x="172" y="386"/>
                      <a:pt x="211" y="467"/>
                    </a:cubicBezTo>
                    <a:lnTo>
                      <a:pt x="211" y="467"/>
                    </a:lnTo>
                    <a:cubicBezTo>
                      <a:pt x="206" y="456"/>
                      <a:pt x="201" y="445"/>
                      <a:pt x="197" y="435"/>
                    </a:cubicBezTo>
                    <a:cubicBezTo>
                      <a:pt x="128" y="302"/>
                      <a:pt x="68" y="164"/>
                      <a:pt x="10" y="24"/>
                    </a:cubicBezTo>
                    <a:close/>
                    <a:moveTo>
                      <a:pt x="211" y="467"/>
                    </a:moveTo>
                    <a:cubicBezTo>
                      <a:pt x="214" y="473"/>
                      <a:pt x="217" y="479"/>
                      <a:pt x="219" y="484"/>
                    </a:cubicBezTo>
                    <a:cubicBezTo>
                      <a:pt x="217" y="479"/>
                      <a:pt x="214" y="473"/>
                      <a:pt x="211" y="467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10"/>
              <p:cNvSpPr/>
              <p:nvPr/>
            </p:nvSpPr>
            <p:spPr>
              <a:xfrm>
                <a:off x="2022351" y="4597195"/>
                <a:ext cx="40700" cy="7072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888" extrusionOk="0">
                    <a:moveTo>
                      <a:pt x="0" y="1"/>
                    </a:moveTo>
                    <a:cubicBezTo>
                      <a:pt x="83" y="182"/>
                      <a:pt x="163" y="356"/>
                      <a:pt x="235" y="522"/>
                    </a:cubicBezTo>
                    <a:cubicBezTo>
                      <a:pt x="329" y="642"/>
                      <a:pt x="420" y="767"/>
                      <a:pt x="510" y="887"/>
                    </a:cubicBezTo>
                    <a:cubicBezTo>
                      <a:pt x="423" y="718"/>
                      <a:pt x="340" y="544"/>
                      <a:pt x="249" y="363"/>
                    </a:cubicBezTo>
                    <a:cubicBezTo>
                      <a:pt x="167" y="243"/>
                      <a:pt x="83" y="121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10"/>
              <p:cNvSpPr/>
              <p:nvPr/>
            </p:nvSpPr>
            <p:spPr>
              <a:xfrm>
                <a:off x="1989536" y="4525034"/>
                <a:ext cx="33532" cy="6268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787" extrusionOk="0">
                    <a:moveTo>
                      <a:pt x="1" y="1"/>
                    </a:moveTo>
                    <a:cubicBezTo>
                      <a:pt x="69" y="149"/>
                      <a:pt x="133" y="292"/>
                      <a:pt x="197" y="435"/>
                    </a:cubicBezTo>
                    <a:cubicBezTo>
                      <a:pt x="273" y="552"/>
                      <a:pt x="349" y="669"/>
                      <a:pt x="420" y="786"/>
                    </a:cubicBezTo>
                    <a:cubicBezTo>
                      <a:pt x="349" y="639"/>
                      <a:pt x="276" y="492"/>
                      <a:pt x="201" y="344"/>
                    </a:cubicBezTo>
                    <a:cubicBezTo>
                      <a:pt x="137" y="231"/>
                      <a:pt x="69" y="118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0"/>
              <p:cNvSpPr/>
              <p:nvPr/>
            </p:nvSpPr>
            <p:spPr>
              <a:xfrm>
                <a:off x="1963172" y="4466493"/>
                <a:ext cx="26762" cy="53842"/>
              </a:xfrm>
              <a:custGeom>
                <a:avLst/>
                <a:gdLst/>
                <a:ahLst/>
                <a:cxnLst/>
                <a:rect l="l" t="t" r="r" b="b"/>
                <a:pathLst>
                  <a:path w="336" h="6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3" y="117"/>
                      <a:pt x="105" y="234"/>
                      <a:pt x="159" y="347"/>
                    </a:cubicBezTo>
                    <a:cubicBezTo>
                      <a:pt x="215" y="457"/>
                      <a:pt x="276" y="567"/>
                      <a:pt x="336" y="675"/>
                    </a:cubicBezTo>
                    <a:cubicBezTo>
                      <a:pt x="227" y="457"/>
                      <a:pt x="114" y="231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0"/>
              <p:cNvSpPr/>
              <p:nvPr/>
            </p:nvSpPr>
            <p:spPr>
              <a:xfrm>
                <a:off x="2062971" y="4667843"/>
                <a:ext cx="10275" cy="1362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71" extrusionOk="0">
                    <a:moveTo>
                      <a:pt x="0" y="0"/>
                    </a:moveTo>
                    <a:cubicBezTo>
                      <a:pt x="4" y="12"/>
                      <a:pt x="11" y="23"/>
                      <a:pt x="15" y="35"/>
                    </a:cubicBezTo>
                    <a:cubicBezTo>
                      <a:pt x="53" y="80"/>
                      <a:pt x="91" y="129"/>
                      <a:pt x="129" y="171"/>
                    </a:cubicBezTo>
                    <a:cubicBezTo>
                      <a:pt x="83" y="114"/>
                      <a:pt x="42" y="58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0"/>
              <p:cNvSpPr/>
              <p:nvPr/>
            </p:nvSpPr>
            <p:spPr>
              <a:xfrm>
                <a:off x="2022988" y="4587638"/>
                <a:ext cx="41257" cy="7040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8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" y="162"/>
                      <a:pt x="162" y="325"/>
                      <a:pt x="241" y="483"/>
                    </a:cubicBezTo>
                    <a:cubicBezTo>
                      <a:pt x="332" y="615"/>
                      <a:pt x="427" y="751"/>
                      <a:pt x="517" y="883"/>
                    </a:cubicBezTo>
                    <a:cubicBezTo>
                      <a:pt x="431" y="721"/>
                      <a:pt x="340" y="558"/>
                      <a:pt x="253" y="392"/>
                    </a:cubicBezTo>
                    <a:cubicBezTo>
                      <a:pt x="170" y="260"/>
                      <a:pt x="83" y="133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10"/>
              <p:cNvSpPr/>
              <p:nvPr/>
            </p:nvSpPr>
            <p:spPr>
              <a:xfrm>
                <a:off x="1989855" y="4520255"/>
                <a:ext cx="33771" cy="6292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7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5" y="136"/>
                      <a:pt x="133" y="272"/>
                      <a:pt x="197" y="404"/>
                    </a:cubicBezTo>
                    <a:cubicBezTo>
                      <a:pt x="272" y="533"/>
                      <a:pt x="348" y="661"/>
                      <a:pt x="424" y="789"/>
                    </a:cubicBezTo>
                    <a:cubicBezTo>
                      <a:pt x="284" y="529"/>
                      <a:pt x="145" y="268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10"/>
              <p:cNvSpPr/>
              <p:nvPr/>
            </p:nvSpPr>
            <p:spPr>
              <a:xfrm>
                <a:off x="2064166" y="4657967"/>
                <a:ext cx="33691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646" extrusionOk="0">
                    <a:moveTo>
                      <a:pt x="0" y="0"/>
                    </a:moveTo>
                    <a:cubicBezTo>
                      <a:pt x="83" y="151"/>
                      <a:pt x="163" y="298"/>
                      <a:pt x="241" y="445"/>
                    </a:cubicBezTo>
                    <a:cubicBezTo>
                      <a:pt x="302" y="513"/>
                      <a:pt x="363" y="581"/>
                      <a:pt x="423" y="645"/>
                    </a:cubicBezTo>
                    <a:cubicBezTo>
                      <a:pt x="381" y="577"/>
                      <a:pt x="344" y="509"/>
                      <a:pt x="302" y="438"/>
                    </a:cubicBezTo>
                    <a:cubicBezTo>
                      <a:pt x="200" y="295"/>
                      <a:pt x="102" y="14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0"/>
              <p:cNvSpPr/>
              <p:nvPr/>
            </p:nvSpPr>
            <p:spPr>
              <a:xfrm>
                <a:off x="2023546" y="4583098"/>
                <a:ext cx="41257" cy="6985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77" extrusionOk="0">
                    <a:moveTo>
                      <a:pt x="1" y="0"/>
                    </a:moveTo>
                    <a:cubicBezTo>
                      <a:pt x="84" y="151"/>
                      <a:pt x="163" y="298"/>
                      <a:pt x="246" y="449"/>
                    </a:cubicBezTo>
                    <a:cubicBezTo>
                      <a:pt x="337" y="593"/>
                      <a:pt x="427" y="737"/>
                      <a:pt x="518" y="876"/>
                    </a:cubicBezTo>
                    <a:cubicBezTo>
                      <a:pt x="347" y="589"/>
                      <a:pt x="174" y="29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10"/>
              <p:cNvSpPr/>
              <p:nvPr/>
            </p:nvSpPr>
            <p:spPr>
              <a:xfrm>
                <a:off x="2064724" y="4652869"/>
                <a:ext cx="41257" cy="6467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9" y="169"/>
                      <a:pt x="197" y="336"/>
                      <a:pt x="295" y="502"/>
                    </a:cubicBezTo>
                    <a:cubicBezTo>
                      <a:pt x="359" y="596"/>
                      <a:pt x="424" y="690"/>
                      <a:pt x="487" y="781"/>
                    </a:cubicBezTo>
                    <a:cubicBezTo>
                      <a:pt x="499" y="793"/>
                      <a:pt x="506" y="803"/>
                      <a:pt x="518" y="812"/>
                    </a:cubicBezTo>
                    <a:cubicBezTo>
                      <a:pt x="344" y="544"/>
                      <a:pt x="175" y="272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10"/>
              <p:cNvSpPr/>
              <p:nvPr/>
            </p:nvSpPr>
            <p:spPr>
              <a:xfrm>
                <a:off x="1942703" y="4421014"/>
                <a:ext cx="3106" cy="7009"/>
              </a:xfrm>
              <a:custGeom>
                <a:avLst/>
                <a:gdLst/>
                <a:ahLst/>
                <a:cxnLst/>
                <a:rect l="l" t="t" r="r" b="b"/>
                <a:pathLst>
                  <a:path w="39" h="8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31"/>
                      <a:pt x="22" y="56"/>
                      <a:pt x="37" y="85"/>
                    </a:cubicBezTo>
                    <a:lnTo>
                      <a:pt x="37" y="85"/>
                    </a:lnTo>
                    <a:cubicBezTo>
                      <a:pt x="26" y="63"/>
                      <a:pt x="19" y="42"/>
                      <a:pt x="8" y="20"/>
                    </a:cubicBezTo>
                    <a:cubicBezTo>
                      <a:pt x="4" y="13"/>
                      <a:pt x="4" y="5"/>
                      <a:pt x="0" y="1"/>
                    </a:cubicBezTo>
                    <a:close/>
                    <a:moveTo>
                      <a:pt x="37" y="85"/>
                    </a:moveTo>
                    <a:cubicBezTo>
                      <a:pt x="37" y="86"/>
                      <a:pt x="38" y="87"/>
                      <a:pt x="38" y="88"/>
                    </a:cubicBezTo>
                    <a:cubicBezTo>
                      <a:pt x="38" y="87"/>
                      <a:pt x="37" y="86"/>
                      <a:pt x="37" y="85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0"/>
              <p:cNvSpPr/>
              <p:nvPr/>
            </p:nvSpPr>
            <p:spPr>
              <a:xfrm>
                <a:off x="993141" y="164473"/>
                <a:ext cx="4703424" cy="4579094"/>
              </a:xfrm>
              <a:custGeom>
                <a:avLst/>
                <a:gdLst/>
                <a:ahLst/>
                <a:cxnLst/>
                <a:rect l="l" t="t" r="r" b="b"/>
                <a:pathLst>
                  <a:path w="59053" h="57492" extrusionOk="0">
                    <a:moveTo>
                      <a:pt x="40520" y="2788"/>
                    </a:moveTo>
                    <a:cubicBezTo>
                      <a:pt x="43135" y="2788"/>
                      <a:pt x="45554" y="4510"/>
                      <a:pt x="46327" y="7136"/>
                    </a:cubicBezTo>
                    <a:cubicBezTo>
                      <a:pt x="46458" y="7268"/>
                      <a:pt x="50874" y="22960"/>
                      <a:pt x="50927" y="23153"/>
                    </a:cubicBezTo>
                    <a:cubicBezTo>
                      <a:pt x="51009" y="23451"/>
                      <a:pt x="55282" y="39283"/>
                      <a:pt x="55139" y="39532"/>
                    </a:cubicBezTo>
                    <a:cubicBezTo>
                      <a:pt x="55935" y="42664"/>
                      <a:pt x="54094" y="45899"/>
                      <a:pt x="50976" y="46816"/>
                    </a:cubicBezTo>
                    <a:cubicBezTo>
                      <a:pt x="50844" y="46949"/>
                      <a:pt x="35151" y="51364"/>
                      <a:pt x="34959" y="51417"/>
                    </a:cubicBezTo>
                    <a:cubicBezTo>
                      <a:pt x="34665" y="51499"/>
                      <a:pt x="19346" y="55632"/>
                      <a:pt x="18604" y="55632"/>
                    </a:cubicBezTo>
                    <a:cubicBezTo>
                      <a:pt x="18592" y="55632"/>
                      <a:pt x="18584" y="55631"/>
                      <a:pt x="18580" y="55628"/>
                    </a:cubicBezTo>
                    <a:cubicBezTo>
                      <a:pt x="18087" y="55754"/>
                      <a:pt x="17592" y="55814"/>
                      <a:pt x="17103" y="55814"/>
                    </a:cubicBezTo>
                    <a:cubicBezTo>
                      <a:pt x="14487" y="55814"/>
                      <a:pt x="12069" y="54093"/>
                      <a:pt x="11296" y="51466"/>
                    </a:cubicBezTo>
                    <a:cubicBezTo>
                      <a:pt x="11164" y="51333"/>
                      <a:pt x="6748" y="35641"/>
                      <a:pt x="6695" y="35449"/>
                    </a:cubicBezTo>
                    <a:cubicBezTo>
                      <a:pt x="6642" y="35256"/>
                      <a:pt x="2325" y="19537"/>
                      <a:pt x="2370" y="19356"/>
                    </a:cubicBezTo>
                    <a:cubicBezTo>
                      <a:pt x="1548" y="16212"/>
                      <a:pt x="3366" y="12967"/>
                      <a:pt x="6458" y="12031"/>
                    </a:cubicBezTo>
                    <a:cubicBezTo>
                      <a:pt x="6597" y="11782"/>
                      <a:pt x="22365" y="7268"/>
                      <a:pt x="22664" y="7186"/>
                    </a:cubicBezTo>
                    <a:cubicBezTo>
                      <a:pt x="22957" y="7104"/>
                      <a:pt x="38273" y="2970"/>
                      <a:pt x="39017" y="2970"/>
                    </a:cubicBezTo>
                    <a:cubicBezTo>
                      <a:pt x="39030" y="2970"/>
                      <a:pt x="39038" y="2971"/>
                      <a:pt x="39043" y="2974"/>
                    </a:cubicBezTo>
                    <a:cubicBezTo>
                      <a:pt x="39536" y="2848"/>
                      <a:pt x="40031" y="2788"/>
                      <a:pt x="40520" y="2788"/>
                    </a:cubicBezTo>
                    <a:close/>
                    <a:moveTo>
                      <a:pt x="41266" y="0"/>
                    </a:moveTo>
                    <a:cubicBezTo>
                      <a:pt x="40666" y="0"/>
                      <a:pt x="40056" y="85"/>
                      <a:pt x="39454" y="264"/>
                    </a:cubicBezTo>
                    <a:cubicBezTo>
                      <a:pt x="39451" y="262"/>
                      <a:pt x="39445" y="261"/>
                      <a:pt x="39437" y="261"/>
                    </a:cubicBezTo>
                    <a:cubicBezTo>
                      <a:pt x="38801" y="261"/>
                      <a:pt x="22456" y="5333"/>
                      <a:pt x="22173" y="5423"/>
                    </a:cubicBezTo>
                    <a:cubicBezTo>
                      <a:pt x="21889" y="5514"/>
                      <a:pt x="5212" y="10940"/>
                      <a:pt x="5084" y="11189"/>
                    </a:cubicBezTo>
                    <a:cubicBezTo>
                      <a:pt x="1816" y="12299"/>
                      <a:pt x="1" y="15839"/>
                      <a:pt x="1004" y="19160"/>
                    </a:cubicBezTo>
                    <a:cubicBezTo>
                      <a:pt x="971" y="19334"/>
                      <a:pt x="6209" y="35977"/>
                      <a:pt x="6265" y="36162"/>
                    </a:cubicBezTo>
                    <a:cubicBezTo>
                      <a:pt x="6322" y="36343"/>
                      <a:pt x="11654" y="52956"/>
                      <a:pt x="11786" y="53077"/>
                    </a:cubicBezTo>
                    <a:cubicBezTo>
                      <a:pt x="11817" y="53171"/>
                      <a:pt x="11851" y="53266"/>
                      <a:pt x="11889" y="53357"/>
                    </a:cubicBezTo>
                    <a:cubicBezTo>
                      <a:pt x="11900" y="53390"/>
                      <a:pt x="11915" y="53425"/>
                      <a:pt x="11930" y="53462"/>
                    </a:cubicBezTo>
                    <a:cubicBezTo>
                      <a:pt x="12006" y="53632"/>
                      <a:pt x="12081" y="53798"/>
                      <a:pt x="12157" y="53964"/>
                    </a:cubicBezTo>
                    <a:cubicBezTo>
                      <a:pt x="13264" y="56143"/>
                      <a:pt x="15517" y="57492"/>
                      <a:pt x="17910" y="57492"/>
                    </a:cubicBezTo>
                    <a:cubicBezTo>
                      <a:pt x="18510" y="57492"/>
                      <a:pt x="19118" y="57407"/>
                      <a:pt x="19720" y="57229"/>
                    </a:cubicBezTo>
                    <a:cubicBezTo>
                      <a:pt x="19723" y="57230"/>
                      <a:pt x="19728" y="57231"/>
                      <a:pt x="19736" y="57231"/>
                    </a:cubicBezTo>
                    <a:cubicBezTo>
                      <a:pt x="20369" y="57231"/>
                      <a:pt x="36721" y="52159"/>
                      <a:pt x="37001" y="52070"/>
                    </a:cubicBezTo>
                    <a:cubicBezTo>
                      <a:pt x="37186" y="52013"/>
                      <a:pt x="53799" y="46680"/>
                      <a:pt x="53920" y="46548"/>
                    </a:cubicBezTo>
                    <a:cubicBezTo>
                      <a:pt x="57210" y="45449"/>
                      <a:pt x="59053" y="41925"/>
                      <a:pt x="58071" y="38616"/>
                    </a:cubicBezTo>
                    <a:cubicBezTo>
                      <a:pt x="58199" y="38370"/>
                      <a:pt x="53002" y="21617"/>
                      <a:pt x="52912" y="21334"/>
                    </a:cubicBezTo>
                    <a:cubicBezTo>
                      <a:pt x="52852" y="21149"/>
                      <a:pt x="47519" y="4536"/>
                      <a:pt x="47391" y="4415"/>
                    </a:cubicBezTo>
                    <a:cubicBezTo>
                      <a:pt x="46492" y="1723"/>
                      <a:pt x="43969" y="0"/>
                      <a:pt x="4126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10"/>
              <p:cNvSpPr/>
              <p:nvPr/>
            </p:nvSpPr>
            <p:spPr>
              <a:xfrm>
                <a:off x="1237182" y="606120"/>
                <a:ext cx="3965251" cy="3872621"/>
              </a:xfrm>
              <a:custGeom>
                <a:avLst/>
                <a:gdLst/>
                <a:ahLst/>
                <a:cxnLst/>
                <a:rect l="l" t="t" r="r" b="b"/>
                <a:pathLst>
                  <a:path w="49785" h="48622" extrusionOk="0">
                    <a:moveTo>
                      <a:pt x="35602" y="2721"/>
                    </a:moveTo>
                    <a:cubicBezTo>
                      <a:pt x="38019" y="2721"/>
                      <a:pt x="40202" y="4412"/>
                      <a:pt x="40741" y="6856"/>
                    </a:cubicBezTo>
                    <a:cubicBezTo>
                      <a:pt x="40870" y="7007"/>
                      <a:pt x="43681" y="20737"/>
                      <a:pt x="43723" y="20948"/>
                    </a:cubicBezTo>
                    <a:cubicBezTo>
                      <a:pt x="43791" y="21277"/>
                      <a:pt x="46433" y="35142"/>
                      <a:pt x="46263" y="35398"/>
                    </a:cubicBezTo>
                    <a:cubicBezTo>
                      <a:pt x="46731" y="38143"/>
                      <a:pt x="44938" y="40807"/>
                      <a:pt x="42202" y="41414"/>
                    </a:cubicBezTo>
                    <a:cubicBezTo>
                      <a:pt x="42051" y="41543"/>
                      <a:pt x="28321" y="44355"/>
                      <a:pt x="28109" y="44396"/>
                    </a:cubicBezTo>
                    <a:cubicBezTo>
                      <a:pt x="27795" y="44458"/>
                      <a:pt x="14780" y="46940"/>
                      <a:pt x="13723" y="46940"/>
                    </a:cubicBezTo>
                    <a:cubicBezTo>
                      <a:pt x="13689" y="46940"/>
                      <a:pt x="13667" y="46938"/>
                      <a:pt x="13659" y="46932"/>
                    </a:cubicBezTo>
                    <a:cubicBezTo>
                      <a:pt x="13364" y="46983"/>
                      <a:pt x="13070" y="47008"/>
                      <a:pt x="12779" y="47008"/>
                    </a:cubicBezTo>
                    <a:cubicBezTo>
                      <a:pt x="10366" y="47008"/>
                      <a:pt x="8186" y="45317"/>
                      <a:pt x="7647" y="42875"/>
                    </a:cubicBezTo>
                    <a:cubicBezTo>
                      <a:pt x="7515" y="42721"/>
                      <a:pt x="4703" y="28990"/>
                      <a:pt x="4662" y="28783"/>
                    </a:cubicBezTo>
                    <a:cubicBezTo>
                      <a:pt x="4620" y="28572"/>
                      <a:pt x="1918" y="14819"/>
                      <a:pt x="1983" y="14630"/>
                    </a:cubicBezTo>
                    <a:cubicBezTo>
                      <a:pt x="1484" y="11871"/>
                      <a:pt x="3251" y="9188"/>
                      <a:pt x="5963" y="8565"/>
                    </a:cubicBezTo>
                    <a:cubicBezTo>
                      <a:pt x="6137" y="8309"/>
                      <a:pt x="19950" y="5399"/>
                      <a:pt x="20274" y="5335"/>
                    </a:cubicBezTo>
                    <a:cubicBezTo>
                      <a:pt x="20593" y="5273"/>
                      <a:pt x="33617" y="2788"/>
                      <a:pt x="34663" y="2788"/>
                    </a:cubicBezTo>
                    <a:cubicBezTo>
                      <a:pt x="34697" y="2788"/>
                      <a:pt x="34718" y="2790"/>
                      <a:pt x="34726" y="2795"/>
                    </a:cubicBezTo>
                    <a:cubicBezTo>
                      <a:pt x="35019" y="2745"/>
                      <a:pt x="35312" y="2721"/>
                      <a:pt x="35602" y="2721"/>
                    </a:cubicBezTo>
                    <a:close/>
                    <a:moveTo>
                      <a:pt x="36589" y="0"/>
                    </a:moveTo>
                    <a:cubicBezTo>
                      <a:pt x="36204" y="0"/>
                      <a:pt x="35813" y="40"/>
                      <a:pt x="35423" y="123"/>
                    </a:cubicBezTo>
                    <a:cubicBezTo>
                      <a:pt x="35418" y="120"/>
                      <a:pt x="35405" y="118"/>
                      <a:pt x="35385" y="118"/>
                    </a:cubicBezTo>
                    <a:cubicBezTo>
                      <a:pt x="34519" y="118"/>
                      <a:pt x="20295" y="3386"/>
                      <a:pt x="19988" y="3459"/>
                    </a:cubicBezTo>
                    <a:cubicBezTo>
                      <a:pt x="19675" y="3535"/>
                      <a:pt x="4866" y="7206"/>
                      <a:pt x="4711" y="7460"/>
                    </a:cubicBezTo>
                    <a:cubicBezTo>
                      <a:pt x="1805" y="8234"/>
                      <a:pt x="1" y="11196"/>
                      <a:pt x="654" y="14151"/>
                    </a:cubicBezTo>
                    <a:cubicBezTo>
                      <a:pt x="601" y="14336"/>
                      <a:pt x="4073" y="29092"/>
                      <a:pt x="4118" y="29293"/>
                    </a:cubicBezTo>
                    <a:cubicBezTo>
                      <a:pt x="4167" y="29493"/>
                      <a:pt x="7741" y="44226"/>
                      <a:pt x="7874" y="44365"/>
                    </a:cubicBezTo>
                    <a:cubicBezTo>
                      <a:pt x="8528" y="46909"/>
                      <a:pt x="10833" y="48621"/>
                      <a:pt x="13351" y="48621"/>
                    </a:cubicBezTo>
                    <a:cubicBezTo>
                      <a:pt x="13736" y="48621"/>
                      <a:pt x="14126" y="48581"/>
                      <a:pt x="14516" y="48498"/>
                    </a:cubicBezTo>
                    <a:cubicBezTo>
                      <a:pt x="14521" y="48502"/>
                      <a:pt x="14534" y="48503"/>
                      <a:pt x="14554" y="48503"/>
                    </a:cubicBezTo>
                    <a:cubicBezTo>
                      <a:pt x="15424" y="48503"/>
                      <a:pt x="29645" y="45236"/>
                      <a:pt x="29952" y="45162"/>
                    </a:cubicBezTo>
                    <a:cubicBezTo>
                      <a:pt x="30152" y="45113"/>
                      <a:pt x="44885" y="41539"/>
                      <a:pt x="45024" y="41407"/>
                    </a:cubicBezTo>
                    <a:cubicBezTo>
                      <a:pt x="47957" y="40652"/>
                      <a:pt x="49784" y="37704"/>
                      <a:pt x="49157" y="34764"/>
                    </a:cubicBezTo>
                    <a:cubicBezTo>
                      <a:pt x="49316" y="34512"/>
                      <a:pt x="45897" y="19643"/>
                      <a:pt x="45821" y="19329"/>
                    </a:cubicBezTo>
                    <a:cubicBezTo>
                      <a:pt x="45772" y="19129"/>
                      <a:pt x="42198" y="4395"/>
                      <a:pt x="42066" y="4255"/>
                    </a:cubicBezTo>
                    <a:cubicBezTo>
                      <a:pt x="41411" y="1712"/>
                      <a:pt x="39109" y="0"/>
                      <a:pt x="36589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10"/>
              <p:cNvSpPr/>
              <p:nvPr/>
            </p:nvSpPr>
            <p:spPr>
              <a:xfrm>
                <a:off x="1469595" y="1036139"/>
                <a:ext cx="3250335" cy="3188927"/>
              </a:xfrm>
              <a:custGeom>
                <a:avLst/>
                <a:gdLst/>
                <a:ahLst/>
                <a:cxnLst/>
                <a:rect l="l" t="t" r="r" b="b"/>
                <a:pathLst>
                  <a:path w="40809" h="40038" extrusionOk="0">
                    <a:moveTo>
                      <a:pt x="29774" y="2632"/>
                    </a:moveTo>
                    <a:cubicBezTo>
                      <a:pt x="29901" y="2632"/>
                      <a:pt x="29978" y="2639"/>
                      <a:pt x="29996" y="2653"/>
                    </a:cubicBezTo>
                    <a:cubicBezTo>
                      <a:pt x="30130" y="2641"/>
                      <a:pt x="30262" y="2635"/>
                      <a:pt x="30394" y="2635"/>
                    </a:cubicBezTo>
                    <a:cubicBezTo>
                      <a:pt x="32562" y="2635"/>
                      <a:pt x="34469" y="4247"/>
                      <a:pt x="34800" y="6446"/>
                    </a:cubicBezTo>
                    <a:cubicBezTo>
                      <a:pt x="34928" y="6620"/>
                      <a:pt x="36445" y="18247"/>
                      <a:pt x="36476" y="18474"/>
                    </a:cubicBezTo>
                    <a:cubicBezTo>
                      <a:pt x="36518" y="18829"/>
                      <a:pt x="37846" y="30588"/>
                      <a:pt x="37645" y="30849"/>
                    </a:cubicBezTo>
                    <a:cubicBezTo>
                      <a:pt x="37854" y="33181"/>
                      <a:pt x="36182" y="35303"/>
                      <a:pt x="33849" y="35653"/>
                    </a:cubicBezTo>
                    <a:cubicBezTo>
                      <a:pt x="33676" y="35782"/>
                      <a:pt x="22048" y="37299"/>
                      <a:pt x="21822" y="37329"/>
                    </a:cubicBezTo>
                    <a:cubicBezTo>
                      <a:pt x="21492" y="37367"/>
                      <a:pt x="11319" y="38520"/>
                      <a:pt x="9667" y="38520"/>
                    </a:cubicBezTo>
                    <a:cubicBezTo>
                      <a:pt x="9541" y="38520"/>
                      <a:pt x="9465" y="38513"/>
                      <a:pt x="9446" y="38499"/>
                    </a:cubicBezTo>
                    <a:cubicBezTo>
                      <a:pt x="9315" y="38511"/>
                      <a:pt x="9185" y="38516"/>
                      <a:pt x="9056" y="38516"/>
                    </a:cubicBezTo>
                    <a:cubicBezTo>
                      <a:pt x="6884" y="38516"/>
                      <a:pt x="4973" y="36903"/>
                      <a:pt x="4642" y="34702"/>
                    </a:cubicBezTo>
                    <a:cubicBezTo>
                      <a:pt x="4514" y="34533"/>
                      <a:pt x="2996" y="22901"/>
                      <a:pt x="2967" y="22674"/>
                    </a:cubicBezTo>
                    <a:cubicBezTo>
                      <a:pt x="2940" y="22448"/>
                      <a:pt x="1540" y="10805"/>
                      <a:pt x="1619" y="10609"/>
                    </a:cubicBezTo>
                    <a:cubicBezTo>
                      <a:pt x="1385" y="8261"/>
                      <a:pt x="3031" y="6118"/>
                      <a:pt x="5341" y="5744"/>
                    </a:cubicBezTo>
                    <a:cubicBezTo>
                      <a:pt x="5544" y="5484"/>
                      <a:pt x="17266" y="3864"/>
                      <a:pt x="17621" y="3823"/>
                    </a:cubicBezTo>
                    <a:cubicBezTo>
                      <a:pt x="17951" y="3781"/>
                      <a:pt x="28119" y="2632"/>
                      <a:pt x="29774" y="2632"/>
                    </a:cubicBezTo>
                    <a:close/>
                    <a:moveTo>
                      <a:pt x="31591" y="1"/>
                    </a:moveTo>
                    <a:cubicBezTo>
                      <a:pt x="31386" y="1"/>
                      <a:pt x="31178" y="14"/>
                      <a:pt x="30970" y="41"/>
                    </a:cubicBezTo>
                    <a:cubicBezTo>
                      <a:pt x="30958" y="33"/>
                      <a:pt x="30921" y="29"/>
                      <a:pt x="30860" y="29"/>
                    </a:cubicBezTo>
                    <a:cubicBezTo>
                      <a:pt x="29577" y="29"/>
                      <a:pt x="17866" y="1806"/>
                      <a:pt x="17542" y="1857"/>
                    </a:cubicBezTo>
                    <a:cubicBezTo>
                      <a:pt x="17202" y="1913"/>
                      <a:pt x="4419" y="4136"/>
                      <a:pt x="4231" y="4393"/>
                    </a:cubicBezTo>
                    <a:cubicBezTo>
                      <a:pt x="1718" y="4887"/>
                      <a:pt x="0" y="7295"/>
                      <a:pt x="359" y="9851"/>
                    </a:cubicBezTo>
                    <a:cubicBezTo>
                      <a:pt x="291" y="10046"/>
                      <a:pt x="2298" y="22758"/>
                      <a:pt x="2336" y="22976"/>
                    </a:cubicBezTo>
                    <a:cubicBezTo>
                      <a:pt x="2371" y="23195"/>
                      <a:pt x="4495" y="35891"/>
                      <a:pt x="4623" y="36050"/>
                    </a:cubicBezTo>
                    <a:cubicBezTo>
                      <a:pt x="5056" y="38381"/>
                      <a:pt x="7104" y="40038"/>
                      <a:pt x="9401" y="40038"/>
                    </a:cubicBezTo>
                    <a:cubicBezTo>
                      <a:pt x="9607" y="40038"/>
                      <a:pt x="9815" y="40024"/>
                      <a:pt x="10024" y="39997"/>
                    </a:cubicBezTo>
                    <a:cubicBezTo>
                      <a:pt x="10036" y="40006"/>
                      <a:pt x="10075" y="40010"/>
                      <a:pt x="10138" y="40010"/>
                    </a:cubicBezTo>
                    <a:cubicBezTo>
                      <a:pt x="11441" y="40010"/>
                      <a:pt x="23128" y="38236"/>
                      <a:pt x="23456" y="38182"/>
                    </a:cubicBezTo>
                    <a:cubicBezTo>
                      <a:pt x="23674" y="38148"/>
                      <a:pt x="36367" y="36023"/>
                      <a:pt x="36529" y="35895"/>
                    </a:cubicBezTo>
                    <a:cubicBezTo>
                      <a:pt x="39065" y="35423"/>
                      <a:pt x="40808" y="33034"/>
                      <a:pt x="40476" y="30494"/>
                    </a:cubicBezTo>
                    <a:cubicBezTo>
                      <a:pt x="40662" y="30234"/>
                      <a:pt x="38718" y="17406"/>
                      <a:pt x="38661" y="17066"/>
                    </a:cubicBezTo>
                    <a:cubicBezTo>
                      <a:pt x="38627" y="16848"/>
                      <a:pt x="36502" y="4152"/>
                      <a:pt x="36374" y="3989"/>
                    </a:cubicBezTo>
                    <a:cubicBezTo>
                      <a:pt x="35941" y="1661"/>
                      <a:pt x="33892" y="1"/>
                      <a:pt x="3159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0"/>
              <p:cNvSpPr/>
              <p:nvPr/>
            </p:nvSpPr>
            <p:spPr>
              <a:xfrm>
                <a:off x="1685440" y="1448476"/>
                <a:ext cx="2577871" cy="2540994"/>
              </a:xfrm>
              <a:custGeom>
                <a:avLst/>
                <a:gdLst/>
                <a:ahLst/>
                <a:cxnLst/>
                <a:rect l="l" t="t" r="r" b="b"/>
                <a:pathLst>
                  <a:path w="32366" h="31903" extrusionOk="0">
                    <a:moveTo>
                      <a:pt x="23202" y="2472"/>
                    </a:moveTo>
                    <a:cubicBezTo>
                      <a:pt x="24183" y="2472"/>
                      <a:pt x="24864" y="2495"/>
                      <a:pt x="24931" y="2556"/>
                    </a:cubicBezTo>
                    <a:cubicBezTo>
                      <a:pt x="24938" y="2556"/>
                      <a:pt x="24945" y="2556"/>
                      <a:pt x="24952" y="2556"/>
                    </a:cubicBezTo>
                    <a:cubicBezTo>
                      <a:pt x="26837" y="2556"/>
                      <a:pt x="28445" y="4035"/>
                      <a:pt x="28603" y="5937"/>
                    </a:cubicBezTo>
                    <a:cubicBezTo>
                      <a:pt x="28727" y="6130"/>
                      <a:pt x="29274" y="15550"/>
                      <a:pt x="29286" y="15795"/>
                    </a:cubicBezTo>
                    <a:cubicBezTo>
                      <a:pt x="29309" y="16172"/>
                      <a:pt x="29645" y="25721"/>
                      <a:pt x="29410" y="25982"/>
                    </a:cubicBezTo>
                    <a:cubicBezTo>
                      <a:pt x="29418" y="27876"/>
                      <a:pt x="27935" y="29495"/>
                      <a:pt x="26029" y="29654"/>
                    </a:cubicBezTo>
                    <a:cubicBezTo>
                      <a:pt x="25837" y="29774"/>
                      <a:pt x="16413" y="30325"/>
                      <a:pt x="16172" y="30337"/>
                    </a:cubicBezTo>
                    <a:cubicBezTo>
                      <a:pt x="15888" y="30351"/>
                      <a:pt x="10514" y="30543"/>
                      <a:pt x="7685" y="30543"/>
                    </a:cubicBezTo>
                    <a:cubicBezTo>
                      <a:pt x="6718" y="30543"/>
                      <a:pt x="6048" y="30520"/>
                      <a:pt x="5982" y="30461"/>
                    </a:cubicBezTo>
                    <a:cubicBezTo>
                      <a:pt x="5977" y="30461"/>
                      <a:pt x="5972" y="30461"/>
                      <a:pt x="5966" y="30461"/>
                    </a:cubicBezTo>
                    <a:cubicBezTo>
                      <a:pt x="4078" y="30461"/>
                      <a:pt x="2472" y="28980"/>
                      <a:pt x="2310" y="27076"/>
                    </a:cubicBezTo>
                    <a:cubicBezTo>
                      <a:pt x="2189" y="26887"/>
                      <a:pt x="1641" y="17463"/>
                      <a:pt x="1626" y="17222"/>
                    </a:cubicBezTo>
                    <a:cubicBezTo>
                      <a:pt x="1615" y="16977"/>
                      <a:pt x="1192" y="7549"/>
                      <a:pt x="1295" y="7346"/>
                    </a:cubicBezTo>
                    <a:cubicBezTo>
                      <a:pt x="1257" y="5428"/>
                      <a:pt x="2713" y="3791"/>
                      <a:pt x="4601" y="3601"/>
                    </a:cubicBezTo>
                    <a:cubicBezTo>
                      <a:pt x="4834" y="3341"/>
                      <a:pt x="14367" y="2695"/>
                      <a:pt x="14745" y="2676"/>
                    </a:cubicBezTo>
                    <a:cubicBezTo>
                      <a:pt x="15025" y="2663"/>
                      <a:pt x="20366" y="2472"/>
                      <a:pt x="23202" y="2472"/>
                    </a:cubicBezTo>
                    <a:close/>
                    <a:moveTo>
                      <a:pt x="25659" y="1"/>
                    </a:moveTo>
                    <a:cubicBezTo>
                      <a:pt x="23479" y="1"/>
                      <a:pt x="15203" y="616"/>
                      <a:pt x="14881" y="647"/>
                    </a:cubicBezTo>
                    <a:cubicBezTo>
                      <a:pt x="14515" y="680"/>
                      <a:pt x="3876" y="1767"/>
                      <a:pt x="3657" y="2028"/>
                    </a:cubicBezTo>
                    <a:cubicBezTo>
                      <a:pt x="1558" y="2300"/>
                      <a:pt x="0" y="4190"/>
                      <a:pt x="128" y="6322"/>
                    </a:cubicBezTo>
                    <a:cubicBezTo>
                      <a:pt x="37" y="6522"/>
                      <a:pt x="906" y="17071"/>
                      <a:pt x="929" y="17304"/>
                    </a:cubicBezTo>
                    <a:cubicBezTo>
                      <a:pt x="947" y="17539"/>
                      <a:pt x="1939" y="28076"/>
                      <a:pt x="2064" y="28257"/>
                    </a:cubicBezTo>
                    <a:cubicBezTo>
                      <a:pt x="2306" y="30317"/>
                      <a:pt x="4065" y="31869"/>
                      <a:pt x="6101" y="31869"/>
                    </a:cubicBezTo>
                    <a:cubicBezTo>
                      <a:pt x="6166" y="31869"/>
                      <a:pt x="6230" y="31868"/>
                      <a:pt x="6295" y="31865"/>
                    </a:cubicBezTo>
                    <a:cubicBezTo>
                      <a:pt x="6327" y="31891"/>
                      <a:pt x="6511" y="31903"/>
                      <a:pt x="6812" y="31903"/>
                    </a:cubicBezTo>
                    <a:cubicBezTo>
                      <a:pt x="8989" y="31903"/>
                      <a:pt x="17265" y="31288"/>
                      <a:pt x="17587" y="31261"/>
                    </a:cubicBezTo>
                    <a:cubicBezTo>
                      <a:pt x="17821" y="31239"/>
                      <a:pt x="28358" y="30246"/>
                      <a:pt x="28539" y="30121"/>
                    </a:cubicBezTo>
                    <a:cubicBezTo>
                      <a:pt x="30664" y="29872"/>
                      <a:pt x="32249" y="28008"/>
                      <a:pt x="32147" y="25891"/>
                    </a:cubicBezTo>
                    <a:cubicBezTo>
                      <a:pt x="32366" y="25630"/>
                      <a:pt x="31573" y="14965"/>
                      <a:pt x="31539" y="14599"/>
                    </a:cubicBezTo>
                    <a:cubicBezTo>
                      <a:pt x="31521" y="14365"/>
                      <a:pt x="30528" y="3828"/>
                      <a:pt x="30403" y="3647"/>
                    </a:cubicBezTo>
                    <a:cubicBezTo>
                      <a:pt x="30161" y="1588"/>
                      <a:pt x="28398" y="35"/>
                      <a:pt x="26362" y="35"/>
                    </a:cubicBezTo>
                    <a:cubicBezTo>
                      <a:pt x="26301" y="35"/>
                      <a:pt x="26239" y="36"/>
                      <a:pt x="26177" y="39"/>
                    </a:cubicBezTo>
                    <a:cubicBezTo>
                      <a:pt x="26145" y="12"/>
                      <a:pt x="25960" y="1"/>
                      <a:pt x="25659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10"/>
              <p:cNvSpPr/>
              <p:nvPr/>
            </p:nvSpPr>
            <p:spPr>
              <a:xfrm>
                <a:off x="1867834" y="1825370"/>
                <a:ext cx="1969284" cy="1964028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24659" extrusionOk="0">
                    <a:moveTo>
                      <a:pt x="11319" y="2072"/>
                    </a:moveTo>
                    <a:cubicBezTo>
                      <a:pt x="11603" y="2072"/>
                      <a:pt x="11792" y="2073"/>
                      <a:pt x="11847" y="2074"/>
                    </a:cubicBezTo>
                    <a:cubicBezTo>
                      <a:pt x="12251" y="2081"/>
                      <a:pt x="19516" y="2402"/>
                      <a:pt x="19773" y="2673"/>
                    </a:cubicBezTo>
                    <a:cubicBezTo>
                      <a:pt x="21218" y="2798"/>
                      <a:pt x="22370" y="4028"/>
                      <a:pt x="22403" y="5497"/>
                    </a:cubicBezTo>
                    <a:cubicBezTo>
                      <a:pt x="22516" y="5711"/>
                      <a:pt x="22429" y="12860"/>
                      <a:pt x="22426" y="13120"/>
                    </a:cubicBezTo>
                    <a:cubicBezTo>
                      <a:pt x="22415" y="13520"/>
                      <a:pt x="22093" y="20785"/>
                      <a:pt x="21826" y="21046"/>
                    </a:cubicBezTo>
                    <a:cubicBezTo>
                      <a:pt x="21701" y="22487"/>
                      <a:pt x="20471" y="23642"/>
                      <a:pt x="18999" y="23676"/>
                    </a:cubicBezTo>
                    <a:cubicBezTo>
                      <a:pt x="18918" y="23719"/>
                      <a:pt x="17826" y="23733"/>
                      <a:pt x="16493" y="23733"/>
                    </a:cubicBezTo>
                    <a:cubicBezTo>
                      <a:pt x="14332" y="23733"/>
                      <a:pt x="11538" y="23698"/>
                      <a:pt x="11379" y="23695"/>
                    </a:cubicBezTo>
                    <a:cubicBezTo>
                      <a:pt x="10975" y="23687"/>
                      <a:pt x="3711" y="23366"/>
                      <a:pt x="3454" y="23095"/>
                    </a:cubicBezTo>
                    <a:cubicBezTo>
                      <a:pt x="2008" y="22971"/>
                      <a:pt x="858" y="21740"/>
                      <a:pt x="823" y="20268"/>
                    </a:cubicBezTo>
                    <a:cubicBezTo>
                      <a:pt x="710" y="20057"/>
                      <a:pt x="797" y="12909"/>
                      <a:pt x="804" y="12649"/>
                    </a:cubicBezTo>
                    <a:cubicBezTo>
                      <a:pt x="808" y="12391"/>
                      <a:pt x="1031" y="5244"/>
                      <a:pt x="1156" y="5037"/>
                    </a:cubicBezTo>
                    <a:cubicBezTo>
                      <a:pt x="1250" y="3568"/>
                      <a:pt x="2454" y="2391"/>
                      <a:pt x="3903" y="2327"/>
                    </a:cubicBezTo>
                    <a:cubicBezTo>
                      <a:pt x="4137" y="2106"/>
                      <a:pt x="9560" y="2072"/>
                      <a:pt x="11319" y="2072"/>
                    </a:cubicBezTo>
                    <a:close/>
                    <a:moveTo>
                      <a:pt x="12428" y="1"/>
                    </a:moveTo>
                    <a:cubicBezTo>
                      <a:pt x="12312" y="1"/>
                      <a:pt x="12236" y="1"/>
                      <a:pt x="12206" y="1"/>
                    </a:cubicBezTo>
                    <a:cubicBezTo>
                      <a:pt x="11817" y="5"/>
                      <a:pt x="3408" y="289"/>
                      <a:pt x="3156" y="549"/>
                    </a:cubicBezTo>
                    <a:cubicBezTo>
                      <a:pt x="1487" y="666"/>
                      <a:pt x="148" y="2070"/>
                      <a:pt x="110" y="3760"/>
                    </a:cubicBezTo>
                    <a:cubicBezTo>
                      <a:pt x="1" y="3968"/>
                      <a:pt x="57" y="12264"/>
                      <a:pt x="61" y="12513"/>
                    </a:cubicBezTo>
                    <a:cubicBezTo>
                      <a:pt x="65" y="12765"/>
                      <a:pt x="254" y="21057"/>
                      <a:pt x="370" y="21257"/>
                    </a:cubicBezTo>
                    <a:cubicBezTo>
                      <a:pt x="461" y="22948"/>
                      <a:pt x="1839" y="24314"/>
                      <a:pt x="3511" y="24378"/>
                    </a:cubicBezTo>
                    <a:cubicBezTo>
                      <a:pt x="3751" y="24612"/>
                      <a:pt x="10949" y="24658"/>
                      <a:pt x="12353" y="24658"/>
                    </a:cubicBezTo>
                    <a:cubicBezTo>
                      <a:pt x="12469" y="24658"/>
                      <a:pt x="12546" y="24658"/>
                      <a:pt x="12576" y="24657"/>
                    </a:cubicBezTo>
                    <a:cubicBezTo>
                      <a:pt x="12825" y="24654"/>
                      <a:pt x="21116" y="24465"/>
                      <a:pt x="21320" y="24347"/>
                    </a:cubicBezTo>
                    <a:cubicBezTo>
                      <a:pt x="23011" y="24261"/>
                      <a:pt x="24373" y="22880"/>
                      <a:pt x="24441" y="21208"/>
                    </a:cubicBezTo>
                    <a:cubicBezTo>
                      <a:pt x="24694" y="20951"/>
                      <a:pt x="24725" y="12535"/>
                      <a:pt x="24720" y="12147"/>
                    </a:cubicBezTo>
                    <a:cubicBezTo>
                      <a:pt x="24716" y="11893"/>
                      <a:pt x="24528" y="3602"/>
                      <a:pt x="24411" y="3402"/>
                    </a:cubicBezTo>
                    <a:cubicBezTo>
                      <a:pt x="24321" y="1711"/>
                      <a:pt x="22943" y="345"/>
                      <a:pt x="21271" y="281"/>
                    </a:cubicBezTo>
                    <a:cubicBezTo>
                      <a:pt x="21031" y="47"/>
                      <a:pt x="13832" y="1"/>
                      <a:pt x="12428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10"/>
              <p:cNvSpPr/>
              <p:nvPr/>
            </p:nvSpPr>
            <p:spPr>
              <a:xfrm>
                <a:off x="1968190" y="2149377"/>
                <a:ext cx="1525329" cy="1502470"/>
              </a:xfrm>
              <a:custGeom>
                <a:avLst/>
                <a:gdLst/>
                <a:ahLst/>
                <a:cxnLst/>
                <a:rect l="l" t="t" r="r" b="b"/>
                <a:pathLst>
                  <a:path w="19151" h="18864" extrusionOk="0">
                    <a:moveTo>
                      <a:pt x="5043" y="1993"/>
                    </a:moveTo>
                    <a:cubicBezTo>
                      <a:pt x="6634" y="1993"/>
                      <a:pt x="9238" y="2154"/>
                      <a:pt x="9538" y="2183"/>
                    </a:cubicBezTo>
                    <a:cubicBezTo>
                      <a:pt x="9961" y="2225"/>
                      <a:pt x="14912" y="2866"/>
                      <a:pt x="15161" y="3172"/>
                    </a:cubicBezTo>
                    <a:cubicBezTo>
                      <a:pt x="16151" y="3364"/>
                      <a:pt x="16882" y="4285"/>
                      <a:pt x="16856" y="5312"/>
                    </a:cubicBezTo>
                    <a:cubicBezTo>
                      <a:pt x="16958" y="5546"/>
                      <a:pt x="16569" y="10392"/>
                      <a:pt x="16543" y="10664"/>
                    </a:cubicBezTo>
                    <a:cubicBezTo>
                      <a:pt x="16501" y="11086"/>
                      <a:pt x="15856" y="16038"/>
                      <a:pt x="15554" y="16287"/>
                    </a:cubicBezTo>
                    <a:cubicBezTo>
                      <a:pt x="15361" y="17259"/>
                      <a:pt x="14472" y="17982"/>
                      <a:pt x="13468" y="17982"/>
                    </a:cubicBezTo>
                    <a:cubicBezTo>
                      <a:pt x="13450" y="17982"/>
                      <a:pt x="13432" y="17982"/>
                      <a:pt x="13414" y="17981"/>
                    </a:cubicBezTo>
                    <a:cubicBezTo>
                      <a:pt x="13387" y="17993"/>
                      <a:pt x="13299" y="17998"/>
                      <a:pt x="13164" y="17998"/>
                    </a:cubicBezTo>
                    <a:cubicBezTo>
                      <a:pt x="12125" y="17998"/>
                      <a:pt x="8303" y="17691"/>
                      <a:pt x="8062" y="17668"/>
                    </a:cubicBezTo>
                    <a:cubicBezTo>
                      <a:pt x="7640" y="17626"/>
                      <a:pt x="2688" y="16982"/>
                      <a:pt x="2439" y="16679"/>
                    </a:cubicBezTo>
                    <a:cubicBezTo>
                      <a:pt x="1450" y="16483"/>
                      <a:pt x="718" y="15566"/>
                      <a:pt x="744" y="14540"/>
                    </a:cubicBezTo>
                    <a:cubicBezTo>
                      <a:pt x="643" y="14306"/>
                      <a:pt x="1032" y="9460"/>
                      <a:pt x="1058" y="9188"/>
                    </a:cubicBezTo>
                    <a:cubicBezTo>
                      <a:pt x="1084" y="8917"/>
                      <a:pt x="1617" y="4085"/>
                      <a:pt x="1760" y="3874"/>
                    </a:cubicBezTo>
                    <a:cubicBezTo>
                      <a:pt x="1926" y="2859"/>
                      <a:pt x="2820" y="2096"/>
                      <a:pt x="3828" y="2093"/>
                    </a:cubicBezTo>
                    <a:cubicBezTo>
                      <a:pt x="3915" y="2019"/>
                      <a:pt x="4395" y="1993"/>
                      <a:pt x="5043" y="1993"/>
                    </a:cubicBezTo>
                    <a:close/>
                    <a:moveTo>
                      <a:pt x="5641" y="1"/>
                    </a:moveTo>
                    <a:cubicBezTo>
                      <a:pt x="4421" y="1"/>
                      <a:pt x="3401" y="33"/>
                      <a:pt x="3289" y="134"/>
                    </a:cubicBezTo>
                    <a:cubicBezTo>
                      <a:pt x="2061" y="157"/>
                      <a:pt x="1005" y="1123"/>
                      <a:pt x="866" y="2364"/>
                    </a:cubicBezTo>
                    <a:cubicBezTo>
                      <a:pt x="734" y="2572"/>
                      <a:pt x="314" y="8565"/>
                      <a:pt x="300" y="8830"/>
                    </a:cubicBezTo>
                    <a:cubicBezTo>
                      <a:pt x="281" y="9093"/>
                      <a:pt x="1" y="15094"/>
                      <a:pt x="110" y="15317"/>
                    </a:cubicBezTo>
                    <a:cubicBezTo>
                      <a:pt x="103" y="16566"/>
                      <a:pt x="1039" y="17645"/>
                      <a:pt x="2258" y="17816"/>
                    </a:cubicBezTo>
                    <a:cubicBezTo>
                      <a:pt x="2511" y="18102"/>
                      <a:pt x="8621" y="18626"/>
                      <a:pt x="9036" y="18649"/>
                    </a:cubicBezTo>
                    <a:cubicBezTo>
                      <a:pt x="9258" y="18662"/>
                      <a:pt x="13512" y="18863"/>
                      <a:pt x="15012" y="18863"/>
                    </a:cubicBezTo>
                    <a:cubicBezTo>
                      <a:pt x="15301" y="18863"/>
                      <a:pt x="15487" y="18856"/>
                      <a:pt x="15524" y="18838"/>
                    </a:cubicBezTo>
                    <a:cubicBezTo>
                      <a:pt x="15526" y="18838"/>
                      <a:pt x="15529" y="18838"/>
                      <a:pt x="15531" y="18838"/>
                    </a:cubicBezTo>
                    <a:cubicBezTo>
                      <a:pt x="16777" y="18838"/>
                      <a:pt x="17853" y="17904"/>
                      <a:pt x="18022" y="16691"/>
                    </a:cubicBezTo>
                    <a:cubicBezTo>
                      <a:pt x="18305" y="16434"/>
                      <a:pt x="18833" y="10324"/>
                      <a:pt x="18856" y="9913"/>
                    </a:cubicBezTo>
                    <a:cubicBezTo>
                      <a:pt x="18871" y="9648"/>
                      <a:pt x="19150" y="3648"/>
                      <a:pt x="19044" y="3425"/>
                    </a:cubicBezTo>
                    <a:cubicBezTo>
                      <a:pt x="19049" y="2176"/>
                      <a:pt x="18112" y="1096"/>
                      <a:pt x="16898" y="927"/>
                    </a:cubicBezTo>
                    <a:cubicBezTo>
                      <a:pt x="16641" y="640"/>
                      <a:pt x="10530" y="115"/>
                      <a:pt x="10119" y="93"/>
                    </a:cubicBezTo>
                    <a:cubicBezTo>
                      <a:pt x="9868" y="77"/>
                      <a:pt x="7518" y="1"/>
                      <a:pt x="564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0"/>
              <p:cNvSpPr/>
              <p:nvPr/>
            </p:nvSpPr>
            <p:spPr>
              <a:xfrm>
                <a:off x="2076750" y="2471473"/>
                <a:ext cx="1060586" cy="1036373"/>
              </a:xfrm>
              <a:custGeom>
                <a:avLst/>
                <a:gdLst/>
                <a:ahLst/>
                <a:cxnLst/>
                <a:rect l="l" t="t" r="r" b="b"/>
                <a:pathLst>
                  <a:path w="13316" h="13012" extrusionOk="0">
                    <a:moveTo>
                      <a:pt x="3987" y="2110"/>
                    </a:moveTo>
                    <a:cubicBezTo>
                      <a:pt x="4924" y="2110"/>
                      <a:pt x="6365" y="2264"/>
                      <a:pt x="6676" y="2317"/>
                    </a:cubicBezTo>
                    <a:cubicBezTo>
                      <a:pt x="7118" y="2389"/>
                      <a:pt x="9756" y="3023"/>
                      <a:pt x="9998" y="3363"/>
                    </a:cubicBezTo>
                    <a:cubicBezTo>
                      <a:pt x="10530" y="3559"/>
                      <a:pt x="10896" y="4114"/>
                      <a:pt x="10874" y="4699"/>
                    </a:cubicBezTo>
                    <a:cubicBezTo>
                      <a:pt x="10964" y="4951"/>
                      <a:pt x="10606" y="7499"/>
                      <a:pt x="10557" y="7786"/>
                    </a:cubicBezTo>
                    <a:cubicBezTo>
                      <a:pt x="10481" y="8228"/>
                      <a:pt x="9851" y="10865"/>
                      <a:pt x="9511" y="11107"/>
                    </a:cubicBezTo>
                    <a:cubicBezTo>
                      <a:pt x="9322" y="11617"/>
                      <a:pt x="8798" y="11980"/>
                      <a:pt x="8236" y="11980"/>
                    </a:cubicBezTo>
                    <a:cubicBezTo>
                      <a:pt x="8216" y="11980"/>
                      <a:pt x="8196" y="11979"/>
                      <a:pt x="8175" y="11978"/>
                    </a:cubicBezTo>
                    <a:cubicBezTo>
                      <a:pt x="8147" y="11989"/>
                      <a:pt x="8089" y="11993"/>
                      <a:pt x="8009" y="11993"/>
                    </a:cubicBezTo>
                    <a:cubicBezTo>
                      <a:pt x="7377" y="11993"/>
                      <a:pt x="5343" y="11709"/>
                      <a:pt x="5088" y="11666"/>
                    </a:cubicBezTo>
                    <a:cubicBezTo>
                      <a:pt x="4647" y="11590"/>
                      <a:pt x="2008" y="10956"/>
                      <a:pt x="1767" y="10620"/>
                    </a:cubicBezTo>
                    <a:cubicBezTo>
                      <a:pt x="1238" y="10424"/>
                      <a:pt x="869" y="9869"/>
                      <a:pt x="895" y="9280"/>
                    </a:cubicBezTo>
                    <a:cubicBezTo>
                      <a:pt x="804" y="9027"/>
                      <a:pt x="1159" y="6480"/>
                      <a:pt x="1208" y="6197"/>
                    </a:cubicBezTo>
                    <a:cubicBezTo>
                      <a:pt x="1257" y="5914"/>
                      <a:pt x="1759" y="3389"/>
                      <a:pt x="1929" y="3182"/>
                    </a:cubicBezTo>
                    <a:cubicBezTo>
                      <a:pt x="2099" y="2619"/>
                      <a:pt x="2631" y="2219"/>
                      <a:pt x="3197" y="2208"/>
                    </a:cubicBezTo>
                    <a:cubicBezTo>
                      <a:pt x="3296" y="2137"/>
                      <a:pt x="3598" y="2110"/>
                      <a:pt x="3987" y="2110"/>
                    </a:cubicBezTo>
                    <a:close/>
                    <a:moveTo>
                      <a:pt x="3758" y="1"/>
                    </a:moveTo>
                    <a:cubicBezTo>
                      <a:pt x="3306" y="1"/>
                      <a:pt x="2973" y="25"/>
                      <a:pt x="2888" y="90"/>
                    </a:cubicBezTo>
                    <a:cubicBezTo>
                      <a:pt x="2102" y="90"/>
                      <a:pt x="1386" y="664"/>
                      <a:pt x="1208" y="1453"/>
                    </a:cubicBezTo>
                    <a:cubicBezTo>
                      <a:pt x="1050" y="1661"/>
                      <a:pt x="491" y="5336"/>
                      <a:pt x="454" y="5615"/>
                    </a:cubicBezTo>
                    <a:cubicBezTo>
                      <a:pt x="419" y="5892"/>
                      <a:pt x="1" y="9586"/>
                      <a:pt x="99" y="9832"/>
                    </a:cubicBezTo>
                    <a:cubicBezTo>
                      <a:pt x="64" y="10635"/>
                      <a:pt x="608" y="11379"/>
                      <a:pt x="1367" y="11583"/>
                    </a:cubicBezTo>
                    <a:cubicBezTo>
                      <a:pt x="1612" y="11903"/>
                      <a:pt x="5405" y="12582"/>
                      <a:pt x="5839" y="12643"/>
                    </a:cubicBezTo>
                    <a:cubicBezTo>
                      <a:pt x="6090" y="12673"/>
                      <a:pt x="9091" y="13011"/>
                      <a:pt x="9879" y="13011"/>
                    </a:cubicBezTo>
                    <a:cubicBezTo>
                      <a:pt x="9969" y="13011"/>
                      <a:pt x="10030" y="13007"/>
                      <a:pt x="10055" y="12997"/>
                    </a:cubicBezTo>
                    <a:cubicBezTo>
                      <a:pt x="10079" y="12998"/>
                      <a:pt x="10103" y="12999"/>
                      <a:pt x="10127" y="12999"/>
                    </a:cubicBezTo>
                    <a:cubicBezTo>
                      <a:pt x="10903" y="12999"/>
                      <a:pt x="11608" y="12465"/>
                      <a:pt x="11806" y="11729"/>
                    </a:cubicBezTo>
                    <a:cubicBezTo>
                      <a:pt x="12126" y="11480"/>
                      <a:pt x="12809" y="7691"/>
                      <a:pt x="12866" y="7257"/>
                    </a:cubicBezTo>
                    <a:cubicBezTo>
                      <a:pt x="12900" y="6979"/>
                      <a:pt x="13316" y="3283"/>
                      <a:pt x="13221" y="3042"/>
                    </a:cubicBezTo>
                    <a:cubicBezTo>
                      <a:pt x="13255" y="2234"/>
                      <a:pt x="12712" y="1494"/>
                      <a:pt x="11953" y="1290"/>
                    </a:cubicBezTo>
                    <a:cubicBezTo>
                      <a:pt x="11708" y="970"/>
                      <a:pt x="7915" y="287"/>
                      <a:pt x="7481" y="231"/>
                    </a:cubicBezTo>
                    <a:cubicBezTo>
                      <a:pt x="7162" y="189"/>
                      <a:pt x="5007" y="1"/>
                      <a:pt x="3758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" name="Google Shape;389;p10"/>
              <p:cNvSpPr/>
              <p:nvPr/>
            </p:nvSpPr>
            <p:spPr>
              <a:xfrm>
                <a:off x="2209922" y="2811012"/>
                <a:ext cx="546860" cy="529497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6648" extrusionOk="0">
                    <a:moveTo>
                      <a:pt x="3186" y="1545"/>
                    </a:moveTo>
                    <a:cubicBezTo>
                      <a:pt x="4182" y="1545"/>
                      <a:pt x="4990" y="2353"/>
                      <a:pt x="4990" y="3350"/>
                    </a:cubicBezTo>
                    <a:cubicBezTo>
                      <a:pt x="4990" y="4341"/>
                      <a:pt x="4182" y="5149"/>
                      <a:pt x="3186" y="5149"/>
                    </a:cubicBezTo>
                    <a:cubicBezTo>
                      <a:pt x="2189" y="5149"/>
                      <a:pt x="1381" y="4341"/>
                      <a:pt x="1381" y="3350"/>
                    </a:cubicBezTo>
                    <a:cubicBezTo>
                      <a:pt x="1381" y="2353"/>
                      <a:pt x="2189" y="1545"/>
                      <a:pt x="3186" y="1545"/>
                    </a:cubicBezTo>
                    <a:close/>
                    <a:moveTo>
                      <a:pt x="2600" y="0"/>
                    </a:moveTo>
                    <a:cubicBezTo>
                      <a:pt x="2207" y="0"/>
                      <a:pt x="1857" y="34"/>
                      <a:pt x="1710" y="130"/>
                    </a:cubicBezTo>
                    <a:cubicBezTo>
                      <a:pt x="1363" y="168"/>
                      <a:pt x="1031" y="409"/>
                      <a:pt x="883" y="745"/>
                    </a:cubicBezTo>
                    <a:cubicBezTo>
                      <a:pt x="702" y="953"/>
                      <a:pt x="336" y="2338"/>
                      <a:pt x="276" y="2625"/>
                    </a:cubicBezTo>
                    <a:cubicBezTo>
                      <a:pt x="216" y="2915"/>
                      <a:pt x="0" y="4330"/>
                      <a:pt x="83" y="4590"/>
                    </a:cubicBezTo>
                    <a:cubicBezTo>
                      <a:pt x="87" y="4961"/>
                      <a:pt x="294" y="5315"/>
                      <a:pt x="597" y="5489"/>
                    </a:cubicBezTo>
                    <a:cubicBezTo>
                      <a:pt x="831" y="5844"/>
                      <a:pt x="2329" y="6346"/>
                      <a:pt x="2778" y="6436"/>
                    </a:cubicBezTo>
                    <a:cubicBezTo>
                      <a:pt x="3023" y="6487"/>
                      <a:pt x="4060" y="6647"/>
                      <a:pt x="4541" y="6647"/>
                    </a:cubicBezTo>
                    <a:cubicBezTo>
                      <a:pt x="4631" y="6647"/>
                      <a:pt x="4702" y="6642"/>
                      <a:pt x="4744" y="6628"/>
                    </a:cubicBezTo>
                    <a:cubicBezTo>
                      <a:pt x="5110" y="6628"/>
                      <a:pt x="5465" y="6421"/>
                      <a:pt x="5638" y="6119"/>
                    </a:cubicBezTo>
                    <a:cubicBezTo>
                      <a:pt x="5997" y="5886"/>
                      <a:pt x="6495" y="4387"/>
                      <a:pt x="6590" y="3938"/>
                    </a:cubicBezTo>
                    <a:cubicBezTo>
                      <a:pt x="6650" y="3648"/>
                      <a:pt x="6866" y="2235"/>
                      <a:pt x="6782" y="1972"/>
                    </a:cubicBezTo>
                    <a:cubicBezTo>
                      <a:pt x="6782" y="1606"/>
                      <a:pt x="6575" y="1251"/>
                      <a:pt x="6269" y="1077"/>
                    </a:cubicBezTo>
                    <a:cubicBezTo>
                      <a:pt x="6035" y="718"/>
                      <a:pt x="4541" y="220"/>
                      <a:pt x="4088" y="126"/>
                    </a:cubicBezTo>
                    <a:cubicBezTo>
                      <a:pt x="3823" y="70"/>
                      <a:pt x="3166" y="0"/>
                      <a:pt x="260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0" name="Google Shape;390;p10"/>
          <p:cNvSpPr/>
          <p:nvPr/>
        </p:nvSpPr>
        <p:spPr>
          <a:xfrm>
            <a:off x="3310000" y="575700"/>
            <a:ext cx="8882000" cy="5711600"/>
          </a:xfrm>
          <a:prstGeom prst="rect">
            <a:avLst/>
          </a:prstGeom>
          <a:solidFill>
            <a:srgbClr val="2C183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10"/>
          <p:cNvSpPr txBox="1">
            <a:spLocks noGrp="1"/>
          </p:cNvSpPr>
          <p:nvPr>
            <p:ph type="ctrTitle"/>
          </p:nvPr>
        </p:nvSpPr>
        <p:spPr>
          <a:xfrm>
            <a:off x="6351533" y="4084767"/>
            <a:ext cx="48804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2" name="Google Shape;392;p10"/>
          <p:cNvSpPr txBox="1">
            <a:spLocks noGrp="1"/>
          </p:cNvSpPr>
          <p:nvPr>
            <p:ph type="subTitle" idx="1"/>
          </p:nvPr>
        </p:nvSpPr>
        <p:spPr>
          <a:xfrm>
            <a:off x="5104733" y="1229033"/>
            <a:ext cx="6127200" cy="26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4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●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○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■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●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○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■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●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○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2533"/>
              </a:buClr>
              <a:buSzPts val="1400"/>
              <a:buFont typeface="Roboto Condensed Light"/>
              <a:buChar char="■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0929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69" name="Google Shape;969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08449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3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8950-922C-5F27-9A50-9FCCC5AB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4000" y="1077963"/>
            <a:ext cx="4844000" cy="2178000"/>
          </a:xfrm>
        </p:spPr>
        <p:txBody>
          <a:bodyPr/>
          <a:lstStyle/>
          <a:p>
            <a:r>
              <a:rPr lang="en-US" dirty="0"/>
              <a:t>Study </a:t>
            </a:r>
            <a:r>
              <a:rPr lang="en-US" dirty="0">
                <a:solidFill>
                  <a:schemeClr val="accent1"/>
                </a:solidFill>
              </a:rPr>
              <a:t>TRIP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6769D-50F7-40F1-160D-290CD6EC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7313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9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3535-3ADA-0517-F46A-BB80F02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overview-agenda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99AB-F9E6-59E8-16B5-ACA67FC6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An application where students can log in to a platform to find courses from various fields to help them discover their passion and understand what job might suit them in the future. </a:t>
            </a:r>
          </a:p>
          <a:p>
            <a:pPr algn="just"/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Another benefit of the application would be for companies as it helps employers find their perfect candidates.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5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6633-8ED5-2155-AB32-25B5CD12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Perspective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C426565-A949-793A-B51B-C08BEDCC1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58219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38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20F7-52C7-4090-06BC-C059A47E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Perspective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126972-3221-0841-DE1A-AF47DBC0A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32678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54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411-4798-DB1B-DEF3-7CE83AB7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A5F7D4-2846-00C9-85BF-3EB2B0FE2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75784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56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86E2-64A2-A829-41CC-DCE99042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0" name="2023-11-25 15-59-24">
            <a:hlinkClick r:id="" action="ppaction://media"/>
            <a:extLst>
              <a:ext uri="{FF2B5EF4-FFF2-40B4-BE49-F238E27FC236}">
                <a16:creationId xmlns:a16="http://schemas.microsoft.com/office/drawing/2014/main" id="{553CD445-6A5E-2564-736C-34964631944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46425" y="2557463"/>
            <a:ext cx="5899150" cy="3317875"/>
          </a:xfrm>
        </p:spPr>
      </p:pic>
    </p:spTree>
    <p:extLst>
      <p:ext uri="{BB962C8B-B14F-4D97-AF65-F5344CB8AC3E}">
        <p14:creationId xmlns:p14="http://schemas.microsoft.com/office/powerpoint/2010/main" val="1267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1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ippy Background by Slidesgo">
  <a:themeElements>
    <a:clrScheme name="Simple Light">
      <a:dk1>
        <a:srgbClr val="F3F3F3"/>
      </a:dk1>
      <a:lt1>
        <a:srgbClr val="2C1834"/>
      </a:lt1>
      <a:dk2>
        <a:srgbClr val="F82A4D"/>
      </a:dk2>
      <a:lt2>
        <a:srgbClr val="F82A4D"/>
      </a:lt2>
      <a:accent1>
        <a:srgbClr val="FFBB94"/>
      </a:accent1>
      <a:accent2>
        <a:srgbClr val="F9D694"/>
      </a:accent2>
      <a:accent3>
        <a:srgbClr val="F3F3F3"/>
      </a:accent3>
      <a:accent4>
        <a:srgbClr val="2C1834"/>
      </a:accent4>
      <a:accent5>
        <a:srgbClr val="FFBB94"/>
      </a:accent5>
      <a:accent6>
        <a:srgbClr val="F82A4D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Trippy Background by Slidesgo</Template>
  <TotalTime>103</TotalTime>
  <Words>219</Words>
  <Application>Microsoft Office PowerPoint</Application>
  <PresentationFormat>Widescreen</PresentationFormat>
  <Paragraphs>28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3" baseType="lpstr">
      <vt:lpstr>Arial</vt:lpstr>
      <vt:lpstr>Bahiana</vt:lpstr>
      <vt:lpstr>Fira Sans Extra Condensed Medium</vt:lpstr>
      <vt:lpstr>Garamond</vt:lpstr>
      <vt:lpstr>Muli</vt:lpstr>
      <vt:lpstr>Oswald SemiBold</vt:lpstr>
      <vt:lpstr>Proxima Nova</vt:lpstr>
      <vt:lpstr>Proxima Nova Semibold</vt:lpstr>
      <vt:lpstr>Roboto Condensed</vt:lpstr>
      <vt:lpstr>Roboto Condensed Light</vt:lpstr>
      <vt:lpstr>Roboto Slab Light</vt:lpstr>
      <vt:lpstr>Rokkitt Light</vt:lpstr>
      <vt:lpstr>Söhne</vt:lpstr>
      <vt:lpstr>Staatliches</vt:lpstr>
      <vt:lpstr>Trippy Background by Slidesgo</vt:lpstr>
      <vt:lpstr>Slidesgo Final Pages</vt:lpstr>
      <vt:lpstr>Organic</vt:lpstr>
      <vt:lpstr>Study TRIP</vt:lpstr>
      <vt:lpstr>General overview-agenda</vt:lpstr>
      <vt:lpstr>Business Perspective</vt:lpstr>
      <vt:lpstr>Technical Perspective</vt:lpstr>
      <vt:lpstr>Wireframe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TRIP</dc:title>
  <dc:creator>Teodor Valentin Rosioru</dc:creator>
  <cp:lastModifiedBy>Teodor Valentin Rosioru</cp:lastModifiedBy>
  <cp:revision>3</cp:revision>
  <dcterms:created xsi:type="dcterms:W3CDTF">2023-11-25T11:56:18Z</dcterms:created>
  <dcterms:modified xsi:type="dcterms:W3CDTF">2023-11-25T14:04:15Z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2023-11-25T12:21:07Z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df4a744e-04d4-4c9c-9831-58d910ad6680</vt:lpwstr>
  </property>
  <property fmtid="{D5CDD505-2E9C-101B-9397-08002B2CF9AE}" pid="8" name="MSIP_Label_5b58b62f-6f94-46bd-8089-18e64b0a9abb_ContentBits">
    <vt:lpwstr>0</vt:lpwstr>
  </property>
</Properties>
</file>