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EBA9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3" autoAdjust="0"/>
    <p:restoredTop sz="94660"/>
  </p:normalViewPr>
  <p:slideViewPr>
    <p:cSldViewPr>
      <p:cViewPr>
        <p:scale>
          <a:sx n="101" d="100"/>
          <a:sy n="101" d="100"/>
        </p:scale>
        <p:origin x="-774" y="-81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488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A19422E-2F7D-454D-BBFC-F4DD1AF500E2}" type="slidenum">
              <a:rPr lang="ru-RU"/>
              <a:pPr/>
              <a:t>‹#›</a:t>
            </a:fld>
            <a:endParaRPr lang="ru-RU"/>
          </a:p>
        </p:txBody>
      </p:sp>
    </p:spTree>
    <p:extLst>
      <p:ext uri="{BB962C8B-B14F-4D97-AF65-F5344CB8AC3E}">
        <p14:creationId xmlns:p14="http://schemas.microsoft.com/office/powerpoint/2010/main" val="36564213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827088" y="4508500"/>
            <a:ext cx="4465637" cy="1008063"/>
          </a:xfrm>
          <a:effectLst>
            <a:outerShdw dist="17961" dir="2700000" algn="ctr" rotWithShape="0">
              <a:schemeClr val="bg2"/>
            </a:outerShdw>
          </a:effectLst>
        </p:spPr>
        <p:txBody>
          <a:bodyPr/>
          <a:lstStyle>
            <a:lvl1pPr>
              <a:defRPr/>
            </a:lvl1pPr>
          </a:lstStyle>
          <a:p>
            <a:pPr lvl="0"/>
            <a:r>
              <a:rPr lang="ru-RU" noProof="0" smtClean="0"/>
              <a:t>Образец заголовка</a:t>
            </a:r>
          </a:p>
        </p:txBody>
      </p:sp>
      <p:sp>
        <p:nvSpPr>
          <p:cNvPr id="5123" name="Rectangle 3"/>
          <p:cNvSpPr>
            <a:spLocks noGrp="1" noChangeArrowheads="1"/>
          </p:cNvSpPr>
          <p:nvPr>
            <p:ph type="subTitle" idx="1"/>
          </p:nvPr>
        </p:nvSpPr>
        <p:spPr>
          <a:xfrm>
            <a:off x="827088" y="5589588"/>
            <a:ext cx="4464050" cy="576262"/>
          </a:xfrm>
          <a:effectLst>
            <a:outerShdw dist="17961" dir="2700000" algn="ctr" rotWithShape="0">
              <a:schemeClr val="bg2"/>
            </a:outerShdw>
          </a:effectLst>
        </p:spPr>
        <p:txBody>
          <a:bodyPr/>
          <a:lstStyle>
            <a:lvl1pPr marL="0" indent="0">
              <a:buFontTx/>
              <a:buNone/>
              <a:defRPr sz="1800"/>
            </a:lvl1pPr>
          </a:lstStyle>
          <a:p>
            <a:pPr lvl="0"/>
            <a:r>
              <a:rPr lang="ru-RU" noProof="0" smtClean="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87447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80175" y="1628775"/>
            <a:ext cx="1908175" cy="47529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755650" y="1628775"/>
            <a:ext cx="5572125" cy="47529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52181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1B58E83-8E33-46F0-9084-7BC4869B6158}" type="slidenum">
              <a:rPr lang="ru-RU"/>
              <a:pPr/>
              <a:t>‹#›</a:t>
            </a:fld>
            <a:endParaRPr lang="ru-RU"/>
          </a:p>
        </p:txBody>
      </p:sp>
    </p:spTree>
    <p:extLst>
      <p:ext uri="{BB962C8B-B14F-4D97-AF65-F5344CB8AC3E}">
        <p14:creationId xmlns:p14="http://schemas.microsoft.com/office/powerpoint/2010/main" val="4144477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13DCAD9-E3D5-4115-A3C1-836F812C08D6}" type="slidenum">
              <a:rPr lang="ru-RU"/>
              <a:pPr/>
              <a:t>‹#›</a:t>
            </a:fld>
            <a:endParaRPr lang="ru-RU"/>
          </a:p>
        </p:txBody>
      </p:sp>
    </p:spTree>
    <p:extLst>
      <p:ext uri="{BB962C8B-B14F-4D97-AF65-F5344CB8AC3E}">
        <p14:creationId xmlns:p14="http://schemas.microsoft.com/office/powerpoint/2010/main" val="723516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18B3BA9-74B7-40FE-A188-B60255699E47}" type="slidenum">
              <a:rPr lang="ru-RU"/>
              <a:pPr/>
              <a:t>‹#›</a:t>
            </a:fld>
            <a:endParaRPr lang="ru-RU"/>
          </a:p>
        </p:txBody>
      </p:sp>
    </p:spTree>
    <p:extLst>
      <p:ext uri="{BB962C8B-B14F-4D97-AF65-F5344CB8AC3E}">
        <p14:creationId xmlns:p14="http://schemas.microsoft.com/office/powerpoint/2010/main" val="443891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82D3CC22-A653-4846-90DC-4B3841190892}" type="slidenum">
              <a:rPr lang="ru-RU"/>
              <a:pPr/>
              <a:t>‹#›</a:t>
            </a:fld>
            <a:endParaRPr lang="ru-RU"/>
          </a:p>
        </p:txBody>
      </p:sp>
    </p:spTree>
    <p:extLst>
      <p:ext uri="{BB962C8B-B14F-4D97-AF65-F5344CB8AC3E}">
        <p14:creationId xmlns:p14="http://schemas.microsoft.com/office/powerpoint/2010/main" val="395903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287687FC-C860-4DC8-A434-E724FF92F915}" type="slidenum">
              <a:rPr lang="ru-RU"/>
              <a:pPr/>
              <a:t>‹#›</a:t>
            </a:fld>
            <a:endParaRPr lang="ru-RU"/>
          </a:p>
        </p:txBody>
      </p:sp>
    </p:spTree>
    <p:extLst>
      <p:ext uri="{BB962C8B-B14F-4D97-AF65-F5344CB8AC3E}">
        <p14:creationId xmlns:p14="http://schemas.microsoft.com/office/powerpoint/2010/main" val="223831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F094717D-B347-4A21-B428-BD17E507C4DE}" type="slidenum">
              <a:rPr lang="ru-RU"/>
              <a:pPr/>
              <a:t>‹#›</a:t>
            </a:fld>
            <a:endParaRPr lang="ru-RU"/>
          </a:p>
        </p:txBody>
      </p:sp>
    </p:spTree>
    <p:extLst>
      <p:ext uri="{BB962C8B-B14F-4D97-AF65-F5344CB8AC3E}">
        <p14:creationId xmlns:p14="http://schemas.microsoft.com/office/powerpoint/2010/main" val="932473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DF156D1C-0E10-4197-A070-FB2E20F76C5C}" type="slidenum">
              <a:rPr lang="ru-RU"/>
              <a:pPr/>
              <a:t>‹#›</a:t>
            </a:fld>
            <a:endParaRPr lang="ru-RU"/>
          </a:p>
        </p:txBody>
      </p:sp>
    </p:spTree>
    <p:extLst>
      <p:ext uri="{BB962C8B-B14F-4D97-AF65-F5344CB8AC3E}">
        <p14:creationId xmlns:p14="http://schemas.microsoft.com/office/powerpoint/2010/main" val="2348746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7639C79-8172-403E-98E9-5CF62ABC62B8}" type="slidenum">
              <a:rPr lang="ru-RU"/>
              <a:pPr/>
              <a:t>‹#›</a:t>
            </a:fld>
            <a:endParaRPr lang="ru-RU"/>
          </a:p>
        </p:txBody>
      </p:sp>
    </p:spTree>
    <p:extLst>
      <p:ext uri="{BB962C8B-B14F-4D97-AF65-F5344CB8AC3E}">
        <p14:creationId xmlns:p14="http://schemas.microsoft.com/office/powerpoint/2010/main" val="385611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4252398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2BED101E-497C-47D0-A5E8-72FF4BE8B09D}" type="slidenum">
              <a:rPr lang="ru-RU"/>
              <a:pPr/>
              <a:t>‹#›</a:t>
            </a:fld>
            <a:endParaRPr lang="ru-RU"/>
          </a:p>
        </p:txBody>
      </p:sp>
    </p:spTree>
    <p:extLst>
      <p:ext uri="{BB962C8B-B14F-4D97-AF65-F5344CB8AC3E}">
        <p14:creationId xmlns:p14="http://schemas.microsoft.com/office/powerpoint/2010/main" val="3480847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F3236B7-9DA4-4843-8248-D5559EF0C839}" type="slidenum">
              <a:rPr lang="ru-RU"/>
              <a:pPr/>
              <a:t>‹#›</a:t>
            </a:fld>
            <a:endParaRPr lang="ru-RU"/>
          </a:p>
        </p:txBody>
      </p:sp>
    </p:spTree>
    <p:extLst>
      <p:ext uri="{BB962C8B-B14F-4D97-AF65-F5344CB8AC3E}">
        <p14:creationId xmlns:p14="http://schemas.microsoft.com/office/powerpoint/2010/main" val="4279786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0E889FAD-C7AF-4111-A6BA-26DEFDCE3361}" type="slidenum">
              <a:rPr lang="ru-RU"/>
              <a:pPr/>
              <a:t>‹#›</a:t>
            </a:fld>
            <a:endParaRPr lang="ru-RU"/>
          </a:p>
        </p:txBody>
      </p:sp>
    </p:spTree>
    <p:extLst>
      <p:ext uri="{BB962C8B-B14F-4D97-AF65-F5344CB8AC3E}">
        <p14:creationId xmlns:p14="http://schemas.microsoft.com/office/powerpoint/2010/main" val="267909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13636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755650" y="2565400"/>
            <a:ext cx="3740150"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2565400"/>
            <a:ext cx="3740150" cy="3816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27327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59612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55983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09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326858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18308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1628775"/>
            <a:ext cx="76327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755650" y="2565400"/>
            <a:ext cx="76327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Dosis" pitchFamily="2" charset="0"/>
        </a:defRPr>
      </a:lvl2pPr>
      <a:lvl3pPr algn="l" rtl="0" eaLnBrk="1" fontAlgn="base" hangingPunct="1">
        <a:spcBef>
          <a:spcPct val="0"/>
        </a:spcBef>
        <a:spcAft>
          <a:spcPct val="0"/>
        </a:spcAft>
        <a:defRPr sz="3200">
          <a:solidFill>
            <a:schemeClr val="bg1"/>
          </a:solidFill>
          <a:latin typeface="Dosis" pitchFamily="2" charset="0"/>
        </a:defRPr>
      </a:lvl3pPr>
      <a:lvl4pPr algn="l" rtl="0" eaLnBrk="1" fontAlgn="base" hangingPunct="1">
        <a:spcBef>
          <a:spcPct val="0"/>
        </a:spcBef>
        <a:spcAft>
          <a:spcPct val="0"/>
        </a:spcAft>
        <a:defRPr sz="3200">
          <a:solidFill>
            <a:schemeClr val="bg1"/>
          </a:solidFill>
          <a:latin typeface="Dosis" pitchFamily="2" charset="0"/>
        </a:defRPr>
      </a:lvl4pPr>
      <a:lvl5pPr algn="l" rtl="0" eaLnBrk="1" fontAlgn="base" hangingPunct="1">
        <a:spcBef>
          <a:spcPct val="0"/>
        </a:spcBef>
        <a:spcAft>
          <a:spcPct val="0"/>
        </a:spcAft>
        <a:defRPr sz="3200">
          <a:solidFill>
            <a:schemeClr val="bg1"/>
          </a:solidFill>
          <a:latin typeface="Dosis" pitchFamily="2" charset="0"/>
        </a:defRPr>
      </a:lvl5pPr>
      <a:lvl6pPr marL="457200" algn="l" rtl="0" eaLnBrk="1" fontAlgn="base" hangingPunct="1">
        <a:spcBef>
          <a:spcPct val="0"/>
        </a:spcBef>
        <a:spcAft>
          <a:spcPct val="0"/>
        </a:spcAft>
        <a:defRPr sz="3200">
          <a:solidFill>
            <a:schemeClr val="bg1"/>
          </a:solidFill>
          <a:latin typeface="Dosis" pitchFamily="2" charset="0"/>
        </a:defRPr>
      </a:lvl6pPr>
      <a:lvl7pPr marL="914400" algn="l" rtl="0" eaLnBrk="1" fontAlgn="base" hangingPunct="1">
        <a:spcBef>
          <a:spcPct val="0"/>
        </a:spcBef>
        <a:spcAft>
          <a:spcPct val="0"/>
        </a:spcAft>
        <a:defRPr sz="3200">
          <a:solidFill>
            <a:schemeClr val="bg1"/>
          </a:solidFill>
          <a:latin typeface="Dosis" pitchFamily="2" charset="0"/>
        </a:defRPr>
      </a:lvl7pPr>
      <a:lvl8pPr marL="1371600" algn="l" rtl="0" eaLnBrk="1" fontAlgn="base" hangingPunct="1">
        <a:spcBef>
          <a:spcPct val="0"/>
        </a:spcBef>
        <a:spcAft>
          <a:spcPct val="0"/>
        </a:spcAft>
        <a:defRPr sz="3200">
          <a:solidFill>
            <a:schemeClr val="bg1"/>
          </a:solidFill>
          <a:latin typeface="Dosis" pitchFamily="2" charset="0"/>
        </a:defRPr>
      </a:lvl8pPr>
      <a:lvl9pPr marL="1828800" algn="l" rtl="0" eaLnBrk="1" fontAlgn="base" hangingPunct="1">
        <a:spcBef>
          <a:spcPct val="0"/>
        </a:spcBef>
        <a:spcAft>
          <a:spcPct val="0"/>
        </a:spcAft>
        <a:defRPr sz="3200">
          <a:solidFill>
            <a:schemeClr val="bg1"/>
          </a:solidFill>
          <a:latin typeface="Dosis" pitchFamily="2" charset="0"/>
        </a:defRPr>
      </a:lvl9pPr>
    </p:titleStyle>
    <p:bodyStyle>
      <a:lvl1pPr marL="342900" indent="-342900" algn="l" rtl="0" eaLnBrk="1" fontAlgn="base" hangingPunct="1">
        <a:spcBef>
          <a:spcPct val="20000"/>
        </a:spcBef>
        <a:spcAft>
          <a:spcPct val="0"/>
        </a:spcAft>
        <a:buChar char="•"/>
        <a:defRPr sz="2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200">
          <a:solidFill>
            <a:schemeClr val="bg1"/>
          </a:solidFill>
          <a:latin typeface="+mn-lt"/>
        </a:defRPr>
      </a:lvl2pPr>
      <a:lvl3pPr marL="1143000" indent="-228600" algn="l" rtl="0" eaLnBrk="1" fontAlgn="base" hangingPunct="1">
        <a:spcBef>
          <a:spcPct val="20000"/>
        </a:spcBef>
        <a:spcAft>
          <a:spcPct val="0"/>
        </a:spcAft>
        <a:buChar char="•"/>
        <a:defRPr sz="2200">
          <a:solidFill>
            <a:schemeClr val="bg1"/>
          </a:solidFill>
          <a:latin typeface="+mn-lt"/>
        </a:defRPr>
      </a:lvl3pPr>
      <a:lvl4pPr marL="1600200" indent="-228600" algn="l" rtl="0" eaLnBrk="1" fontAlgn="base" hangingPunct="1">
        <a:spcBef>
          <a:spcPct val="20000"/>
        </a:spcBef>
        <a:spcAft>
          <a:spcPct val="0"/>
        </a:spcAft>
        <a:buChar char="–"/>
        <a:defRPr sz="2200">
          <a:solidFill>
            <a:schemeClr val="bg1"/>
          </a:solidFill>
          <a:latin typeface="+mn-lt"/>
        </a:defRPr>
      </a:lvl4pPr>
      <a:lvl5pPr marL="2057400" indent="-228600" algn="l" rtl="0" eaLnBrk="1" fontAlgn="base" hangingPunct="1">
        <a:spcBef>
          <a:spcPct val="20000"/>
        </a:spcBef>
        <a:spcAft>
          <a:spcPct val="0"/>
        </a:spcAft>
        <a:buChar char="»"/>
        <a:defRPr sz="2200">
          <a:solidFill>
            <a:schemeClr val="bg1"/>
          </a:solidFill>
          <a:latin typeface="+mn-lt"/>
        </a:defRPr>
      </a:lvl5pPr>
      <a:lvl6pPr marL="2514600" indent="-228600" algn="l" rtl="0" eaLnBrk="1" fontAlgn="base" hangingPunct="1">
        <a:spcBef>
          <a:spcPct val="20000"/>
        </a:spcBef>
        <a:spcAft>
          <a:spcPct val="0"/>
        </a:spcAft>
        <a:buChar char="»"/>
        <a:defRPr sz="2200">
          <a:solidFill>
            <a:schemeClr val="bg1"/>
          </a:solidFill>
          <a:latin typeface="+mn-lt"/>
        </a:defRPr>
      </a:lvl6pPr>
      <a:lvl7pPr marL="2971800" indent="-228600" algn="l" rtl="0" eaLnBrk="1" fontAlgn="base" hangingPunct="1">
        <a:spcBef>
          <a:spcPct val="20000"/>
        </a:spcBef>
        <a:spcAft>
          <a:spcPct val="0"/>
        </a:spcAft>
        <a:buChar char="»"/>
        <a:defRPr sz="2200">
          <a:solidFill>
            <a:schemeClr val="bg1"/>
          </a:solidFill>
          <a:latin typeface="+mn-lt"/>
        </a:defRPr>
      </a:lvl7pPr>
      <a:lvl8pPr marL="3429000" indent="-228600" algn="l" rtl="0" eaLnBrk="1" fontAlgn="base" hangingPunct="1">
        <a:spcBef>
          <a:spcPct val="20000"/>
        </a:spcBef>
        <a:spcAft>
          <a:spcPct val="0"/>
        </a:spcAft>
        <a:buChar char="»"/>
        <a:defRPr sz="2200">
          <a:solidFill>
            <a:schemeClr val="bg1"/>
          </a:solidFill>
          <a:latin typeface="+mn-lt"/>
        </a:defRPr>
      </a:lvl8pPr>
      <a:lvl9pPr marL="3886200" indent="-228600" algn="l" rtl="0" eaLnBrk="1" fontAlgn="base" hangingPunct="1">
        <a:spcBef>
          <a:spcPct val="20000"/>
        </a:spcBef>
        <a:spcAft>
          <a:spcPct val="0"/>
        </a:spcAft>
        <a:buChar char="»"/>
        <a:defRPr sz="22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0718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BA4F6E9D-E4BA-4447-A493-B0DE4B98326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rgbClr val="666666"/>
          </a:solidFill>
          <a:latin typeface="+mj-lt"/>
          <a:ea typeface="+mj-ea"/>
          <a:cs typeface="+mj-cs"/>
        </a:defRPr>
      </a:lvl1pPr>
      <a:lvl2pPr algn="l" rtl="0" fontAlgn="base">
        <a:spcBef>
          <a:spcPct val="0"/>
        </a:spcBef>
        <a:spcAft>
          <a:spcPct val="0"/>
        </a:spcAft>
        <a:defRPr sz="3200">
          <a:solidFill>
            <a:srgbClr val="666666"/>
          </a:solidFill>
          <a:latin typeface="Dosis" pitchFamily="2" charset="0"/>
        </a:defRPr>
      </a:lvl2pPr>
      <a:lvl3pPr algn="l" rtl="0" fontAlgn="base">
        <a:spcBef>
          <a:spcPct val="0"/>
        </a:spcBef>
        <a:spcAft>
          <a:spcPct val="0"/>
        </a:spcAft>
        <a:defRPr sz="3200">
          <a:solidFill>
            <a:srgbClr val="666666"/>
          </a:solidFill>
          <a:latin typeface="Dosis" pitchFamily="2" charset="0"/>
        </a:defRPr>
      </a:lvl3pPr>
      <a:lvl4pPr algn="l" rtl="0" fontAlgn="base">
        <a:spcBef>
          <a:spcPct val="0"/>
        </a:spcBef>
        <a:spcAft>
          <a:spcPct val="0"/>
        </a:spcAft>
        <a:defRPr sz="3200">
          <a:solidFill>
            <a:srgbClr val="666666"/>
          </a:solidFill>
          <a:latin typeface="Dosis" pitchFamily="2" charset="0"/>
        </a:defRPr>
      </a:lvl4pPr>
      <a:lvl5pPr algn="l" rtl="0" fontAlgn="base">
        <a:spcBef>
          <a:spcPct val="0"/>
        </a:spcBef>
        <a:spcAft>
          <a:spcPct val="0"/>
        </a:spcAft>
        <a:defRPr sz="3200">
          <a:solidFill>
            <a:srgbClr val="666666"/>
          </a:solidFill>
          <a:latin typeface="Dosis" pitchFamily="2" charset="0"/>
        </a:defRPr>
      </a:lvl5pPr>
      <a:lvl6pPr marL="457200" algn="l" rtl="0" fontAlgn="base">
        <a:spcBef>
          <a:spcPct val="0"/>
        </a:spcBef>
        <a:spcAft>
          <a:spcPct val="0"/>
        </a:spcAft>
        <a:defRPr sz="3200">
          <a:solidFill>
            <a:srgbClr val="666666"/>
          </a:solidFill>
          <a:latin typeface="Dosis" pitchFamily="2" charset="0"/>
        </a:defRPr>
      </a:lvl6pPr>
      <a:lvl7pPr marL="914400" algn="l" rtl="0" fontAlgn="base">
        <a:spcBef>
          <a:spcPct val="0"/>
        </a:spcBef>
        <a:spcAft>
          <a:spcPct val="0"/>
        </a:spcAft>
        <a:defRPr sz="3200">
          <a:solidFill>
            <a:srgbClr val="666666"/>
          </a:solidFill>
          <a:latin typeface="Dosis" pitchFamily="2" charset="0"/>
        </a:defRPr>
      </a:lvl7pPr>
      <a:lvl8pPr marL="1371600" algn="l" rtl="0" fontAlgn="base">
        <a:spcBef>
          <a:spcPct val="0"/>
        </a:spcBef>
        <a:spcAft>
          <a:spcPct val="0"/>
        </a:spcAft>
        <a:defRPr sz="3200">
          <a:solidFill>
            <a:srgbClr val="666666"/>
          </a:solidFill>
          <a:latin typeface="Dosis" pitchFamily="2" charset="0"/>
        </a:defRPr>
      </a:lvl8pPr>
      <a:lvl9pPr marL="1828800" algn="l" rtl="0" fontAlgn="base">
        <a:spcBef>
          <a:spcPct val="0"/>
        </a:spcBef>
        <a:spcAft>
          <a:spcPct val="0"/>
        </a:spcAft>
        <a:defRPr sz="3200">
          <a:solidFill>
            <a:srgbClr val="666666"/>
          </a:solidFill>
          <a:latin typeface="Dosis" pitchFamily="2" charset="0"/>
        </a:defRPr>
      </a:lvl9pPr>
    </p:titleStyle>
    <p:bodyStyle>
      <a:lvl1pPr marL="342900" indent="-342900" algn="l" rtl="0" fontAlgn="base">
        <a:spcBef>
          <a:spcPct val="20000"/>
        </a:spcBef>
        <a:spcAft>
          <a:spcPct val="0"/>
        </a:spcAft>
        <a:buChar char="•"/>
        <a:defRPr sz="2200">
          <a:solidFill>
            <a:srgbClr val="666666"/>
          </a:solidFill>
          <a:latin typeface="+mn-lt"/>
          <a:ea typeface="+mn-ea"/>
          <a:cs typeface="+mn-cs"/>
        </a:defRPr>
      </a:lvl1pPr>
      <a:lvl2pPr marL="742950" indent="-285750" algn="l" rtl="0" fontAlgn="base">
        <a:spcBef>
          <a:spcPct val="20000"/>
        </a:spcBef>
        <a:spcAft>
          <a:spcPct val="0"/>
        </a:spcAft>
        <a:buChar char="–"/>
        <a:defRPr sz="2200">
          <a:solidFill>
            <a:srgbClr val="666666"/>
          </a:solidFill>
          <a:latin typeface="+mn-lt"/>
        </a:defRPr>
      </a:lvl2pPr>
      <a:lvl3pPr marL="1143000" indent="-228600" algn="l" rtl="0" fontAlgn="base">
        <a:spcBef>
          <a:spcPct val="20000"/>
        </a:spcBef>
        <a:spcAft>
          <a:spcPct val="0"/>
        </a:spcAft>
        <a:buChar char="•"/>
        <a:defRPr sz="2200">
          <a:solidFill>
            <a:srgbClr val="666666"/>
          </a:solidFill>
          <a:latin typeface="+mn-lt"/>
        </a:defRPr>
      </a:lvl3pPr>
      <a:lvl4pPr marL="1600200" indent="-228600" algn="l" rtl="0" fontAlgn="base">
        <a:spcBef>
          <a:spcPct val="20000"/>
        </a:spcBef>
        <a:spcAft>
          <a:spcPct val="0"/>
        </a:spcAft>
        <a:buChar char="–"/>
        <a:defRPr sz="2200">
          <a:solidFill>
            <a:srgbClr val="666666"/>
          </a:solidFill>
          <a:latin typeface="+mn-lt"/>
        </a:defRPr>
      </a:lvl4pPr>
      <a:lvl5pPr marL="2057400" indent="-228600" algn="l" rtl="0" fontAlgn="base">
        <a:spcBef>
          <a:spcPct val="20000"/>
        </a:spcBef>
        <a:spcAft>
          <a:spcPct val="0"/>
        </a:spcAft>
        <a:buChar char="»"/>
        <a:defRPr sz="2200">
          <a:solidFill>
            <a:srgbClr val="666666"/>
          </a:solidFill>
          <a:latin typeface="+mn-lt"/>
        </a:defRPr>
      </a:lvl5pPr>
      <a:lvl6pPr marL="2514600" indent="-228600" algn="l" rtl="0" fontAlgn="base">
        <a:spcBef>
          <a:spcPct val="20000"/>
        </a:spcBef>
        <a:spcAft>
          <a:spcPct val="0"/>
        </a:spcAft>
        <a:buChar char="»"/>
        <a:defRPr sz="2200">
          <a:solidFill>
            <a:srgbClr val="666666"/>
          </a:solidFill>
          <a:latin typeface="+mn-lt"/>
        </a:defRPr>
      </a:lvl6pPr>
      <a:lvl7pPr marL="2971800" indent="-228600" algn="l" rtl="0" fontAlgn="base">
        <a:spcBef>
          <a:spcPct val="20000"/>
        </a:spcBef>
        <a:spcAft>
          <a:spcPct val="0"/>
        </a:spcAft>
        <a:buChar char="»"/>
        <a:defRPr sz="2200">
          <a:solidFill>
            <a:srgbClr val="666666"/>
          </a:solidFill>
          <a:latin typeface="+mn-lt"/>
        </a:defRPr>
      </a:lvl7pPr>
      <a:lvl8pPr marL="3429000" indent="-228600" algn="l" rtl="0" fontAlgn="base">
        <a:spcBef>
          <a:spcPct val="20000"/>
        </a:spcBef>
        <a:spcAft>
          <a:spcPct val="0"/>
        </a:spcAft>
        <a:buChar char="»"/>
        <a:defRPr sz="2200">
          <a:solidFill>
            <a:srgbClr val="666666"/>
          </a:solidFill>
          <a:latin typeface="+mn-lt"/>
        </a:defRPr>
      </a:lvl8pPr>
      <a:lvl9pPr marL="3886200" indent="-228600" algn="l" rtl="0" fontAlgn="base">
        <a:spcBef>
          <a:spcPct val="20000"/>
        </a:spcBef>
        <a:spcAft>
          <a:spcPct val="0"/>
        </a:spcAft>
        <a:buChar char="»"/>
        <a:defRPr sz="22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682625" y="4581525"/>
            <a:ext cx="4752975" cy="1008063"/>
          </a:xfrm>
        </p:spPr>
        <p:txBody>
          <a:bodyPr/>
          <a:lstStyle/>
          <a:p>
            <a:r>
              <a:rPr lang="ru-RU"/>
              <a:t>Name of</a:t>
            </a:r>
            <a:r>
              <a:rPr lang="en-US"/>
              <a:t> </a:t>
            </a:r>
            <a:r>
              <a:rPr lang="ru-RU"/>
              <a:t>presentation</a:t>
            </a:r>
            <a:endParaRPr lang="en-US"/>
          </a:p>
        </p:txBody>
      </p:sp>
      <p:sp>
        <p:nvSpPr>
          <p:cNvPr id="34829" name="Rectangle 13"/>
          <p:cNvSpPr>
            <a:spLocks noGrp="1" noChangeArrowheads="1"/>
          </p:cNvSpPr>
          <p:nvPr>
            <p:ph type="subTitle" idx="1"/>
          </p:nvPr>
        </p:nvSpPr>
        <p:spPr>
          <a:xfrm>
            <a:off x="684213" y="5661025"/>
            <a:ext cx="4751387" cy="719138"/>
          </a:xfrm>
        </p:spPr>
        <p:txBody>
          <a:bodyPr/>
          <a:lstStyle/>
          <a:p>
            <a:r>
              <a:rPr lang="ru-RU"/>
              <a:t>C</a:t>
            </a:r>
            <a:r>
              <a:rPr lang="en-US"/>
              <a:t>o</a:t>
            </a:r>
            <a:r>
              <a:rPr lang="ru-RU"/>
              <a:t>mpany name</a:t>
            </a:r>
            <a:endParaRPr lang="uk-U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650" y="836613"/>
            <a:ext cx="7777163" cy="649287"/>
          </a:xfrm>
        </p:spPr>
        <p:txBody>
          <a:bodyPr/>
          <a:lstStyle/>
          <a:p>
            <a:r>
              <a:rPr lang="en-US"/>
              <a:t>Second Page</a:t>
            </a:r>
            <a:endParaRPr lang="uk-UA"/>
          </a:p>
        </p:txBody>
      </p:sp>
      <p:sp>
        <p:nvSpPr>
          <p:cNvPr id="36867" name="Rectangle 3"/>
          <p:cNvSpPr>
            <a:spLocks noGrp="1" noChangeArrowheads="1"/>
          </p:cNvSpPr>
          <p:nvPr>
            <p:ph type="body" idx="1"/>
          </p:nvPr>
        </p:nvSpPr>
        <p:spPr>
          <a:xfrm>
            <a:off x="755650" y="1916113"/>
            <a:ext cx="7777163" cy="4752975"/>
          </a:xfrm>
        </p:spPr>
        <p:txBody>
          <a:bodyPr/>
          <a:lstStyle/>
          <a:p>
            <a:pPr>
              <a:lnSpc>
                <a:spcPct val="80000"/>
              </a:lnSpc>
            </a:pPr>
            <a:r>
              <a:rPr lang="en-US" altLang="ko-KR">
                <a:ea typeface="굴림" charset="-127"/>
              </a:rPr>
              <a:t>Your Text here</a:t>
            </a:r>
          </a:p>
          <a:p>
            <a:pPr>
              <a:lnSpc>
                <a:spcPct val="80000"/>
              </a:lnSpc>
            </a:pPr>
            <a:endParaRPr lang="en-US" altLang="ko-KR">
              <a:ea typeface="굴림" charset="-127"/>
            </a:endParaRPr>
          </a:p>
          <a:p>
            <a:pPr>
              <a:lnSpc>
                <a:spcPct val="8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80000"/>
              </a:lnSpc>
            </a:pPr>
            <a:endParaRPr lang="en-US" altLang="ko-KR">
              <a:ea typeface="굴림" charset="-127"/>
            </a:endParaRPr>
          </a:p>
          <a:p>
            <a:pPr>
              <a:lnSpc>
                <a:spcPct val="8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60350"/>
            <a:ext cx="6707188" cy="1079500"/>
          </a:xfrm>
        </p:spPr>
        <p:txBody>
          <a:bodyPr/>
          <a:lstStyle/>
          <a:p>
            <a:r>
              <a:rPr lang="en-US"/>
              <a:t>Click to add title</a:t>
            </a:r>
          </a:p>
        </p:txBody>
      </p:sp>
      <p:sp>
        <p:nvSpPr>
          <p:cNvPr id="195587" name="Rectangle 3"/>
          <p:cNvSpPr>
            <a:spLocks noGrp="1" noChangeArrowheads="1"/>
          </p:cNvSpPr>
          <p:nvPr>
            <p:ph type="body" idx="1"/>
          </p:nvPr>
        </p:nvSpPr>
        <p:spPr>
          <a:xfrm>
            <a:off x="1908175" y="1555750"/>
            <a:ext cx="6778625" cy="4968875"/>
          </a:xfrm>
        </p:spPr>
        <p:txBody>
          <a:bodyPr/>
          <a:lstStyle/>
          <a:p>
            <a:pPr>
              <a:lnSpc>
                <a:spcPct val="80000"/>
              </a:lnSpc>
            </a:pPr>
            <a:r>
              <a:rPr lang="en-US" altLang="ko-KR">
                <a:ea typeface="굴림" charset="-127"/>
              </a:rPr>
              <a:t>Your Text here</a:t>
            </a:r>
          </a:p>
          <a:p>
            <a:pPr>
              <a:lnSpc>
                <a:spcPct val="80000"/>
              </a:lnSpc>
            </a:pPr>
            <a:endParaRPr lang="en-US" altLang="ko-KR">
              <a:ea typeface="굴림" charset="-127"/>
            </a:endParaRPr>
          </a:p>
          <a:p>
            <a:pPr>
              <a:lnSpc>
                <a:spcPct val="8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80000"/>
              </a:lnSpc>
            </a:pPr>
            <a:endParaRPr lang="en-US" altLang="ko-KR">
              <a:ea typeface="굴림" charset="-127"/>
            </a:endParaRPr>
          </a:p>
          <a:p>
            <a:pPr>
              <a:lnSpc>
                <a:spcPct val="8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pPr>
              <a:lnSpc>
                <a:spcPct val="80000"/>
              </a:lnSpc>
            </a:pPr>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201</Words>
  <Application>Microsoft Office PowerPoint</Application>
  <PresentationFormat>Экран (4:3)</PresentationFormat>
  <Paragraphs>14</Paragraphs>
  <Slides>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vt:i4>
      </vt:variant>
    </vt:vector>
  </HeadingPairs>
  <TitlesOfParts>
    <vt:vector size="9" baseType="lpstr">
      <vt:lpstr>Arial</vt:lpstr>
      <vt:lpstr>Dosis</vt:lpstr>
      <vt:lpstr>HelveticaNeueLT Pro 33 ThEx</vt:lpstr>
      <vt:lpstr>굴림</vt:lpstr>
      <vt:lpstr>template</vt:lpstr>
      <vt:lpstr>Custom Design</vt:lpstr>
      <vt:lpstr>Name of presentation</vt:lpstr>
      <vt:lpstr>Second Page</vt:lpstr>
      <vt:lpstr>Click to add title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cp:lastModifiedBy>
  <cp:revision>1</cp:revision>
  <dcterms:created xsi:type="dcterms:W3CDTF">2013-08-06T05:32:32Z</dcterms:created>
  <dcterms:modified xsi:type="dcterms:W3CDTF">2013-08-06T05:32:46Z</dcterms:modified>
</cp:coreProperties>
</file>