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6" r:id="rId5"/>
    <p:sldId id="258" r:id="rId6"/>
    <p:sldId id="263" r:id="rId7"/>
    <p:sldId id="265" r:id="rId8"/>
    <p:sldId id="267" r:id="rId9"/>
    <p:sldId id="266" r:id="rId10"/>
    <p:sldId id="268" r:id="rId11"/>
    <p:sldId id="269" r:id="rId12"/>
    <p:sldId id="257" r:id="rId13"/>
    <p:sldId id="259" r:id="rId14"/>
    <p:sldId id="260" r:id="rId15"/>
    <p:sldId id="261" r:id="rId16"/>
    <p:sldId id="270" r:id="rId17"/>
    <p:sldId id="271" r:id="rId18"/>
    <p:sldId id="272" r:id="rId19"/>
    <p:sldId id="273" r:id="rId20"/>
    <p:sldId id="274" r:id="rId21"/>
    <p:sldId id="275" r:id="rId22"/>
    <p:sldId id="262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E1D84-7F54-4A87-BD51-A92A7C755C15}" v="24" dt="2025-05-28T19:11:36.559"/>
    <p1510:client id="{8AC417CA-BC81-43EC-9CF1-2D41E708EB82}" v="1" dt="2025-05-28T17:00:18.999"/>
    <p1510:client id="{9FBA1D57-BD90-4D63-9715-E6CBF55A9E5A}" v="390" dt="2025-05-28T20:36:11.141"/>
    <p1510:client id="{C8F3BD15-6F5E-4263-8DED-18B08BA55FAE}" v="499" dt="2025-05-28T18:53:25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CATERINA CONSTANTIN" userId="S::ecaterina.constantin@stud.ubbcluj.ro::9690ad10-0411-4182-a297-13ecbdc4dbfe" providerId="AD" clId="Web-{C8F3BD15-6F5E-4263-8DED-18B08BA55FAE}"/>
    <pc:docChg chg="addSld delSld modSld">
      <pc:chgData name="ECATERINA CONSTANTIN" userId="S::ecaterina.constantin@stud.ubbcluj.ro::9690ad10-0411-4182-a297-13ecbdc4dbfe" providerId="AD" clId="Web-{C8F3BD15-6F5E-4263-8DED-18B08BA55FAE}" dt="2025-05-28T18:53:23.976" v="471" actId="20577"/>
      <pc:docMkLst>
        <pc:docMk/>
      </pc:docMkLst>
      <pc:sldChg chg="modSp">
        <pc:chgData name="ECATERINA CONSTANTIN" userId="S::ecaterina.constantin@stud.ubbcluj.ro::9690ad10-0411-4182-a297-13ecbdc4dbfe" providerId="AD" clId="Web-{C8F3BD15-6F5E-4263-8DED-18B08BA55FAE}" dt="2025-05-28T17:48:20.199" v="242" actId="20577"/>
        <pc:sldMkLst>
          <pc:docMk/>
          <pc:sldMk cId="1038567199" sldId="257"/>
        </pc:sldMkLst>
        <pc:spChg chg="mod">
          <ac:chgData name="ECATERINA CONSTANTIN" userId="S::ecaterina.constantin@stud.ubbcluj.ro::9690ad10-0411-4182-a297-13ecbdc4dbfe" providerId="AD" clId="Web-{C8F3BD15-6F5E-4263-8DED-18B08BA55FAE}" dt="2025-05-28T17:48:20.199" v="242" actId="20577"/>
          <ac:spMkLst>
            <pc:docMk/>
            <pc:sldMk cId="1038567199" sldId="257"/>
            <ac:spMk id="4" creationId="{4E915AB3-038D-4713-D398-47F95B0E12B5}"/>
          </ac:spMkLst>
        </pc:spChg>
      </pc:sldChg>
      <pc:sldChg chg="modSp">
        <pc:chgData name="ECATERINA CONSTANTIN" userId="S::ecaterina.constantin@stud.ubbcluj.ro::9690ad10-0411-4182-a297-13ecbdc4dbfe" providerId="AD" clId="Web-{C8F3BD15-6F5E-4263-8DED-18B08BA55FAE}" dt="2025-05-28T17:38:28.275" v="197" actId="1076"/>
        <pc:sldMkLst>
          <pc:docMk/>
          <pc:sldMk cId="1179034956" sldId="258"/>
        </pc:sldMkLst>
        <pc:spChg chg="mod">
          <ac:chgData name="ECATERINA CONSTANTIN" userId="S::ecaterina.constantin@stud.ubbcluj.ro::9690ad10-0411-4182-a297-13ecbdc4dbfe" providerId="AD" clId="Web-{C8F3BD15-6F5E-4263-8DED-18B08BA55FAE}" dt="2025-05-28T17:35:04.112" v="54" actId="1076"/>
          <ac:spMkLst>
            <pc:docMk/>
            <pc:sldMk cId="1179034956" sldId="258"/>
            <ac:spMk id="2" creationId="{834427DC-CCA5-3A7F-25A1-5B07A9FA67DF}"/>
          </ac:spMkLst>
        </pc:spChg>
        <pc:spChg chg="mod">
          <ac:chgData name="ECATERINA CONSTANTIN" userId="S::ecaterina.constantin@stud.ubbcluj.ro::9690ad10-0411-4182-a297-13ecbdc4dbfe" providerId="AD" clId="Web-{C8F3BD15-6F5E-4263-8DED-18B08BA55FAE}" dt="2025-05-28T17:38:28.275" v="197" actId="1076"/>
          <ac:spMkLst>
            <pc:docMk/>
            <pc:sldMk cId="1179034956" sldId="258"/>
            <ac:spMk id="3" creationId="{E4E77DC0-9792-0C81-BFB9-96867B961444}"/>
          </ac:spMkLst>
        </pc:spChg>
      </pc:sldChg>
      <pc:sldChg chg="modSp">
        <pc:chgData name="ECATERINA CONSTANTIN" userId="S::ecaterina.constantin@stud.ubbcluj.ro::9690ad10-0411-4182-a297-13ecbdc4dbfe" providerId="AD" clId="Web-{C8F3BD15-6F5E-4263-8DED-18B08BA55FAE}" dt="2025-05-28T17:56:27.526" v="251"/>
        <pc:sldMkLst>
          <pc:docMk/>
          <pc:sldMk cId="3275261691" sldId="260"/>
        </pc:sldMkLst>
        <pc:picChg chg="mod modCrop">
          <ac:chgData name="ECATERINA CONSTANTIN" userId="S::ecaterina.constantin@stud.ubbcluj.ro::9690ad10-0411-4182-a297-13ecbdc4dbfe" providerId="AD" clId="Web-{C8F3BD15-6F5E-4263-8DED-18B08BA55FAE}" dt="2025-05-28T17:56:27.526" v="251"/>
          <ac:picMkLst>
            <pc:docMk/>
            <pc:sldMk cId="3275261691" sldId="260"/>
            <ac:picMk id="7" creationId="{F3F4F3FC-6F9F-3300-2EB7-6F3EC58A7A14}"/>
          </ac:picMkLst>
        </pc:picChg>
      </pc:sldChg>
      <pc:sldChg chg="addSp modSp new">
        <pc:chgData name="ECATERINA CONSTANTIN" userId="S::ecaterina.constantin@stud.ubbcluj.ro::9690ad10-0411-4182-a297-13ecbdc4dbfe" providerId="AD" clId="Web-{C8F3BD15-6F5E-4263-8DED-18B08BA55FAE}" dt="2025-05-28T17:45:05.552" v="237"/>
        <pc:sldMkLst>
          <pc:docMk/>
          <pc:sldMk cId="575292209" sldId="263"/>
        </pc:sldMkLst>
        <pc:spChg chg="mod">
          <ac:chgData name="ECATERINA CONSTANTIN" userId="S::ecaterina.constantin@stud.ubbcluj.ro::9690ad10-0411-4182-a297-13ecbdc4dbfe" providerId="AD" clId="Web-{C8F3BD15-6F5E-4263-8DED-18B08BA55FAE}" dt="2025-05-28T17:45:05.552" v="237"/>
          <ac:spMkLst>
            <pc:docMk/>
            <pc:sldMk cId="575292209" sldId="263"/>
            <ac:spMk id="2" creationId="{B3B1B9CB-DCE9-49F5-1542-5940D7A1D0C2}"/>
          </ac:spMkLst>
        </pc:spChg>
        <pc:spChg chg="mod">
          <ac:chgData name="ECATERINA CONSTANTIN" userId="S::ecaterina.constantin@stud.ubbcluj.ro::9690ad10-0411-4182-a297-13ecbdc4dbfe" providerId="AD" clId="Web-{C8F3BD15-6F5E-4263-8DED-18B08BA55FAE}" dt="2025-05-28T17:42:07.641" v="226" actId="1076"/>
          <ac:spMkLst>
            <pc:docMk/>
            <pc:sldMk cId="575292209" sldId="263"/>
            <ac:spMk id="3" creationId="{2F474E0F-6487-F3BC-8860-352B95A95124}"/>
          </ac:spMkLst>
        </pc:spChg>
        <pc:spChg chg="add mod">
          <ac:chgData name="ECATERINA CONSTANTIN" userId="S::ecaterina.constantin@stud.ubbcluj.ro::9690ad10-0411-4182-a297-13ecbdc4dbfe" providerId="AD" clId="Web-{C8F3BD15-6F5E-4263-8DED-18B08BA55FAE}" dt="2025-05-28T17:43:20.018" v="232" actId="20577"/>
          <ac:spMkLst>
            <pc:docMk/>
            <pc:sldMk cId="575292209" sldId="263"/>
            <ac:spMk id="4" creationId="{05189EC0-4F15-DFC6-AFCB-CE6E957B5D37}"/>
          </ac:spMkLst>
        </pc:spChg>
      </pc:sldChg>
      <pc:sldChg chg="addSp delSp modSp new">
        <pc:chgData name="ECATERINA CONSTANTIN" userId="S::ecaterina.constantin@stud.ubbcluj.ro::9690ad10-0411-4182-a297-13ecbdc4dbfe" providerId="AD" clId="Web-{C8F3BD15-6F5E-4263-8DED-18B08BA55FAE}" dt="2025-05-28T17:59:58.564" v="259" actId="1076"/>
        <pc:sldMkLst>
          <pc:docMk/>
          <pc:sldMk cId="1882488165" sldId="265"/>
        </pc:sldMkLst>
        <pc:spChg chg="mod">
          <ac:chgData name="ECATERINA CONSTANTIN" userId="S::ecaterina.constantin@stud.ubbcluj.ro::9690ad10-0411-4182-a297-13ecbdc4dbfe" providerId="AD" clId="Web-{C8F3BD15-6F5E-4263-8DED-18B08BA55FAE}" dt="2025-05-28T17:44:49.927" v="236" actId="1076"/>
          <ac:spMkLst>
            <pc:docMk/>
            <pc:sldMk cId="1882488165" sldId="265"/>
            <ac:spMk id="2" creationId="{CEC50E53-ACAA-02C5-D827-E29B54FC4DCF}"/>
          </ac:spMkLst>
        </pc:spChg>
        <pc:spChg chg="mod">
          <ac:chgData name="ECATERINA CONSTANTIN" userId="S::ecaterina.constantin@stud.ubbcluj.ro::9690ad10-0411-4182-a297-13ecbdc4dbfe" providerId="AD" clId="Web-{C8F3BD15-6F5E-4263-8DED-18B08BA55FAE}" dt="2025-05-28T17:52:48.176" v="246" actId="14100"/>
          <ac:spMkLst>
            <pc:docMk/>
            <pc:sldMk cId="1882488165" sldId="265"/>
            <ac:spMk id="3" creationId="{29AEB459-A622-7910-F404-8885D510E384}"/>
          </ac:spMkLst>
        </pc:spChg>
        <pc:picChg chg="add del mod">
          <ac:chgData name="ECATERINA CONSTANTIN" userId="S::ecaterina.constantin@stud.ubbcluj.ro::9690ad10-0411-4182-a297-13ecbdc4dbfe" providerId="AD" clId="Web-{C8F3BD15-6F5E-4263-8DED-18B08BA55FAE}" dt="2025-05-28T17:59:49.673" v="256"/>
          <ac:picMkLst>
            <pc:docMk/>
            <pc:sldMk cId="1882488165" sldId="265"/>
            <ac:picMk id="4" creationId="{6D50A671-8E87-79B7-5860-5D1D964C96ED}"/>
          </ac:picMkLst>
        </pc:picChg>
        <pc:picChg chg="add mod">
          <ac:chgData name="ECATERINA CONSTANTIN" userId="S::ecaterina.constantin@stud.ubbcluj.ro::9690ad10-0411-4182-a297-13ecbdc4dbfe" providerId="AD" clId="Web-{C8F3BD15-6F5E-4263-8DED-18B08BA55FAE}" dt="2025-05-28T17:59:58.564" v="259" actId="1076"/>
          <ac:picMkLst>
            <pc:docMk/>
            <pc:sldMk cId="1882488165" sldId="265"/>
            <ac:picMk id="5" creationId="{CE66AD22-FC69-270C-E563-B574C6E0A3ED}"/>
          </ac:picMkLst>
        </pc:picChg>
      </pc:sldChg>
      <pc:sldChg chg="addSp delSp modSp new mod setBg">
        <pc:chgData name="ECATERINA CONSTANTIN" userId="S::ecaterina.constantin@stud.ubbcluj.ro::9690ad10-0411-4182-a297-13ecbdc4dbfe" providerId="AD" clId="Web-{C8F3BD15-6F5E-4263-8DED-18B08BA55FAE}" dt="2025-05-28T18:38:31.494" v="425" actId="20577"/>
        <pc:sldMkLst>
          <pc:docMk/>
          <pc:sldMk cId="2622315533" sldId="266"/>
        </pc:sldMkLst>
        <pc:spChg chg="mod">
          <ac:chgData name="ECATERINA CONSTANTIN" userId="S::ecaterina.constantin@stud.ubbcluj.ro::9690ad10-0411-4182-a297-13ecbdc4dbfe" providerId="AD" clId="Web-{C8F3BD15-6F5E-4263-8DED-18B08BA55FAE}" dt="2025-05-28T18:38:31.494" v="425" actId="20577"/>
          <ac:spMkLst>
            <pc:docMk/>
            <pc:sldMk cId="2622315533" sldId="266"/>
            <ac:spMk id="2" creationId="{B10AC5AC-88A7-D230-99ED-D36A96AFBECD}"/>
          </ac:spMkLst>
        </pc:spChg>
        <pc:spChg chg="del mod">
          <ac:chgData name="ECATERINA CONSTANTIN" userId="S::ecaterina.constantin@stud.ubbcluj.ro::9690ad10-0411-4182-a297-13ecbdc4dbfe" providerId="AD" clId="Web-{C8F3BD15-6F5E-4263-8DED-18B08BA55FAE}" dt="2025-05-28T18:31:24.809" v="381"/>
          <ac:spMkLst>
            <pc:docMk/>
            <pc:sldMk cId="2622315533" sldId="266"/>
            <ac:spMk id="3" creationId="{5F1333A5-073E-6003-C7D6-5E770AC1CFAC}"/>
          </ac:spMkLst>
        </pc:spChg>
        <pc:spChg chg="add del">
          <ac:chgData name="ECATERINA CONSTANTIN" userId="S::ecaterina.constantin@stud.ubbcluj.ro::9690ad10-0411-4182-a297-13ecbdc4dbfe" providerId="AD" clId="Web-{C8F3BD15-6F5E-4263-8DED-18B08BA55FAE}" dt="2025-05-28T18:33:08.421" v="398"/>
          <ac:spMkLst>
            <pc:docMk/>
            <pc:sldMk cId="2622315533" sldId="266"/>
            <ac:spMk id="10" creationId="{17CA2551-1AEE-14C1-E14F-7B189955D110}"/>
          </ac:spMkLst>
        </pc:spChg>
        <pc:spChg chg="add del">
          <ac:chgData name="ECATERINA CONSTANTIN" userId="S::ecaterina.constantin@stud.ubbcluj.ro::9690ad10-0411-4182-a297-13ecbdc4dbfe" providerId="AD" clId="Web-{C8F3BD15-6F5E-4263-8DED-18B08BA55FAE}" dt="2025-05-28T18:33:08.421" v="398"/>
          <ac:spMkLst>
            <pc:docMk/>
            <pc:sldMk cId="2622315533" sldId="266"/>
            <ac:spMk id="13" creationId="{D1F660F9-CF93-42D0-8FCF-627A07100958}"/>
          </ac:spMkLst>
        </pc:spChg>
        <pc:spChg chg="add del">
          <ac:chgData name="ECATERINA CONSTANTIN" userId="S::ecaterina.constantin@stud.ubbcluj.ro::9690ad10-0411-4182-a297-13ecbdc4dbfe" providerId="AD" clId="Web-{C8F3BD15-6F5E-4263-8DED-18B08BA55FAE}" dt="2025-05-28T18:33:08.421" v="398"/>
          <ac:spMkLst>
            <pc:docMk/>
            <pc:sldMk cId="2622315533" sldId="266"/>
            <ac:spMk id="15" creationId="{7C5D9031-3674-45D6-A9CD-3B5502BD8BF5}"/>
          </ac:spMkLst>
        </pc:spChg>
        <pc:spChg chg="add del">
          <ac:chgData name="ECATERINA CONSTANTIN" userId="S::ecaterina.constantin@stud.ubbcluj.ro::9690ad10-0411-4182-a297-13ecbdc4dbfe" providerId="AD" clId="Web-{C8F3BD15-6F5E-4263-8DED-18B08BA55FAE}" dt="2025-05-28T18:33:08.421" v="398"/>
          <ac:spMkLst>
            <pc:docMk/>
            <pc:sldMk cId="2622315533" sldId="266"/>
            <ac:spMk id="17" creationId="{316FC2C8-85D1-469C-8765-2381A8D22837}"/>
          </ac:spMkLst>
        </pc:spChg>
        <pc:spChg chg="add del">
          <ac:chgData name="ECATERINA CONSTANTIN" userId="S::ecaterina.constantin@stud.ubbcluj.ro::9690ad10-0411-4182-a297-13ecbdc4dbfe" providerId="AD" clId="Web-{C8F3BD15-6F5E-4263-8DED-18B08BA55FAE}" dt="2025-05-28T18:33:08.421" v="398"/>
          <ac:spMkLst>
            <pc:docMk/>
            <pc:sldMk cId="2622315533" sldId="266"/>
            <ac:spMk id="19" creationId="{85E72AC0-5005-4864-BFA5-33B5E0BC5C6A}"/>
          </ac:spMkLst>
        </pc:spChg>
        <pc:picChg chg="add mod ord">
          <ac:chgData name="ECATERINA CONSTANTIN" userId="S::ecaterina.constantin@stud.ubbcluj.ro::9690ad10-0411-4182-a297-13ecbdc4dbfe" providerId="AD" clId="Web-{C8F3BD15-6F5E-4263-8DED-18B08BA55FAE}" dt="2025-05-28T18:33:08.421" v="398"/>
          <ac:picMkLst>
            <pc:docMk/>
            <pc:sldMk cId="2622315533" sldId="266"/>
            <ac:picMk id="4" creationId="{542633BA-9F85-005F-EF32-D4DD82CE7F09}"/>
          </ac:picMkLst>
        </pc:picChg>
        <pc:picChg chg="add mod">
          <ac:chgData name="ECATERINA CONSTANTIN" userId="S::ecaterina.constantin@stud.ubbcluj.ro::9690ad10-0411-4182-a297-13ecbdc4dbfe" providerId="AD" clId="Web-{C8F3BD15-6F5E-4263-8DED-18B08BA55FAE}" dt="2025-05-28T18:33:25.969" v="400" actId="1076"/>
          <ac:picMkLst>
            <pc:docMk/>
            <pc:sldMk cId="2622315533" sldId="266"/>
            <ac:picMk id="5" creationId="{ED9FC922-24C1-645F-83BC-F0734327E76D}"/>
          </ac:picMkLst>
        </pc:picChg>
        <pc:picChg chg="add mod">
          <ac:chgData name="ECATERINA CONSTANTIN" userId="S::ecaterina.constantin@stud.ubbcluj.ro::9690ad10-0411-4182-a297-13ecbdc4dbfe" providerId="AD" clId="Web-{C8F3BD15-6F5E-4263-8DED-18B08BA55FAE}" dt="2025-05-28T18:33:16.703" v="399" actId="1076"/>
          <ac:picMkLst>
            <pc:docMk/>
            <pc:sldMk cId="2622315533" sldId="266"/>
            <ac:picMk id="6" creationId="{97605065-2692-26DD-C757-1B814216C1EA}"/>
          </ac:picMkLst>
        </pc:picChg>
      </pc:sldChg>
      <pc:sldChg chg="addSp modSp new">
        <pc:chgData name="ECATERINA CONSTANTIN" userId="S::ecaterina.constantin@stud.ubbcluj.ro::9690ad10-0411-4182-a297-13ecbdc4dbfe" providerId="AD" clId="Web-{C8F3BD15-6F5E-4263-8DED-18B08BA55FAE}" dt="2025-05-28T18:21:51.682" v="378" actId="20577"/>
        <pc:sldMkLst>
          <pc:docMk/>
          <pc:sldMk cId="1219499190" sldId="267"/>
        </pc:sldMkLst>
        <pc:spChg chg="mod">
          <ac:chgData name="ECATERINA CONSTANTIN" userId="S::ecaterina.constantin@stud.ubbcluj.ro::9690ad10-0411-4182-a297-13ecbdc4dbfe" providerId="AD" clId="Web-{C8F3BD15-6F5E-4263-8DED-18B08BA55FAE}" dt="2025-05-28T18:21:13.665" v="372" actId="1076"/>
          <ac:spMkLst>
            <pc:docMk/>
            <pc:sldMk cId="1219499190" sldId="267"/>
            <ac:spMk id="2" creationId="{E7936972-9E0C-5171-2BF5-D10E0B2039C6}"/>
          </ac:spMkLst>
        </pc:spChg>
        <pc:spChg chg="mod">
          <ac:chgData name="ECATERINA CONSTANTIN" userId="S::ecaterina.constantin@stud.ubbcluj.ro::9690ad10-0411-4182-a297-13ecbdc4dbfe" providerId="AD" clId="Web-{C8F3BD15-6F5E-4263-8DED-18B08BA55FAE}" dt="2025-05-28T18:21:51.682" v="378" actId="20577"/>
          <ac:spMkLst>
            <pc:docMk/>
            <pc:sldMk cId="1219499190" sldId="267"/>
            <ac:spMk id="3" creationId="{28ABFDF6-BC7C-3655-B349-C89157D4C155}"/>
          </ac:spMkLst>
        </pc:spChg>
        <pc:picChg chg="add mod">
          <ac:chgData name="ECATERINA CONSTANTIN" userId="S::ecaterina.constantin@stud.ubbcluj.ro::9690ad10-0411-4182-a297-13ecbdc4dbfe" providerId="AD" clId="Web-{C8F3BD15-6F5E-4263-8DED-18B08BA55FAE}" dt="2025-05-28T18:21:05.462" v="370" actId="1076"/>
          <ac:picMkLst>
            <pc:docMk/>
            <pc:sldMk cId="1219499190" sldId="267"/>
            <ac:picMk id="4" creationId="{C8D3DE54-BC34-87F7-6D59-F942AC8EF325}"/>
          </ac:picMkLst>
        </pc:picChg>
      </pc:sldChg>
      <pc:sldChg chg="addSp modSp new mod setBg">
        <pc:chgData name="ECATERINA CONSTANTIN" userId="S::ecaterina.constantin@stud.ubbcluj.ro::9690ad10-0411-4182-a297-13ecbdc4dbfe" providerId="AD" clId="Web-{C8F3BD15-6F5E-4263-8DED-18B08BA55FAE}" dt="2025-05-28T18:48:46.655" v="444" actId="20577"/>
        <pc:sldMkLst>
          <pc:docMk/>
          <pc:sldMk cId="1676248628" sldId="268"/>
        </pc:sldMkLst>
        <pc:spChg chg="mod">
          <ac:chgData name="ECATERINA CONSTANTIN" userId="S::ecaterina.constantin@stud.ubbcluj.ro::9690ad10-0411-4182-a297-13ecbdc4dbfe" providerId="AD" clId="Web-{C8F3BD15-6F5E-4263-8DED-18B08BA55FAE}" dt="2025-05-28T18:48:46.655" v="444" actId="20577"/>
          <ac:spMkLst>
            <pc:docMk/>
            <pc:sldMk cId="1676248628" sldId="268"/>
            <ac:spMk id="2" creationId="{FF615F55-B82E-367C-F296-1A4CD5CB1116}"/>
          </ac:spMkLst>
        </pc:spChg>
        <pc:spChg chg="mod">
          <ac:chgData name="ECATERINA CONSTANTIN" userId="S::ecaterina.constantin@stud.ubbcluj.ro::9690ad10-0411-4182-a297-13ecbdc4dbfe" providerId="AD" clId="Web-{C8F3BD15-6F5E-4263-8DED-18B08BA55FAE}" dt="2025-05-28T18:48:10.325" v="439" actId="20577"/>
          <ac:spMkLst>
            <pc:docMk/>
            <pc:sldMk cId="1676248628" sldId="268"/>
            <ac:spMk id="3" creationId="{1D5EF39A-C5DC-37BF-0CB2-315588D53F16}"/>
          </ac:spMkLst>
        </pc:spChg>
        <pc:spChg chg="add">
          <ac:chgData name="ECATERINA CONSTANTIN" userId="S::ecaterina.constantin@stud.ubbcluj.ro::9690ad10-0411-4182-a297-13ecbdc4dbfe" providerId="AD" clId="Web-{C8F3BD15-6F5E-4263-8DED-18B08BA55FAE}" dt="2025-05-28T18:47:44.043" v="432"/>
          <ac:spMkLst>
            <pc:docMk/>
            <pc:sldMk cId="1676248628" sldId="268"/>
            <ac:spMk id="9" creationId="{11D6A2A3-F101-46F7-8B6F-1C699CAFE9AD}"/>
          </ac:spMkLst>
        </pc:spChg>
        <pc:spChg chg="add">
          <ac:chgData name="ECATERINA CONSTANTIN" userId="S::ecaterina.constantin@stud.ubbcluj.ro::9690ad10-0411-4182-a297-13ecbdc4dbfe" providerId="AD" clId="Web-{C8F3BD15-6F5E-4263-8DED-18B08BA55FAE}" dt="2025-05-28T18:47:44.043" v="432"/>
          <ac:spMkLst>
            <pc:docMk/>
            <pc:sldMk cId="1676248628" sldId="268"/>
            <ac:spMk id="11" creationId="{529E760E-527D-4053-A309-F2BDE12501CD}"/>
          </ac:spMkLst>
        </pc:spChg>
        <pc:spChg chg="add">
          <ac:chgData name="ECATERINA CONSTANTIN" userId="S::ecaterina.constantin@stud.ubbcluj.ro::9690ad10-0411-4182-a297-13ecbdc4dbfe" providerId="AD" clId="Web-{C8F3BD15-6F5E-4263-8DED-18B08BA55FAE}" dt="2025-05-28T18:47:44.043" v="432"/>
          <ac:spMkLst>
            <pc:docMk/>
            <pc:sldMk cId="1676248628" sldId="268"/>
            <ac:spMk id="13" creationId="{4153D448-4ED1-429A-A28C-8316DE7CAF7E}"/>
          </ac:spMkLst>
        </pc:spChg>
        <pc:picChg chg="add mod">
          <ac:chgData name="ECATERINA CONSTANTIN" userId="S::ecaterina.constantin@stud.ubbcluj.ro::9690ad10-0411-4182-a297-13ecbdc4dbfe" providerId="AD" clId="Web-{C8F3BD15-6F5E-4263-8DED-18B08BA55FAE}" dt="2025-05-28T18:48:17.669" v="440" actId="14100"/>
          <ac:picMkLst>
            <pc:docMk/>
            <pc:sldMk cId="1676248628" sldId="268"/>
            <ac:picMk id="4" creationId="{2540526D-1DB5-A891-F69E-66185BD76412}"/>
          </ac:picMkLst>
        </pc:picChg>
      </pc:sldChg>
      <pc:sldChg chg="new del">
        <pc:chgData name="ECATERINA CONSTANTIN" userId="S::ecaterina.constantin@stud.ubbcluj.ro::9690ad10-0411-4182-a297-13ecbdc4dbfe" providerId="AD" clId="Web-{C8F3BD15-6F5E-4263-8DED-18B08BA55FAE}" dt="2025-05-28T18:22:25.589" v="379"/>
        <pc:sldMkLst>
          <pc:docMk/>
          <pc:sldMk cId="3652621039" sldId="268"/>
        </pc:sldMkLst>
      </pc:sldChg>
      <pc:sldChg chg="addSp modSp new">
        <pc:chgData name="ECATERINA CONSTANTIN" userId="S::ecaterina.constantin@stud.ubbcluj.ro::9690ad10-0411-4182-a297-13ecbdc4dbfe" providerId="AD" clId="Web-{C8F3BD15-6F5E-4263-8DED-18B08BA55FAE}" dt="2025-05-28T18:53:23.976" v="471" actId="20577"/>
        <pc:sldMkLst>
          <pc:docMk/>
          <pc:sldMk cId="2537003486" sldId="269"/>
        </pc:sldMkLst>
        <pc:spChg chg="mod">
          <ac:chgData name="ECATERINA CONSTANTIN" userId="S::ecaterina.constantin@stud.ubbcluj.ro::9690ad10-0411-4182-a297-13ecbdc4dbfe" providerId="AD" clId="Web-{C8F3BD15-6F5E-4263-8DED-18B08BA55FAE}" dt="2025-05-28T18:52:35.350" v="467" actId="20577"/>
          <ac:spMkLst>
            <pc:docMk/>
            <pc:sldMk cId="2537003486" sldId="269"/>
            <ac:spMk id="2" creationId="{E62E601D-F0FD-8A7C-A34D-CA1421A4E78C}"/>
          </ac:spMkLst>
        </pc:spChg>
        <pc:spChg chg="mod">
          <ac:chgData name="ECATERINA CONSTANTIN" userId="S::ecaterina.constantin@stud.ubbcluj.ro::9690ad10-0411-4182-a297-13ecbdc4dbfe" providerId="AD" clId="Web-{C8F3BD15-6F5E-4263-8DED-18B08BA55FAE}" dt="2025-05-28T18:53:23.976" v="471" actId="20577"/>
          <ac:spMkLst>
            <pc:docMk/>
            <pc:sldMk cId="2537003486" sldId="269"/>
            <ac:spMk id="3" creationId="{F2CCFC90-A6F5-2607-76CB-036E746952C2}"/>
          </ac:spMkLst>
        </pc:spChg>
        <pc:picChg chg="add mod">
          <ac:chgData name="ECATERINA CONSTANTIN" userId="S::ecaterina.constantin@stud.ubbcluj.ro::9690ad10-0411-4182-a297-13ecbdc4dbfe" providerId="AD" clId="Web-{C8F3BD15-6F5E-4263-8DED-18B08BA55FAE}" dt="2025-05-28T18:52:14.318" v="455" actId="1076"/>
          <ac:picMkLst>
            <pc:docMk/>
            <pc:sldMk cId="2537003486" sldId="269"/>
            <ac:picMk id="4" creationId="{ADC02582-D56C-DEDE-32D5-3FB8361097ED}"/>
          </ac:picMkLst>
        </pc:picChg>
      </pc:sldChg>
    </pc:docChg>
  </pc:docChgLst>
  <pc:docChgLst>
    <pc:chgData name="CIPRIAN-ILIE HAGĂU" userId="54654859-09ae-439b-928d-ab5fe01e3b19" providerId="ADAL" clId="{9FBA1D57-BD90-4D63-9715-E6CBF55A9E5A}"/>
    <pc:docChg chg="undo custSel addSld delSld modSld sldOrd addMainMaster delMainMaster">
      <pc:chgData name="CIPRIAN-ILIE HAGĂU" userId="54654859-09ae-439b-928d-ab5fe01e3b19" providerId="ADAL" clId="{9FBA1D57-BD90-4D63-9715-E6CBF55A9E5A}" dt="2025-05-28T20:37:28.544" v="659" actId="1076"/>
      <pc:docMkLst>
        <pc:docMk/>
      </pc:docMkLst>
      <pc:sldChg chg="addSp delSp modSp mod setBg modClrScheme addAnim chgLayout">
        <pc:chgData name="CIPRIAN-ILIE HAGĂU" userId="54654859-09ae-439b-928d-ab5fe01e3b19" providerId="ADAL" clId="{9FBA1D57-BD90-4D63-9715-E6CBF55A9E5A}" dt="2025-05-28T16:59:01.971" v="109" actId="1076"/>
        <pc:sldMkLst>
          <pc:docMk/>
          <pc:sldMk cId="109857222" sldId="256"/>
        </pc:sldMkLst>
        <pc:spChg chg="mod">
          <ac:chgData name="CIPRIAN-ILIE HAGĂU" userId="54654859-09ae-439b-928d-ab5fe01e3b19" providerId="ADAL" clId="{9FBA1D57-BD90-4D63-9715-E6CBF55A9E5A}" dt="2025-05-28T16:59:01.971" v="109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IPRIAN-ILIE HAGĂU" userId="54654859-09ae-439b-928d-ab5fe01e3b19" providerId="ADAL" clId="{9FBA1D57-BD90-4D63-9715-E6CBF55A9E5A}" dt="2025-05-28T16:58:58.182" v="108" actId="11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CIPRIAN-ILIE HAGĂU" userId="54654859-09ae-439b-928d-ab5fe01e3b19" providerId="ADAL" clId="{9FBA1D57-BD90-4D63-9715-E6CBF55A9E5A}" dt="2025-05-28T16:58:16.591" v="96" actId="26606"/>
          <ac:spMkLst>
            <pc:docMk/>
            <pc:sldMk cId="109857222" sldId="256"/>
            <ac:spMk id="9" creationId="{D3F794D0-2982-490E-88DA-93D48975085F}"/>
          </ac:spMkLst>
        </pc:spChg>
        <pc:spChg chg="add del">
          <ac:chgData name="CIPRIAN-ILIE HAGĂU" userId="54654859-09ae-439b-928d-ab5fe01e3b19" providerId="ADAL" clId="{9FBA1D57-BD90-4D63-9715-E6CBF55A9E5A}" dt="2025-05-28T16:58:16.591" v="96" actId="26606"/>
          <ac:spMkLst>
            <pc:docMk/>
            <pc:sldMk cId="109857222" sldId="256"/>
            <ac:spMk id="11" creationId="{AFD24A3D-F07A-44A9-BE55-5576292E152D}"/>
          </ac:spMkLst>
        </pc:spChg>
        <pc:spChg chg="add del">
          <ac:chgData name="CIPRIAN-ILIE HAGĂU" userId="54654859-09ae-439b-928d-ab5fe01e3b19" providerId="ADAL" clId="{9FBA1D57-BD90-4D63-9715-E6CBF55A9E5A}" dt="2025-05-28T16:58:16.591" v="96" actId="26606"/>
          <ac:spMkLst>
            <pc:docMk/>
            <pc:sldMk cId="109857222" sldId="256"/>
            <ac:spMk id="13" creationId="{204441C9-FD2D-4031-B5C5-67478196CCCF}"/>
          </ac:spMkLst>
        </pc:spChg>
        <pc:spChg chg="add del">
          <ac:chgData name="CIPRIAN-ILIE HAGĂU" userId="54654859-09ae-439b-928d-ab5fe01e3b19" providerId="ADAL" clId="{9FBA1D57-BD90-4D63-9715-E6CBF55A9E5A}" dt="2025-05-28T16:58:16.591" v="96" actId="26606"/>
          <ac:spMkLst>
            <pc:docMk/>
            <pc:sldMk cId="109857222" sldId="256"/>
            <ac:spMk id="15" creationId="{EBF09AEC-6E6E-418F-9974-8730F1B2B6EF}"/>
          </ac:spMkLst>
        </pc:spChg>
        <pc:spChg chg="add del">
          <ac:chgData name="CIPRIAN-ILIE HAGĂU" userId="54654859-09ae-439b-928d-ab5fe01e3b19" providerId="ADAL" clId="{9FBA1D57-BD90-4D63-9715-E6CBF55A9E5A}" dt="2025-05-28T16:58:16.591" v="96" actId="26606"/>
          <ac:spMkLst>
            <pc:docMk/>
            <pc:sldMk cId="109857222" sldId="256"/>
            <ac:spMk id="17" creationId="{3D9D3989-3E00-4727-914E-959DFE8FACE9}"/>
          </ac:spMkLst>
        </pc:spChg>
        <pc:spChg chg="add">
          <ac:chgData name="CIPRIAN-ILIE HAGĂU" userId="54654859-09ae-439b-928d-ab5fe01e3b19" providerId="ADAL" clId="{9FBA1D57-BD90-4D63-9715-E6CBF55A9E5A}" dt="2025-05-28T16:58:16.591" v="96" actId="26606"/>
          <ac:spMkLst>
            <pc:docMk/>
            <pc:sldMk cId="109857222" sldId="256"/>
            <ac:spMk id="22" creationId="{D3F794D0-2982-490E-88DA-93D48975085F}"/>
          </ac:spMkLst>
        </pc:spChg>
        <pc:spChg chg="add del">
          <ac:chgData name="CIPRIAN-ILIE HAGĂU" userId="54654859-09ae-439b-928d-ab5fe01e3b19" providerId="ADAL" clId="{9FBA1D57-BD90-4D63-9715-E6CBF55A9E5A}" dt="2025-05-28T16:58:40.024" v="100" actId="26606"/>
          <ac:spMkLst>
            <pc:docMk/>
            <pc:sldMk cId="109857222" sldId="256"/>
            <ac:spMk id="24" creationId="{AFD24A3D-F07A-44A9-BE55-5576292E152D}"/>
          </ac:spMkLst>
        </pc:spChg>
        <pc:spChg chg="add del">
          <ac:chgData name="CIPRIAN-ILIE HAGĂU" userId="54654859-09ae-439b-928d-ab5fe01e3b19" providerId="ADAL" clId="{9FBA1D57-BD90-4D63-9715-E6CBF55A9E5A}" dt="2025-05-28T16:58:40.024" v="100" actId="26606"/>
          <ac:spMkLst>
            <pc:docMk/>
            <pc:sldMk cId="109857222" sldId="256"/>
            <ac:spMk id="26" creationId="{204441C9-FD2D-4031-B5C5-67478196CCCF}"/>
          </ac:spMkLst>
        </pc:spChg>
        <pc:spChg chg="del">
          <ac:chgData name="CIPRIAN-ILIE HAGĂU" userId="54654859-09ae-439b-928d-ab5fe01e3b19" providerId="ADAL" clId="{9FBA1D57-BD90-4D63-9715-E6CBF55A9E5A}" dt="2025-05-28T16:58:40.024" v="100" actId="26606"/>
          <ac:spMkLst>
            <pc:docMk/>
            <pc:sldMk cId="109857222" sldId="256"/>
            <ac:spMk id="28" creationId="{EBF09AEC-6E6E-418F-9974-8730F1B2B6EF}"/>
          </ac:spMkLst>
        </pc:spChg>
        <pc:spChg chg="add del">
          <ac:chgData name="CIPRIAN-ILIE HAGĂU" userId="54654859-09ae-439b-928d-ab5fe01e3b19" providerId="ADAL" clId="{9FBA1D57-BD90-4D63-9715-E6CBF55A9E5A}" dt="2025-05-28T16:58:40.024" v="100" actId="26606"/>
          <ac:spMkLst>
            <pc:docMk/>
            <pc:sldMk cId="109857222" sldId="256"/>
            <ac:spMk id="30" creationId="{3D9D3989-3E00-4727-914E-959DFE8FACE9}"/>
          </ac:spMkLst>
        </pc:spChg>
        <pc:spChg chg="add">
          <ac:chgData name="CIPRIAN-ILIE HAGĂU" userId="54654859-09ae-439b-928d-ab5fe01e3b19" providerId="ADAL" clId="{9FBA1D57-BD90-4D63-9715-E6CBF55A9E5A}" dt="2025-05-28T16:58:40.024" v="100" actId="26606"/>
          <ac:spMkLst>
            <pc:docMk/>
            <pc:sldMk cId="109857222" sldId="256"/>
            <ac:spMk id="35" creationId="{36F292AA-C8DB-4CAA-97C9-456CF8540690}"/>
          </ac:spMkLst>
        </pc:spChg>
        <pc:spChg chg="add">
          <ac:chgData name="CIPRIAN-ILIE HAGĂU" userId="54654859-09ae-439b-928d-ab5fe01e3b19" providerId="ADAL" clId="{9FBA1D57-BD90-4D63-9715-E6CBF55A9E5A}" dt="2025-05-28T16:58:40.024" v="100" actId="26606"/>
          <ac:spMkLst>
            <pc:docMk/>
            <pc:sldMk cId="109857222" sldId="256"/>
            <ac:spMk id="39" creationId="{2AB36DB5-F10D-4EDB-87E2-ECB9301FFC62}"/>
          </ac:spMkLst>
        </pc:spChg>
        <pc:spChg chg="add">
          <ac:chgData name="CIPRIAN-ILIE HAGĂU" userId="54654859-09ae-439b-928d-ab5fe01e3b19" providerId="ADAL" clId="{9FBA1D57-BD90-4D63-9715-E6CBF55A9E5A}" dt="2025-05-28T16:58:40.024" v="100" actId="26606"/>
          <ac:spMkLst>
            <pc:docMk/>
            <pc:sldMk cId="109857222" sldId="256"/>
            <ac:spMk id="41" creationId="{446F195D-95DC-419E-BBC1-E2B601A6067B}"/>
          </ac:spMkLst>
        </pc:spChg>
        <pc:spChg chg="add">
          <ac:chgData name="CIPRIAN-ILIE HAGĂU" userId="54654859-09ae-439b-928d-ab5fe01e3b19" providerId="ADAL" clId="{9FBA1D57-BD90-4D63-9715-E6CBF55A9E5A}" dt="2025-05-28T16:58:40.024" v="100" actId="26606"/>
          <ac:spMkLst>
            <pc:docMk/>
            <pc:sldMk cId="109857222" sldId="256"/>
            <ac:spMk id="43" creationId="{2256CF5B-1DAD-4912-86B9-FCA733692FED}"/>
          </ac:spMkLst>
        </pc:spChg>
        <pc:picChg chg="add mod">
          <ac:chgData name="CIPRIAN-ILIE HAGĂU" userId="54654859-09ae-439b-928d-ab5fe01e3b19" providerId="ADAL" clId="{9FBA1D57-BD90-4D63-9715-E6CBF55A9E5A}" dt="2025-05-28T16:58:11.806" v="95" actId="1076"/>
          <ac:picMkLst>
            <pc:docMk/>
            <pc:sldMk cId="109857222" sldId="256"/>
            <ac:picMk id="4" creationId="{3A4E7240-266D-A2D5-749E-093BDB7F350F}"/>
          </ac:picMkLst>
        </pc:picChg>
      </pc:sldChg>
      <pc:sldChg chg="addSp delSp modSp new mod setBg">
        <pc:chgData name="CIPRIAN-ILIE HAGĂU" userId="54654859-09ae-439b-928d-ab5fe01e3b19" providerId="ADAL" clId="{9FBA1D57-BD90-4D63-9715-E6CBF55A9E5A}" dt="2025-05-28T20:36:29.377" v="656" actId="20577"/>
        <pc:sldMkLst>
          <pc:docMk/>
          <pc:sldMk cId="1038567199" sldId="257"/>
        </pc:sldMkLst>
        <pc:spChg chg="mod">
          <ac:chgData name="CIPRIAN-ILIE HAGĂU" userId="54654859-09ae-439b-928d-ab5fe01e3b19" providerId="ADAL" clId="{9FBA1D57-BD90-4D63-9715-E6CBF55A9E5A}" dt="2025-05-28T20:36:04.766" v="642" actId="1076"/>
          <ac:spMkLst>
            <pc:docMk/>
            <pc:sldMk cId="1038567199" sldId="257"/>
            <ac:spMk id="2" creationId="{2AD69EE8-0E21-8308-5FDA-B5FCF17C946D}"/>
          </ac:spMkLst>
        </pc:spChg>
        <pc:spChg chg="del">
          <ac:chgData name="CIPRIAN-ILIE HAGĂU" userId="54654859-09ae-439b-928d-ab5fe01e3b19" providerId="ADAL" clId="{9FBA1D57-BD90-4D63-9715-E6CBF55A9E5A}" dt="2025-05-28T17:00:18.364" v="111"/>
          <ac:spMkLst>
            <pc:docMk/>
            <pc:sldMk cId="1038567199" sldId="257"/>
            <ac:spMk id="3" creationId="{103B02D8-19C4-3F36-0287-4BB6672F3A23}"/>
          </ac:spMkLst>
        </pc:spChg>
        <pc:spChg chg="add del mod ord">
          <ac:chgData name="CIPRIAN-ILIE HAGĂU" userId="54654859-09ae-439b-928d-ab5fe01e3b19" providerId="ADAL" clId="{9FBA1D57-BD90-4D63-9715-E6CBF55A9E5A}" dt="2025-05-28T20:36:29.377" v="656" actId="20577"/>
          <ac:spMkLst>
            <pc:docMk/>
            <pc:sldMk cId="1038567199" sldId="257"/>
            <ac:spMk id="4" creationId="{4E915AB3-038D-4713-D398-47F95B0E12B5}"/>
          </ac:spMkLst>
        </pc:spChg>
        <pc:spChg chg="add">
          <ac:chgData name="CIPRIAN-ILIE HAGĂU" userId="54654859-09ae-439b-928d-ab5fe01e3b19" providerId="ADAL" clId="{9FBA1D57-BD90-4D63-9715-E6CBF55A9E5A}" dt="2025-05-28T17:00:43.744" v="116"/>
          <ac:spMkLst>
            <pc:docMk/>
            <pc:sldMk cId="1038567199" sldId="257"/>
            <ac:spMk id="5" creationId="{AB02012E-FB55-D8A8-7CA9-319E58B41C94}"/>
          </ac:spMkLst>
        </pc:spChg>
        <pc:spChg chg="add del mod">
          <ac:chgData name="CIPRIAN-ILIE HAGĂU" userId="54654859-09ae-439b-928d-ab5fe01e3b19" providerId="ADAL" clId="{9FBA1D57-BD90-4D63-9715-E6CBF55A9E5A}" dt="2025-05-28T17:01:27.936" v="128"/>
          <ac:spMkLst>
            <pc:docMk/>
            <pc:sldMk cId="1038567199" sldId="257"/>
            <ac:spMk id="6" creationId="{7CA09B17-F964-D631-7E66-589BAACDE6F7}"/>
          </ac:spMkLst>
        </pc:spChg>
        <pc:spChg chg="add del mod">
          <ac:chgData name="CIPRIAN-ILIE HAGĂU" userId="54654859-09ae-439b-928d-ab5fe01e3b19" providerId="ADAL" clId="{9FBA1D57-BD90-4D63-9715-E6CBF55A9E5A}" dt="2025-05-28T17:08:05.433" v="186" actId="478"/>
          <ac:spMkLst>
            <pc:docMk/>
            <pc:sldMk cId="1038567199" sldId="257"/>
            <ac:spMk id="13" creationId="{2EE736FD-EB90-D8F5-1C17-A787E7467BE1}"/>
          </ac:spMkLst>
        </pc:spChg>
        <pc:spChg chg="add del">
          <ac:chgData name="CIPRIAN-ILIE HAGĂU" userId="54654859-09ae-439b-928d-ab5fe01e3b19" providerId="ADAL" clId="{9FBA1D57-BD90-4D63-9715-E6CBF55A9E5A}" dt="2025-05-28T17:05:34.472" v="174" actId="26606"/>
          <ac:spMkLst>
            <pc:docMk/>
            <pc:sldMk cId="1038567199" sldId="257"/>
            <ac:spMk id="14" creationId="{D1F660F9-CF93-42D0-8FCF-627A07100958}"/>
          </ac:spMkLst>
        </pc:spChg>
        <pc:spChg chg="add del">
          <ac:chgData name="CIPRIAN-ILIE HAGĂU" userId="54654859-09ae-439b-928d-ab5fe01e3b19" providerId="ADAL" clId="{9FBA1D57-BD90-4D63-9715-E6CBF55A9E5A}" dt="2025-05-28T17:05:34.472" v="174" actId="26606"/>
          <ac:spMkLst>
            <pc:docMk/>
            <pc:sldMk cId="1038567199" sldId="257"/>
            <ac:spMk id="15" creationId="{7C5D9031-3674-45D6-A9CD-3B5502BD8BF5}"/>
          </ac:spMkLst>
        </pc:spChg>
        <pc:spChg chg="add del">
          <ac:chgData name="CIPRIAN-ILIE HAGĂU" userId="54654859-09ae-439b-928d-ab5fe01e3b19" providerId="ADAL" clId="{9FBA1D57-BD90-4D63-9715-E6CBF55A9E5A}" dt="2025-05-28T17:05:34.472" v="174" actId="26606"/>
          <ac:spMkLst>
            <pc:docMk/>
            <pc:sldMk cId="1038567199" sldId="257"/>
            <ac:spMk id="16" creationId="{316FC2C8-85D1-469C-8765-2381A8D22837}"/>
          </ac:spMkLst>
        </pc:spChg>
        <pc:spChg chg="add del">
          <ac:chgData name="CIPRIAN-ILIE HAGĂU" userId="54654859-09ae-439b-928d-ab5fe01e3b19" providerId="ADAL" clId="{9FBA1D57-BD90-4D63-9715-E6CBF55A9E5A}" dt="2025-05-28T17:05:09.788" v="165" actId="26606"/>
          <ac:spMkLst>
            <pc:docMk/>
            <pc:sldMk cId="1038567199" sldId="257"/>
            <ac:spMk id="17" creationId="{280F5192-CFCC-4A12-957A-ABEC4F496B5B}"/>
          </ac:spMkLst>
        </pc:spChg>
        <pc:spChg chg="add del mod">
          <ac:chgData name="CIPRIAN-ILIE HAGĂU" userId="54654859-09ae-439b-928d-ab5fe01e3b19" providerId="ADAL" clId="{9FBA1D57-BD90-4D63-9715-E6CBF55A9E5A}" dt="2025-05-28T17:08:23.544" v="191" actId="478"/>
          <ac:spMkLst>
            <pc:docMk/>
            <pc:sldMk cId="1038567199" sldId="257"/>
            <ac:spMk id="18" creationId="{D73C5A77-984A-75A4-18B6-306B6AA27EBD}"/>
          </ac:spMkLst>
        </pc:spChg>
        <pc:spChg chg="add del">
          <ac:chgData name="CIPRIAN-ILIE HAGĂU" userId="54654859-09ae-439b-928d-ab5fe01e3b19" providerId="ADAL" clId="{9FBA1D57-BD90-4D63-9715-E6CBF55A9E5A}" dt="2025-05-28T17:05:09.788" v="165" actId="26606"/>
          <ac:spMkLst>
            <pc:docMk/>
            <pc:sldMk cId="1038567199" sldId="257"/>
            <ac:spMk id="19" creationId="{560FFA2A-46D2-403F-B3FA-8A3C0D199379}"/>
          </ac:spMkLst>
        </pc:spChg>
        <pc:spChg chg="add mod">
          <ac:chgData name="CIPRIAN-ILIE HAGĂU" userId="54654859-09ae-439b-928d-ab5fe01e3b19" providerId="ADAL" clId="{9FBA1D57-BD90-4D63-9715-E6CBF55A9E5A}" dt="2025-05-28T20:36:18.736" v="647" actId="1076"/>
          <ac:spMkLst>
            <pc:docMk/>
            <pc:sldMk cId="1038567199" sldId="257"/>
            <ac:spMk id="20" creationId="{9D57403D-FC87-2E56-EA04-7D247AEA9BBC}"/>
          </ac:spMkLst>
        </pc:spChg>
        <pc:spChg chg="add del">
          <ac:chgData name="CIPRIAN-ILIE HAGĂU" userId="54654859-09ae-439b-928d-ab5fe01e3b19" providerId="ADAL" clId="{9FBA1D57-BD90-4D63-9715-E6CBF55A9E5A}" dt="2025-05-28T17:05:09.788" v="165" actId="26606"/>
          <ac:spMkLst>
            <pc:docMk/>
            <pc:sldMk cId="1038567199" sldId="257"/>
            <ac:spMk id="21" creationId="{83999A2A-4571-41E8-982E-658141C01095}"/>
          </ac:spMkLst>
        </pc:spChg>
        <pc:spChg chg="add mod">
          <ac:chgData name="CIPRIAN-ILIE HAGĂU" userId="54654859-09ae-439b-928d-ab5fe01e3b19" providerId="ADAL" clId="{9FBA1D57-BD90-4D63-9715-E6CBF55A9E5A}" dt="2025-05-28T20:36:18.736" v="647" actId="1076"/>
          <ac:spMkLst>
            <pc:docMk/>
            <pc:sldMk cId="1038567199" sldId="257"/>
            <ac:spMk id="22" creationId="{FB0A0C51-61BB-EDF7-5651-7B9355EE1762}"/>
          </ac:spMkLst>
        </pc:spChg>
        <pc:spChg chg="add del">
          <ac:chgData name="CIPRIAN-ILIE HAGĂU" userId="54654859-09ae-439b-928d-ab5fe01e3b19" providerId="ADAL" clId="{9FBA1D57-BD90-4D63-9715-E6CBF55A9E5A}" dt="2025-05-28T17:05:34.472" v="174" actId="26606"/>
          <ac:spMkLst>
            <pc:docMk/>
            <pc:sldMk cId="1038567199" sldId="257"/>
            <ac:spMk id="23" creationId="{85E72AC0-5005-4864-BFA5-33B5E0BC5C6A}"/>
          </ac:spMkLst>
        </pc:spChg>
        <pc:spChg chg="add mod">
          <ac:chgData name="CIPRIAN-ILIE HAGĂU" userId="54654859-09ae-439b-928d-ab5fe01e3b19" providerId="ADAL" clId="{9FBA1D57-BD90-4D63-9715-E6CBF55A9E5A}" dt="2025-05-28T20:36:18.736" v="647" actId="1076"/>
          <ac:spMkLst>
            <pc:docMk/>
            <pc:sldMk cId="1038567199" sldId="257"/>
            <ac:spMk id="24" creationId="{C3E49DD6-F038-7EDF-1A39-466B2DECA756}"/>
          </ac:spMkLst>
        </pc:spChg>
        <pc:picChg chg="add mod ord">
          <ac:chgData name="CIPRIAN-ILIE HAGĂU" userId="54654859-09ae-439b-928d-ab5fe01e3b19" providerId="ADAL" clId="{9FBA1D57-BD90-4D63-9715-E6CBF55A9E5A}" dt="2025-05-28T20:36:18.736" v="647" actId="1076"/>
          <ac:picMkLst>
            <pc:docMk/>
            <pc:sldMk cId="1038567199" sldId="257"/>
            <ac:picMk id="8" creationId="{7A05450D-9F10-FC43-AC4E-1EF82E46B212}"/>
          </ac:picMkLst>
        </pc:picChg>
        <pc:picChg chg="add mod ord">
          <ac:chgData name="CIPRIAN-ILIE HAGĂU" userId="54654859-09ae-439b-928d-ab5fe01e3b19" providerId="ADAL" clId="{9FBA1D57-BD90-4D63-9715-E6CBF55A9E5A}" dt="2025-05-28T20:36:18.736" v="647" actId="1076"/>
          <ac:picMkLst>
            <pc:docMk/>
            <pc:sldMk cId="1038567199" sldId="257"/>
            <ac:picMk id="10" creationId="{55256F37-4C5B-0811-FFE5-21CEA7690292}"/>
          </ac:picMkLst>
        </pc:picChg>
        <pc:picChg chg="add mod ord">
          <ac:chgData name="CIPRIAN-ILIE HAGĂU" userId="54654859-09ae-439b-928d-ab5fe01e3b19" providerId="ADAL" clId="{9FBA1D57-BD90-4D63-9715-E6CBF55A9E5A}" dt="2025-05-28T20:36:18.736" v="647" actId="1076"/>
          <ac:picMkLst>
            <pc:docMk/>
            <pc:sldMk cId="1038567199" sldId="257"/>
            <ac:picMk id="12" creationId="{20C147FA-A9D3-9425-E079-26A507B97607}"/>
          </ac:picMkLst>
        </pc:picChg>
      </pc:sldChg>
      <pc:sldChg chg="addSp delSp modSp add mod">
        <pc:chgData name="CIPRIAN-ILIE HAGĂU" userId="54654859-09ae-439b-928d-ab5fe01e3b19" providerId="ADAL" clId="{9FBA1D57-BD90-4D63-9715-E6CBF55A9E5A}" dt="2025-05-28T20:37:19.853" v="658" actId="1076"/>
        <pc:sldMkLst>
          <pc:docMk/>
          <pc:sldMk cId="1034281243" sldId="259"/>
        </pc:sldMkLst>
        <pc:spChg chg="mod">
          <ac:chgData name="CIPRIAN-ILIE HAGĂU" userId="54654859-09ae-439b-928d-ab5fe01e3b19" providerId="ADAL" clId="{9FBA1D57-BD90-4D63-9715-E6CBF55A9E5A}" dt="2025-05-28T20:37:15.839" v="657" actId="1076"/>
          <ac:spMkLst>
            <pc:docMk/>
            <pc:sldMk cId="1034281243" sldId="259"/>
            <ac:spMk id="2" creationId="{E5A40EBD-D845-E4BF-17C7-93573DFB9E97}"/>
          </ac:spMkLst>
        </pc:spChg>
        <pc:spChg chg="add del mod">
          <ac:chgData name="CIPRIAN-ILIE HAGĂU" userId="54654859-09ae-439b-928d-ab5fe01e3b19" providerId="ADAL" clId="{9FBA1D57-BD90-4D63-9715-E6CBF55A9E5A}" dt="2025-05-28T17:13:37.146" v="214" actId="3680"/>
          <ac:spMkLst>
            <pc:docMk/>
            <pc:sldMk cId="1034281243" sldId="259"/>
            <ac:spMk id="3" creationId="{6188A0B0-BD10-3F37-B3C6-CBA93978C2B3}"/>
          </ac:spMkLst>
        </pc:spChg>
        <pc:spChg chg="del">
          <ac:chgData name="CIPRIAN-ILIE HAGĂU" userId="54654859-09ae-439b-928d-ab5fe01e3b19" providerId="ADAL" clId="{9FBA1D57-BD90-4D63-9715-E6CBF55A9E5A}" dt="2025-05-28T17:13:24.143" v="213" actId="478"/>
          <ac:spMkLst>
            <pc:docMk/>
            <pc:sldMk cId="1034281243" sldId="259"/>
            <ac:spMk id="4" creationId="{976E6B47-4AAB-5E32-FE9B-7A3358CE2EDD}"/>
          </ac:spMkLst>
        </pc:spChg>
        <pc:spChg chg="add del mod">
          <ac:chgData name="CIPRIAN-ILIE HAGĂU" userId="54654859-09ae-439b-928d-ab5fe01e3b19" providerId="ADAL" clId="{9FBA1D57-BD90-4D63-9715-E6CBF55A9E5A}" dt="2025-05-28T17:16:29.229" v="233"/>
          <ac:spMkLst>
            <pc:docMk/>
            <pc:sldMk cId="1034281243" sldId="259"/>
            <ac:spMk id="6" creationId="{9960DF56-98FE-D592-F617-D433138D8C08}"/>
          </ac:spMkLst>
        </pc:spChg>
        <pc:spChg chg="add mod">
          <ac:chgData name="CIPRIAN-ILIE HAGĂU" userId="54654859-09ae-439b-928d-ab5fe01e3b19" providerId="ADAL" clId="{9FBA1D57-BD90-4D63-9715-E6CBF55A9E5A}" dt="2025-05-28T20:37:19.853" v="658" actId="1076"/>
          <ac:spMkLst>
            <pc:docMk/>
            <pc:sldMk cId="1034281243" sldId="259"/>
            <ac:spMk id="7" creationId="{5EBDC338-5FB4-B62C-30C1-AABE26EB6673}"/>
          </ac:spMkLst>
        </pc:spChg>
        <pc:spChg chg="del">
          <ac:chgData name="CIPRIAN-ILIE HAGĂU" userId="54654859-09ae-439b-928d-ab5fe01e3b19" providerId="ADAL" clId="{9FBA1D57-BD90-4D63-9715-E6CBF55A9E5A}" dt="2025-05-28T17:12:54.431" v="209" actId="478"/>
          <ac:spMkLst>
            <pc:docMk/>
            <pc:sldMk cId="1034281243" sldId="259"/>
            <ac:spMk id="20" creationId="{04C261FD-757E-6224-E1B0-1865EC976800}"/>
          </ac:spMkLst>
        </pc:spChg>
        <pc:spChg chg="del mod">
          <ac:chgData name="CIPRIAN-ILIE HAGĂU" userId="54654859-09ae-439b-928d-ab5fe01e3b19" providerId="ADAL" clId="{9FBA1D57-BD90-4D63-9715-E6CBF55A9E5A}" dt="2025-05-28T17:12:56.081" v="211" actId="478"/>
          <ac:spMkLst>
            <pc:docMk/>
            <pc:sldMk cId="1034281243" sldId="259"/>
            <ac:spMk id="22" creationId="{E7757A17-B7DA-F288-646A-09ACECF28E7F}"/>
          </ac:spMkLst>
        </pc:spChg>
        <pc:spChg chg="del">
          <ac:chgData name="CIPRIAN-ILIE HAGĂU" userId="54654859-09ae-439b-928d-ab5fe01e3b19" providerId="ADAL" clId="{9FBA1D57-BD90-4D63-9715-E6CBF55A9E5A}" dt="2025-05-28T17:12:56.875" v="212" actId="478"/>
          <ac:spMkLst>
            <pc:docMk/>
            <pc:sldMk cId="1034281243" sldId="259"/>
            <ac:spMk id="24" creationId="{D954F9F3-E7B6-7E33-1776-983DAE70485A}"/>
          </ac:spMkLst>
        </pc:spChg>
        <pc:graphicFrameChg chg="add mod ord modGraphic">
          <ac:chgData name="CIPRIAN-ILIE HAGĂU" userId="54654859-09ae-439b-928d-ab5fe01e3b19" providerId="ADAL" clId="{9FBA1D57-BD90-4D63-9715-E6CBF55A9E5A}" dt="2025-05-28T17:14:10.275" v="216"/>
          <ac:graphicFrameMkLst>
            <pc:docMk/>
            <pc:sldMk cId="1034281243" sldId="259"/>
            <ac:graphicFrameMk id="5" creationId="{EC2402B9-D2A5-564A-28A4-E21D582FD06B}"/>
          </ac:graphicFrameMkLst>
        </pc:graphicFrameChg>
        <pc:picChg chg="del">
          <ac:chgData name="CIPRIAN-ILIE HAGĂU" userId="54654859-09ae-439b-928d-ab5fe01e3b19" providerId="ADAL" clId="{9FBA1D57-BD90-4D63-9715-E6CBF55A9E5A}" dt="2025-05-28T17:12:51.127" v="208" actId="478"/>
          <ac:picMkLst>
            <pc:docMk/>
            <pc:sldMk cId="1034281243" sldId="259"/>
            <ac:picMk id="8" creationId="{144F3DA4-1E3E-024C-67BE-223FD11F0FDE}"/>
          </ac:picMkLst>
        </pc:picChg>
        <pc:picChg chg="del">
          <ac:chgData name="CIPRIAN-ILIE HAGĂU" userId="54654859-09ae-439b-928d-ab5fe01e3b19" providerId="ADAL" clId="{9FBA1D57-BD90-4D63-9715-E6CBF55A9E5A}" dt="2025-05-28T17:12:51.127" v="208" actId="478"/>
          <ac:picMkLst>
            <pc:docMk/>
            <pc:sldMk cId="1034281243" sldId="259"/>
            <ac:picMk id="10" creationId="{2CBE72CC-2A1E-D4AA-73FE-7AF50F9164B2}"/>
          </ac:picMkLst>
        </pc:picChg>
        <pc:picChg chg="add mod">
          <ac:chgData name="CIPRIAN-ILIE HAGĂU" userId="54654859-09ae-439b-928d-ab5fe01e3b19" providerId="ADAL" clId="{9FBA1D57-BD90-4D63-9715-E6CBF55A9E5A}" dt="2025-05-28T17:16:47.954" v="237" actId="1076"/>
          <ac:picMkLst>
            <pc:docMk/>
            <pc:sldMk cId="1034281243" sldId="259"/>
            <ac:picMk id="11" creationId="{7710A2F8-3524-7413-1590-9F9F006F0471}"/>
          </ac:picMkLst>
        </pc:picChg>
        <pc:picChg chg="del">
          <ac:chgData name="CIPRIAN-ILIE HAGĂU" userId="54654859-09ae-439b-928d-ab5fe01e3b19" providerId="ADAL" clId="{9FBA1D57-BD90-4D63-9715-E6CBF55A9E5A}" dt="2025-05-28T17:12:51.127" v="208" actId="478"/>
          <ac:picMkLst>
            <pc:docMk/>
            <pc:sldMk cId="1034281243" sldId="259"/>
            <ac:picMk id="12" creationId="{E3DB0E7E-5F84-24C5-D059-5FACF59BA0B5}"/>
          </ac:picMkLst>
        </pc:picChg>
        <pc:picChg chg="add mod">
          <ac:chgData name="CIPRIAN-ILIE HAGĂU" userId="54654859-09ae-439b-928d-ab5fe01e3b19" providerId="ADAL" clId="{9FBA1D57-BD90-4D63-9715-E6CBF55A9E5A}" dt="2025-05-28T17:16:47.954" v="237" actId="1076"/>
          <ac:picMkLst>
            <pc:docMk/>
            <pc:sldMk cId="1034281243" sldId="259"/>
            <ac:picMk id="14" creationId="{D888F103-F7C3-8762-0A41-20DE1BAA0E1E}"/>
          </ac:picMkLst>
        </pc:picChg>
        <pc:picChg chg="add mod">
          <ac:chgData name="CIPRIAN-ILIE HAGĂU" userId="54654859-09ae-439b-928d-ab5fe01e3b19" providerId="ADAL" clId="{9FBA1D57-BD90-4D63-9715-E6CBF55A9E5A}" dt="2025-05-28T17:16:47.954" v="237" actId="1076"/>
          <ac:picMkLst>
            <pc:docMk/>
            <pc:sldMk cId="1034281243" sldId="259"/>
            <ac:picMk id="16" creationId="{A7D8679F-EB95-F3B5-174D-B1DD55ECE9D0}"/>
          </ac:picMkLst>
        </pc:picChg>
      </pc:sldChg>
      <pc:sldChg chg="addSp delSp modSp add mod ord">
        <pc:chgData name="CIPRIAN-ILIE HAGĂU" userId="54654859-09ae-439b-928d-ab5fe01e3b19" providerId="ADAL" clId="{9FBA1D57-BD90-4D63-9715-E6CBF55A9E5A}" dt="2025-05-28T20:37:28.544" v="659" actId="1076"/>
        <pc:sldMkLst>
          <pc:docMk/>
          <pc:sldMk cId="3275261691" sldId="260"/>
        </pc:sldMkLst>
        <pc:spChg chg="mod">
          <ac:chgData name="CIPRIAN-ILIE HAGĂU" userId="54654859-09ae-439b-928d-ab5fe01e3b19" providerId="ADAL" clId="{9FBA1D57-BD90-4D63-9715-E6CBF55A9E5A}" dt="2025-05-28T20:37:28.544" v="659" actId="1076"/>
          <ac:spMkLst>
            <pc:docMk/>
            <pc:sldMk cId="3275261691" sldId="260"/>
            <ac:spMk id="2" creationId="{76AC9F8D-7748-9035-AAC2-CD25D1917CD0}"/>
          </ac:spMkLst>
        </pc:spChg>
        <pc:spChg chg="add del mod">
          <ac:chgData name="CIPRIAN-ILIE HAGĂU" userId="54654859-09ae-439b-928d-ab5fe01e3b19" providerId="ADAL" clId="{9FBA1D57-BD90-4D63-9715-E6CBF55A9E5A}" dt="2025-05-28T17:29:36.205" v="279" actId="1076"/>
          <ac:spMkLst>
            <pc:docMk/>
            <pc:sldMk cId="3275261691" sldId="260"/>
            <ac:spMk id="3" creationId="{D65DD6E1-7804-71CF-9ABC-05B719803FC6}"/>
          </ac:spMkLst>
        </pc:spChg>
        <pc:spChg chg="del">
          <ac:chgData name="CIPRIAN-ILIE HAGĂU" userId="54654859-09ae-439b-928d-ab5fe01e3b19" providerId="ADAL" clId="{9FBA1D57-BD90-4D63-9715-E6CBF55A9E5A}" dt="2025-05-28T17:17:37.999" v="244" actId="478"/>
          <ac:spMkLst>
            <pc:docMk/>
            <pc:sldMk cId="3275261691" sldId="260"/>
            <ac:spMk id="4" creationId="{77E32FA7-E402-666B-CFAB-40F0A2E47DB3}"/>
          </ac:spMkLst>
        </pc:spChg>
        <pc:spChg chg="add mod">
          <ac:chgData name="CIPRIAN-ILIE HAGĂU" userId="54654859-09ae-439b-928d-ab5fe01e3b19" providerId="ADAL" clId="{9FBA1D57-BD90-4D63-9715-E6CBF55A9E5A}" dt="2025-05-28T17:17:46.304" v="246"/>
          <ac:spMkLst>
            <pc:docMk/>
            <pc:sldMk cId="3275261691" sldId="260"/>
            <ac:spMk id="5" creationId="{5611C3D5-00BC-9C53-25E1-EAC1BC17A426}"/>
          </ac:spMkLst>
        </pc:spChg>
        <pc:spChg chg="del">
          <ac:chgData name="CIPRIAN-ILIE HAGĂU" userId="54654859-09ae-439b-928d-ab5fe01e3b19" providerId="ADAL" clId="{9FBA1D57-BD90-4D63-9715-E6CBF55A9E5A}" dt="2025-05-28T17:17:34.169" v="243" actId="478"/>
          <ac:spMkLst>
            <pc:docMk/>
            <pc:sldMk cId="3275261691" sldId="260"/>
            <ac:spMk id="20" creationId="{C7BCA3FB-F586-CC3E-ACC6-24F53B1B4728}"/>
          </ac:spMkLst>
        </pc:spChg>
        <pc:spChg chg="del">
          <ac:chgData name="CIPRIAN-ILIE HAGĂU" userId="54654859-09ae-439b-928d-ab5fe01e3b19" providerId="ADAL" clId="{9FBA1D57-BD90-4D63-9715-E6CBF55A9E5A}" dt="2025-05-28T17:17:34.169" v="243" actId="478"/>
          <ac:spMkLst>
            <pc:docMk/>
            <pc:sldMk cId="3275261691" sldId="260"/>
            <ac:spMk id="22" creationId="{A6E51320-8BE3-00AC-E7EF-3BA42FCF3A23}"/>
          </ac:spMkLst>
        </pc:spChg>
        <pc:spChg chg="del">
          <ac:chgData name="CIPRIAN-ILIE HAGĂU" userId="54654859-09ae-439b-928d-ab5fe01e3b19" providerId="ADAL" clId="{9FBA1D57-BD90-4D63-9715-E6CBF55A9E5A}" dt="2025-05-28T17:17:34.169" v="243" actId="478"/>
          <ac:spMkLst>
            <pc:docMk/>
            <pc:sldMk cId="3275261691" sldId="260"/>
            <ac:spMk id="24" creationId="{90C89E08-74B9-E6B7-F334-DEEA44E17909}"/>
          </ac:spMkLst>
        </pc:spChg>
        <pc:picChg chg="add mod">
          <ac:chgData name="CIPRIAN-ILIE HAGĂU" userId="54654859-09ae-439b-928d-ab5fe01e3b19" providerId="ADAL" clId="{9FBA1D57-BD90-4D63-9715-E6CBF55A9E5A}" dt="2025-05-28T17:30:02.851" v="283" actId="1076"/>
          <ac:picMkLst>
            <pc:docMk/>
            <pc:sldMk cId="3275261691" sldId="260"/>
            <ac:picMk id="7" creationId="{F3F4F3FC-6F9F-3300-2EB7-6F3EC58A7A14}"/>
          </ac:picMkLst>
        </pc:picChg>
        <pc:picChg chg="del">
          <ac:chgData name="CIPRIAN-ILIE HAGĂU" userId="54654859-09ae-439b-928d-ab5fe01e3b19" providerId="ADAL" clId="{9FBA1D57-BD90-4D63-9715-E6CBF55A9E5A}" dt="2025-05-28T17:17:31.034" v="242" actId="478"/>
          <ac:picMkLst>
            <pc:docMk/>
            <pc:sldMk cId="3275261691" sldId="260"/>
            <ac:picMk id="8" creationId="{D722B8A4-9AC5-F6E6-DF04-C7944B378231}"/>
          </ac:picMkLst>
        </pc:picChg>
        <pc:picChg chg="del">
          <ac:chgData name="CIPRIAN-ILIE HAGĂU" userId="54654859-09ae-439b-928d-ab5fe01e3b19" providerId="ADAL" clId="{9FBA1D57-BD90-4D63-9715-E6CBF55A9E5A}" dt="2025-05-28T17:17:31.034" v="242" actId="478"/>
          <ac:picMkLst>
            <pc:docMk/>
            <pc:sldMk cId="3275261691" sldId="260"/>
            <ac:picMk id="10" creationId="{A4BDC8CE-F991-951D-6C42-F278B09C614A}"/>
          </ac:picMkLst>
        </pc:picChg>
        <pc:picChg chg="add mod">
          <ac:chgData name="CIPRIAN-ILIE HAGĂU" userId="54654859-09ae-439b-928d-ab5fe01e3b19" providerId="ADAL" clId="{9FBA1D57-BD90-4D63-9715-E6CBF55A9E5A}" dt="2025-05-28T17:30:06.313" v="285" actId="1076"/>
          <ac:picMkLst>
            <pc:docMk/>
            <pc:sldMk cId="3275261691" sldId="260"/>
            <ac:picMk id="11" creationId="{F43CCE89-F9B9-59A3-98CD-5B051019E1A3}"/>
          </ac:picMkLst>
        </pc:picChg>
        <pc:picChg chg="del">
          <ac:chgData name="CIPRIAN-ILIE HAGĂU" userId="54654859-09ae-439b-928d-ab5fe01e3b19" providerId="ADAL" clId="{9FBA1D57-BD90-4D63-9715-E6CBF55A9E5A}" dt="2025-05-28T17:17:31.034" v="242" actId="478"/>
          <ac:picMkLst>
            <pc:docMk/>
            <pc:sldMk cId="3275261691" sldId="260"/>
            <ac:picMk id="12" creationId="{188A0AEA-32F4-7145-5ADD-F0059D7CA760}"/>
          </ac:picMkLst>
        </pc:picChg>
      </pc:sldChg>
      <pc:sldChg chg="addSp delSp modSp add mod">
        <pc:chgData name="CIPRIAN-ILIE HAGĂU" userId="54654859-09ae-439b-928d-ab5fe01e3b19" providerId="ADAL" clId="{9FBA1D57-BD90-4D63-9715-E6CBF55A9E5A}" dt="2025-05-28T17:32:49.566" v="311" actId="1076"/>
        <pc:sldMkLst>
          <pc:docMk/>
          <pc:sldMk cId="2476412320" sldId="261"/>
        </pc:sldMkLst>
        <pc:spChg chg="mod">
          <ac:chgData name="CIPRIAN-ILIE HAGĂU" userId="54654859-09ae-439b-928d-ab5fe01e3b19" providerId="ADAL" clId="{9FBA1D57-BD90-4D63-9715-E6CBF55A9E5A}" dt="2025-05-28T17:30:57.535" v="288"/>
          <ac:spMkLst>
            <pc:docMk/>
            <pc:sldMk cId="2476412320" sldId="261"/>
            <ac:spMk id="2" creationId="{0BCFCD2A-2258-26F9-1BC5-111FA10075D5}"/>
          </ac:spMkLst>
        </pc:spChg>
        <pc:spChg chg="mod">
          <ac:chgData name="CIPRIAN-ILIE HAGĂU" userId="54654859-09ae-439b-928d-ab5fe01e3b19" providerId="ADAL" clId="{9FBA1D57-BD90-4D63-9715-E6CBF55A9E5A}" dt="2025-05-28T17:32:22.858" v="306" actId="1076"/>
          <ac:spMkLst>
            <pc:docMk/>
            <pc:sldMk cId="2476412320" sldId="261"/>
            <ac:spMk id="3" creationId="{62FA1F85-FDCD-C2AC-1F19-AE5CA15E9501}"/>
          </ac:spMkLst>
        </pc:spChg>
        <pc:picChg chg="add mod">
          <ac:chgData name="CIPRIAN-ILIE HAGĂU" userId="54654859-09ae-439b-928d-ab5fe01e3b19" providerId="ADAL" clId="{9FBA1D57-BD90-4D63-9715-E6CBF55A9E5A}" dt="2025-05-28T17:32:49.566" v="311" actId="1076"/>
          <ac:picMkLst>
            <pc:docMk/>
            <pc:sldMk cId="2476412320" sldId="261"/>
            <ac:picMk id="5" creationId="{3F5429CE-16C3-2970-D3C4-0F98C50E4406}"/>
          </ac:picMkLst>
        </pc:picChg>
        <pc:picChg chg="del">
          <ac:chgData name="CIPRIAN-ILIE HAGĂU" userId="54654859-09ae-439b-928d-ab5fe01e3b19" providerId="ADAL" clId="{9FBA1D57-BD90-4D63-9715-E6CBF55A9E5A}" dt="2025-05-28T17:32:24.827" v="307" actId="478"/>
          <ac:picMkLst>
            <pc:docMk/>
            <pc:sldMk cId="2476412320" sldId="261"/>
            <ac:picMk id="7" creationId="{3B5484D5-F750-5FFA-AF5D-C5DE667D56D3}"/>
          </ac:picMkLst>
        </pc:picChg>
        <pc:picChg chg="del">
          <ac:chgData name="CIPRIAN-ILIE HAGĂU" userId="54654859-09ae-439b-928d-ab5fe01e3b19" providerId="ADAL" clId="{9FBA1D57-BD90-4D63-9715-E6CBF55A9E5A}" dt="2025-05-28T17:32:24.827" v="307" actId="478"/>
          <ac:picMkLst>
            <pc:docMk/>
            <pc:sldMk cId="2476412320" sldId="261"/>
            <ac:picMk id="11" creationId="{61BB10BC-B1B1-842D-EBDB-42535E553F6D}"/>
          </ac:picMkLst>
        </pc:picChg>
      </pc:sldChg>
      <pc:sldChg chg="addSp delSp modSp add mod setBg">
        <pc:chgData name="CIPRIAN-ILIE HAGĂU" userId="54654859-09ae-439b-928d-ab5fe01e3b19" providerId="ADAL" clId="{9FBA1D57-BD90-4D63-9715-E6CBF55A9E5A}" dt="2025-05-28T20:32:57.847" v="612" actId="1076"/>
        <pc:sldMkLst>
          <pc:docMk/>
          <pc:sldMk cId="1998694064" sldId="262"/>
        </pc:sldMkLst>
        <pc:spChg chg="mod">
          <ac:chgData name="CIPRIAN-ILIE HAGĂU" userId="54654859-09ae-439b-928d-ab5fe01e3b19" providerId="ADAL" clId="{9FBA1D57-BD90-4D63-9715-E6CBF55A9E5A}" dt="2025-05-28T20:29:58.988" v="578" actId="20577"/>
          <ac:spMkLst>
            <pc:docMk/>
            <pc:sldMk cId="1998694064" sldId="262"/>
            <ac:spMk id="2" creationId="{B0D91489-7BC0-F9ED-6464-CCDE5A10C818}"/>
          </ac:spMkLst>
        </pc:spChg>
        <pc:spChg chg="mod">
          <ac:chgData name="CIPRIAN-ILIE HAGĂU" userId="54654859-09ae-439b-928d-ab5fe01e3b19" providerId="ADAL" clId="{9FBA1D57-BD90-4D63-9715-E6CBF55A9E5A}" dt="2025-05-28T20:31:55.126" v="599" actId="113"/>
          <ac:spMkLst>
            <pc:docMk/>
            <pc:sldMk cId="1998694064" sldId="262"/>
            <ac:spMk id="3" creationId="{741DE8BF-C09C-9DA8-68FA-23BA3067357C}"/>
          </ac:spMkLst>
        </pc:spChg>
        <pc:spChg chg="add del mod">
          <ac:chgData name="CIPRIAN-ILIE HAGĂU" userId="54654859-09ae-439b-928d-ab5fe01e3b19" providerId="ADAL" clId="{9FBA1D57-BD90-4D63-9715-E6CBF55A9E5A}" dt="2025-05-28T17:33:15.396" v="317"/>
          <ac:spMkLst>
            <pc:docMk/>
            <pc:sldMk cId="1998694064" sldId="262"/>
            <ac:spMk id="4" creationId="{61FC0B84-4FB6-EAE7-FB3E-39B085412D32}"/>
          </ac:spMkLst>
        </pc:spChg>
        <pc:spChg chg="add">
          <ac:chgData name="CIPRIAN-ILIE HAGĂU" userId="54654859-09ae-439b-928d-ab5fe01e3b19" providerId="ADAL" clId="{9FBA1D57-BD90-4D63-9715-E6CBF55A9E5A}" dt="2025-05-28T20:31:02.184" v="579"/>
          <ac:spMkLst>
            <pc:docMk/>
            <pc:sldMk cId="1998694064" sldId="262"/>
            <ac:spMk id="8" creationId="{2D44518E-9E6E-2A6A-A5BC-5CEE7161A995}"/>
          </ac:spMkLst>
        </pc:spChg>
        <pc:spChg chg="add">
          <ac:chgData name="CIPRIAN-ILIE HAGĂU" userId="54654859-09ae-439b-928d-ab5fe01e3b19" providerId="ADAL" clId="{9FBA1D57-BD90-4D63-9715-E6CBF55A9E5A}" dt="2025-05-28T17:34:49.818" v="333" actId="26606"/>
          <ac:spMkLst>
            <pc:docMk/>
            <pc:sldMk cId="1998694064" sldId="262"/>
            <ac:spMk id="12" creationId="{11D6A2A3-F101-46F7-8B6F-1C699CAFE9AD}"/>
          </ac:spMkLst>
        </pc:spChg>
        <pc:spChg chg="add">
          <ac:chgData name="CIPRIAN-ILIE HAGĂU" userId="54654859-09ae-439b-928d-ab5fe01e3b19" providerId="ADAL" clId="{9FBA1D57-BD90-4D63-9715-E6CBF55A9E5A}" dt="2025-05-28T17:34:49.818" v="333" actId="26606"/>
          <ac:spMkLst>
            <pc:docMk/>
            <pc:sldMk cId="1998694064" sldId="262"/>
            <ac:spMk id="14" creationId="{529E760E-527D-4053-A309-F2BDE12501CD}"/>
          </ac:spMkLst>
        </pc:spChg>
        <pc:spChg chg="add">
          <ac:chgData name="CIPRIAN-ILIE HAGĂU" userId="54654859-09ae-439b-928d-ab5fe01e3b19" providerId="ADAL" clId="{9FBA1D57-BD90-4D63-9715-E6CBF55A9E5A}" dt="2025-05-28T17:34:49.818" v="333" actId="26606"/>
          <ac:spMkLst>
            <pc:docMk/>
            <pc:sldMk cId="1998694064" sldId="262"/>
            <ac:spMk id="16" creationId="{4153D448-4ED1-429A-A28C-8316DE7CAF7E}"/>
          </ac:spMkLst>
        </pc:spChg>
        <pc:picChg chg="del">
          <ac:chgData name="CIPRIAN-ILIE HAGĂU" userId="54654859-09ae-439b-928d-ab5fe01e3b19" providerId="ADAL" clId="{9FBA1D57-BD90-4D63-9715-E6CBF55A9E5A}" dt="2025-05-28T17:33:35.050" v="324" actId="478"/>
          <ac:picMkLst>
            <pc:docMk/>
            <pc:sldMk cId="1998694064" sldId="262"/>
            <ac:picMk id="5" creationId="{B1F52F93-549A-A180-E462-430AE60E5DF8}"/>
          </ac:picMkLst>
        </pc:picChg>
        <pc:picChg chg="add del mod">
          <ac:chgData name="CIPRIAN-ILIE HAGĂU" userId="54654859-09ae-439b-928d-ab5fe01e3b19" providerId="ADAL" clId="{9FBA1D57-BD90-4D63-9715-E6CBF55A9E5A}" dt="2025-05-28T20:32:12.023" v="602" actId="478"/>
          <ac:picMkLst>
            <pc:docMk/>
            <pc:sldMk cId="1998694064" sldId="262"/>
            <ac:picMk id="7" creationId="{31C450B6-24AB-E193-33AE-AA94DD5B0AC1}"/>
          </ac:picMkLst>
        </pc:picChg>
        <pc:picChg chg="add mod">
          <ac:chgData name="CIPRIAN-ILIE HAGĂU" userId="54654859-09ae-439b-928d-ab5fe01e3b19" providerId="ADAL" clId="{9FBA1D57-BD90-4D63-9715-E6CBF55A9E5A}" dt="2025-05-28T20:32:57.847" v="612" actId="1076"/>
          <ac:picMkLst>
            <pc:docMk/>
            <pc:sldMk cId="1998694064" sldId="262"/>
            <ac:picMk id="4100" creationId="{2CE61742-8C95-5BE0-3F7C-37E009CEA966}"/>
          </ac:picMkLst>
        </pc:picChg>
      </pc:sldChg>
      <pc:sldChg chg="addSp delSp modSp add mod">
        <pc:chgData name="CIPRIAN-ILIE HAGĂU" userId="54654859-09ae-439b-928d-ab5fe01e3b19" providerId="ADAL" clId="{9FBA1D57-BD90-4D63-9715-E6CBF55A9E5A}" dt="2025-05-28T17:41:58.539" v="364" actId="478"/>
        <pc:sldMkLst>
          <pc:docMk/>
          <pc:sldMk cId="2287842499" sldId="264"/>
        </pc:sldMkLst>
        <pc:spChg chg="mod">
          <ac:chgData name="CIPRIAN-ILIE HAGĂU" userId="54654859-09ae-439b-928d-ab5fe01e3b19" providerId="ADAL" clId="{9FBA1D57-BD90-4D63-9715-E6CBF55A9E5A}" dt="2025-05-28T17:41:55.168" v="363" actId="26606"/>
          <ac:spMkLst>
            <pc:docMk/>
            <pc:sldMk cId="2287842499" sldId="264"/>
            <ac:spMk id="2" creationId="{38908ABB-3161-752D-7D06-56F66808875B}"/>
          </ac:spMkLst>
        </pc:spChg>
        <pc:spChg chg="del">
          <ac:chgData name="CIPRIAN-ILIE HAGĂU" userId="54654859-09ae-439b-928d-ab5fe01e3b19" providerId="ADAL" clId="{9FBA1D57-BD90-4D63-9715-E6CBF55A9E5A}" dt="2025-05-28T17:41:38.100" v="347" actId="478"/>
          <ac:spMkLst>
            <pc:docMk/>
            <pc:sldMk cId="2287842499" sldId="264"/>
            <ac:spMk id="3" creationId="{875A0419-6C2D-48EA-3815-5F0A0F123AC7}"/>
          </ac:spMkLst>
        </pc:spChg>
        <pc:spChg chg="add del mod">
          <ac:chgData name="CIPRIAN-ILIE HAGĂU" userId="54654859-09ae-439b-928d-ab5fe01e3b19" providerId="ADAL" clId="{9FBA1D57-BD90-4D63-9715-E6CBF55A9E5A}" dt="2025-05-28T17:41:55.168" v="363" actId="26606"/>
          <ac:spMkLst>
            <pc:docMk/>
            <pc:sldMk cId="2287842499" sldId="264"/>
            <ac:spMk id="5" creationId="{C8E093B6-E380-02C4-2008-1A386517F3A1}"/>
          </ac:spMkLst>
        </pc:spChg>
        <pc:spChg chg="add del">
          <ac:chgData name="CIPRIAN-ILIE HAGĂU" userId="54654859-09ae-439b-928d-ab5fe01e3b19" providerId="ADAL" clId="{9FBA1D57-BD90-4D63-9715-E6CBF55A9E5A}" dt="2025-05-28T17:41:55.168" v="363" actId="26606"/>
          <ac:spMkLst>
            <pc:docMk/>
            <pc:sldMk cId="2287842499" sldId="264"/>
            <ac:spMk id="12" creationId="{16D0CA75-FA10-77E5-DBB3-1C218ADB7963}"/>
          </ac:spMkLst>
        </pc:spChg>
        <pc:spChg chg="add del">
          <ac:chgData name="CIPRIAN-ILIE HAGĂU" userId="54654859-09ae-439b-928d-ab5fe01e3b19" providerId="ADAL" clId="{9FBA1D57-BD90-4D63-9715-E6CBF55A9E5A}" dt="2025-05-28T17:41:54.517" v="360" actId="26606"/>
          <ac:spMkLst>
            <pc:docMk/>
            <pc:sldMk cId="2287842499" sldId="264"/>
            <ac:spMk id="14" creationId="{BDA3985A-2CAB-4E50-88A7-CD3BD515EDFB}"/>
          </ac:spMkLst>
        </pc:spChg>
        <pc:spChg chg="add del">
          <ac:chgData name="CIPRIAN-ILIE HAGĂU" userId="54654859-09ae-439b-928d-ab5fe01e3b19" providerId="ADAL" clId="{9FBA1D57-BD90-4D63-9715-E6CBF55A9E5A}" dt="2025-05-28T17:41:55.141" v="362" actId="26606"/>
          <ac:spMkLst>
            <pc:docMk/>
            <pc:sldMk cId="2287842499" sldId="264"/>
            <ac:spMk id="16" creationId="{EAE19BCE-2345-B6F5-088F-3883F76CD85D}"/>
          </ac:spMkLst>
        </pc:spChg>
        <pc:spChg chg="add del">
          <ac:chgData name="CIPRIAN-ILIE HAGĂU" userId="54654859-09ae-439b-928d-ab5fe01e3b19" providerId="ADAL" clId="{9FBA1D57-BD90-4D63-9715-E6CBF55A9E5A}" dt="2025-05-28T17:41:54.517" v="360" actId="26606"/>
          <ac:spMkLst>
            <pc:docMk/>
            <pc:sldMk cId="2287842499" sldId="264"/>
            <ac:spMk id="22" creationId="{BD4C0BBB-0042-4603-A226-6117F3FD5B3C}"/>
          </ac:spMkLst>
        </pc:spChg>
        <pc:spChg chg="add del">
          <ac:chgData name="CIPRIAN-ILIE HAGĂU" userId="54654859-09ae-439b-928d-ab5fe01e3b19" providerId="ADAL" clId="{9FBA1D57-BD90-4D63-9715-E6CBF55A9E5A}" dt="2025-05-28T17:41:53.508" v="358" actId="26606"/>
          <ac:spMkLst>
            <pc:docMk/>
            <pc:sldMk cId="2287842499" sldId="264"/>
            <ac:spMk id="23" creationId="{BD4C0BBB-0042-4603-A226-6117F3FD5B3C}"/>
          </ac:spMkLst>
        </pc:spChg>
        <pc:spChg chg="add del">
          <ac:chgData name="CIPRIAN-ILIE HAGĂU" userId="54654859-09ae-439b-928d-ab5fe01e3b19" providerId="ADAL" clId="{9FBA1D57-BD90-4D63-9715-E6CBF55A9E5A}" dt="2025-05-28T17:41:54.517" v="360" actId="26606"/>
          <ac:spMkLst>
            <pc:docMk/>
            <pc:sldMk cId="2287842499" sldId="264"/>
            <ac:spMk id="24" creationId="{EC44F520-2598-460E-9F91-B02F60830CA2}"/>
          </ac:spMkLst>
        </pc:spChg>
        <pc:spChg chg="add del">
          <ac:chgData name="CIPRIAN-ILIE HAGĂU" userId="54654859-09ae-439b-928d-ab5fe01e3b19" providerId="ADAL" clId="{9FBA1D57-BD90-4D63-9715-E6CBF55A9E5A}" dt="2025-05-28T17:41:53.508" v="358" actId="26606"/>
          <ac:spMkLst>
            <pc:docMk/>
            <pc:sldMk cId="2287842499" sldId="264"/>
            <ac:spMk id="25" creationId="{EC44F520-2598-460E-9F91-B02F60830CA2}"/>
          </ac:spMkLst>
        </pc:spChg>
        <pc:spChg chg="add del">
          <ac:chgData name="CIPRIAN-ILIE HAGĂU" userId="54654859-09ae-439b-928d-ab5fe01e3b19" providerId="ADAL" clId="{9FBA1D57-BD90-4D63-9715-E6CBF55A9E5A}" dt="2025-05-28T17:41:54.517" v="360" actId="26606"/>
          <ac:spMkLst>
            <pc:docMk/>
            <pc:sldMk cId="2287842499" sldId="264"/>
            <ac:spMk id="26" creationId="{4D896123-1B32-4CB1-B2ED-E34BBC26B423}"/>
          </ac:spMkLst>
        </pc:spChg>
        <pc:spChg chg="add del">
          <ac:chgData name="CIPRIAN-ILIE HAGĂU" userId="54654859-09ae-439b-928d-ab5fe01e3b19" providerId="ADAL" clId="{9FBA1D57-BD90-4D63-9715-E6CBF55A9E5A}" dt="2025-05-28T17:41:53.508" v="358" actId="26606"/>
          <ac:spMkLst>
            <pc:docMk/>
            <pc:sldMk cId="2287842499" sldId="264"/>
            <ac:spMk id="27" creationId="{1DBC8414-BE7E-4B6C-A114-B2C3795C883F}"/>
          </ac:spMkLst>
        </pc:spChg>
        <pc:spChg chg="add del">
          <ac:chgData name="CIPRIAN-ILIE HAGĂU" userId="54654859-09ae-439b-928d-ab5fe01e3b19" providerId="ADAL" clId="{9FBA1D57-BD90-4D63-9715-E6CBF55A9E5A}" dt="2025-05-28T17:41:54.517" v="360" actId="26606"/>
          <ac:spMkLst>
            <pc:docMk/>
            <pc:sldMk cId="2287842499" sldId="264"/>
            <ac:spMk id="28" creationId="{F57DA40C-10B8-4678-8433-AA03ED65E921}"/>
          </ac:spMkLst>
        </pc:spChg>
        <pc:spChg chg="add del">
          <ac:chgData name="CIPRIAN-ILIE HAGĂU" userId="54654859-09ae-439b-928d-ab5fe01e3b19" providerId="ADAL" clId="{9FBA1D57-BD90-4D63-9715-E6CBF55A9E5A}" dt="2025-05-28T17:41:53.508" v="358" actId="26606"/>
          <ac:spMkLst>
            <pc:docMk/>
            <pc:sldMk cId="2287842499" sldId="264"/>
            <ac:spMk id="29" creationId="{0EC398C5-5C2E-4038-9DB3-DE2B5A9BEFFB}"/>
          </ac:spMkLst>
        </pc:spChg>
        <pc:spChg chg="del">
          <ac:chgData name="CIPRIAN-ILIE HAGĂU" userId="54654859-09ae-439b-928d-ab5fe01e3b19" providerId="ADAL" clId="{9FBA1D57-BD90-4D63-9715-E6CBF55A9E5A}" dt="2025-05-28T17:41:54.517" v="360" actId="26606"/>
          <ac:spMkLst>
            <pc:docMk/>
            <pc:sldMk cId="2287842499" sldId="264"/>
            <ac:spMk id="30" creationId="{D1DEB652-CD49-4786-9154-A1A30E195ADF}"/>
          </ac:spMkLst>
        </pc:spChg>
        <pc:spChg chg="add del">
          <ac:chgData name="CIPRIAN-ILIE HAGĂU" userId="54654859-09ae-439b-928d-ab5fe01e3b19" providerId="ADAL" clId="{9FBA1D57-BD90-4D63-9715-E6CBF55A9E5A}" dt="2025-05-28T17:41:53.508" v="358" actId="26606"/>
          <ac:spMkLst>
            <pc:docMk/>
            <pc:sldMk cId="2287842499" sldId="264"/>
            <ac:spMk id="31" creationId="{A2F10B26-073B-4B10-8AAA-161242DD82B0}"/>
          </ac:spMkLst>
        </pc:spChg>
        <pc:spChg chg="add del">
          <ac:chgData name="CIPRIAN-ILIE HAGĂU" userId="54654859-09ae-439b-928d-ab5fe01e3b19" providerId="ADAL" clId="{9FBA1D57-BD90-4D63-9715-E6CBF55A9E5A}" dt="2025-05-28T17:41:54.517" v="360" actId="26606"/>
          <ac:spMkLst>
            <pc:docMk/>
            <pc:sldMk cId="2287842499" sldId="264"/>
            <ac:spMk id="32" creationId="{59A7483D-55E4-41F7-8F87-19FAB2AEAA50}"/>
          </ac:spMkLst>
        </pc:spChg>
        <pc:spChg chg="add del">
          <ac:chgData name="CIPRIAN-ILIE HAGĂU" userId="54654859-09ae-439b-928d-ab5fe01e3b19" providerId="ADAL" clId="{9FBA1D57-BD90-4D63-9715-E6CBF55A9E5A}" dt="2025-05-28T17:41:55.141" v="362" actId="26606"/>
          <ac:spMkLst>
            <pc:docMk/>
            <pc:sldMk cId="2287842499" sldId="264"/>
            <ac:spMk id="34" creationId="{30BF160C-EC5F-45F5-9B8D-197AFA37BBDE}"/>
          </ac:spMkLst>
        </pc:spChg>
        <pc:spChg chg="add del">
          <ac:chgData name="CIPRIAN-ILIE HAGĂU" userId="54654859-09ae-439b-928d-ab5fe01e3b19" providerId="ADAL" clId="{9FBA1D57-BD90-4D63-9715-E6CBF55A9E5A}" dt="2025-05-28T17:41:53.508" v="358" actId="26606"/>
          <ac:spMkLst>
            <pc:docMk/>
            <pc:sldMk cId="2287842499" sldId="264"/>
            <ac:spMk id="35" creationId="{DE6E822A-8BCF-432C-83E6-BBE821476CD4}"/>
          </ac:spMkLst>
        </pc:spChg>
        <pc:spChg chg="add del">
          <ac:chgData name="CIPRIAN-ILIE HAGĂU" userId="54654859-09ae-439b-928d-ab5fe01e3b19" providerId="ADAL" clId="{9FBA1D57-BD90-4D63-9715-E6CBF55A9E5A}" dt="2025-05-28T17:41:55.141" v="362" actId="26606"/>
          <ac:spMkLst>
            <pc:docMk/>
            <pc:sldMk cId="2287842499" sldId="264"/>
            <ac:spMk id="36" creationId="{BD4C0BBB-0042-4603-A226-6117F3FD5B3C}"/>
          </ac:spMkLst>
        </pc:spChg>
        <pc:spChg chg="add del">
          <ac:chgData name="CIPRIAN-ILIE HAGĂU" userId="54654859-09ae-439b-928d-ab5fe01e3b19" providerId="ADAL" clId="{9FBA1D57-BD90-4D63-9715-E6CBF55A9E5A}" dt="2025-05-28T17:41:55.141" v="362" actId="26606"/>
          <ac:spMkLst>
            <pc:docMk/>
            <pc:sldMk cId="2287842499" sldId="264"/>
            <ac:spMk id="37" creationId="{EC44F520-2598-460E-9F91-B02F60830CA2}"/>
          </ac:spMkLst>
        </pc:spChg>
        <pc:spChg chg="add del">
          <ac:chgData name="CIPRIAN-ILIE HAGĂU" userId="54654859-09ae-439b-928d-ab5fe01e3b19" providerId="ADAL" clId="{9FBA1D57-BD90-4D63-9715-E6CBF55A9E5A}" dt="2025-05-28T17:41:55.141" v="362" actId="26606"/>
          <ac:spMkLst>
            <pc:docMk/>
            <pc:sldMk cId="2287842499" sldId="264"/>
            <ac:spMk id="38" creationId="{4D896123-1B32-4CB1-B2ED-E34BBC26B423}"/>
          </ac:spMkLst>
        </pc:spChg>
        <pc:spChg chg="add del">
          <ac:chgData name="CIPRIAN-ILIE HAGĂU" userId="54654859-09ae-439b-928d-ab5fe01e3b19" providerId="ADAL" clId="{9FBA1D57-BD90-4D63-9715-E6CBF55A9E5A}" dt="2025-05-28T17:41:55.141" v="362" actId="26606"/>
          <ac:spMkLst>
            <pc:docMk/>
            <pc:sldMk cId="2287842499" sldId="264"/>
            <ac:spMk id="40" creationId="{54F04D94-5D02-443B-801E-0CAC1D4EBF3D}"/>
          </ac:spMkLst>
        </pc:spChg>
        <pc:spChg chg="add del">
          <ac:chgData name="CIPRIAN-ILIE HAGĂU" userId="54654859-09ae-439b-928d-ab5fe01e3b19" providerId="ADAL" clId="{9FBA1D57-BD90-4D63-9715-E6CBF55A9E5A}" dt="2025-05-28T17:41:55.141" v="362" actId="26606"/>
          <ac:spMkLst>
            <pc:docMk/>
            <pc:sldMk cId="2287842499" sldId="264"/>
            <ac:spMk id="42" creationId="{6FF3D9AA-2746-40BA-A174-3C45EA458CD5}"/>
          </ac:spMkLst>
        </pc:spChg>
        <pc:spChg chg="add">
          <ac:chgData name="CIPRIAN-ILIE HAGĂU" userId="54654859-09ae-439b-928d-ab5fe01e3b19" providerId="ADAL" clId="{9FBA1D57-BD90-4D63-9715-E6CBF55A9E5A}" dt="2025-05-28T17:41:55.168" v="363" actId="26606"/>
          <ac:spMkLst>
            <pc:docMk/>
            <pc:sldMk cId="2287842499" sldId="264"/>
            <ac:spMk id="44" creationId="{BD4C0BBB-0042-4603-A226-6117F3FD5B3C}"/>
          </ac:spMkLst>
        </pc:spChg>
        <pc:spChg chg="add">
          <ac:chgData name="CIPRIAN-ILIE HAGĂU" userId="54654859-09ae-439b-928d-ab5fe01e3b19" providerId="ADAL" clId="{9FBA1D57-BD90-4D63-9715-E6CBF55A9E5A}" dt="2025-05-28T17:41:55.168" v="363" actId="26606"/>
          <ac:spMkLst>
            <pc:docMk/>
            <pc:sldMk cId="2287842499" sldId="264"/>
            <ac:spMk id="45" creationId="{EC44F520-2598-460E-9F91-B02F60830CA2}"/>
          </ac:spMkLst>
        </pc:spChg>
        <pc:spChg chg="add">
          <ac:chgData name="CIPRIAN-ILIE HAGĂU" userId="54654859-09ae-439b-928d-ab5fe01e3b19" providerId="ADAL" clId="{9FBA1D57-BD90-4D63-9715-E6CBF55A9E5A}" dt="2025-05-28T17:41:55.168" v="363" actId="26606"/>
          <ac:spMkLst>
            <pc:docMk/>
            <pc:sldMk cId="2287842499" sldId="264"/>
            <ac:spMk id="46" creationId="{36F292AA-C8DB-4CAA-97C9-456CF8540690}"/>
          </ac:spMkLst>
        </pc:spChg>
        <pc:spChg chg="add">
          <ac:chgData name="CIPRIAN-ILIE HAGĂU" userId="54654859-09ae-439b-928d-ab5fe01e3b19" providerId="ADAL" clId="{9FBA1D57-BD90-4D63-9715-E6CBF55A9E5A}" dt="2025-05-28T17:41:55.168" v="363" actId="26606"/>
          <ac:spMkLst>
            <pc:docMk/>
            <pc:sldMk cId="2287842499" sldId="264"/>
            <ac:spMk id="48" creationId="{AA065953-3D69-4CD4-80C3-DF10DEB4C761}"/>
          </ac:spMkLst>
        </pc:spChg>
        <pc:spChg chg="add">
          <ac:chgData name="CIPRIAN-ILIE HAGĂU" userId="54654859-09ae-439b-928d-ab5fe01e3b19" providerId="ADAL" clId="{9FBA1D57-BD90-4D63-9715-E6CBF55A9E5A}" dt="2025-05-28T17:41:55.168" v="363" actId="26606"/>
          <ac:spMkLst>
            <pc:docMk/>
            <pc:sldMk cId="2287842499" sldId="264"/>
            <ac:spMk id="49" creationId="{2AB36DB5-F10D-4EDB-87E2-ECB9301FFC62}"/>
          </ac:spMkLst>
        </pc:spChg>
        <pc:spChg chg="add">
          <ac:chgData name="CIPRIAN-ILIE HAGĂU" userId="54654859-09ae-439b-928d-ab5fe01e3b19" providerId="ADAL" clId="{9FBA1D57-BD90-4D63-9715-E6CBF55A9E5A}" dt="2025-05-28T17:41:55.168" v="363" actId="26606"/>
          <ac:spMkLst>
            <pc:docMk/>
            <pc:sldMk cId="2287842499" sldId="264"/>
            <ac:spMk id="50" creationId="{446F195D-95DC-419E-BBC1-E2B601A6067B}"/>
          </ac:spMkLst>
        </pc:spChg>
        <pc:spChg chg="add">
          <ac:chgData name="CIPRIAN-ILIE HAGĂU" userId="54654859-09ae-439b-928d-ab5fe01e3b19" providerId="ADAL" clId="{9FBA1D57-BD90-4D63-9715-E6CBF55A9E5A}" dt="2025-05-28T17:41:55.168" v="363" actId="26606"/>
          <ac:spMkLst>
            <pc:docMk/>
            <pc:sldMk cId="2287842499" sldId="264"/>
            <ac:spMk id="51" creationId="{2256CF5B-1DAD-4912-86B9-FCA733692FED}"/>
          </ac:spMkLst>
        </pc:spChg>
        <pc:picChg chg="del">
          <ac:chgData name="CIPRIAN-ILIE HAGĂU" userId="54654859-09ae-439b-928d-ab5fe01e3b19" providerId="ADAL" clId="{9FBA1D57-BD90-4D63-9715-E6CBF55A9E5A}" dt="2025-05-28T17:41:38.100" v="347" actId="478"/>
          <ac:picMkLst>
            <pc:docMk/>
            <pc:sldMk cId="2287842499" sldId="264"/>
            <ac:picMk id="7" creationId="{33984753-42F5-08FB-F738-E542ACAF92D3}"/>
          </ac:picMkLst>
        </pc:picChg>
        <pc:picChg chg="del">
          <ac:chgData name="CIPRIAN-ILIE HAGĂU" userId="54654859-09ae-439b-928d-ab5fe01e3b19" providerId="ADAL" clId="{9FBA1D57-BD90-4D63-9715-E6CBF55A9E5A}" dt="2025-05-28T17:41:58.539" v="364" actId="478"/>
          <ac:picMkLst>
            <pc:docMk/>
            <pc:sldMk cId="2287842499" sldId="264"/>
            <ac:picMk id="47" creationId="{D9769DDB-BD3F-2EB6-C5E4-BAD9EDC17504}"/>
          </ac:picMkLst>
        </pc:picChg>
      </pc:sldChg>
      <pc:sldChg chg="modSp mod">
        <pc:chgData name="CIPRIAN-ILIE HAGĂU" userId="54654859-09ae-439b-928d-ab5fe01e3b19" providerId="ADAL" clId="{9FBA1D57-BD90-4D63-9715-E6CBF55A9E5A}" dt="2025-05-28T20:33:58.210" v="620" actId="1035"/>
        <pc:sldMkLst>
          <pc:docMk/>
          <pc:sldMk cId="1882488165" sldId="265"/>
        </pc:sldMkLst>
        <pc:spChg chg="mod">
          <ac:chgData name="CIPRIAN-ILIE HAGĂU" userId="54654859-09ae-439b-928d-ab5fe01e3b19" providerId="ADAL" clId="{9FBA1D57-BD90-4D63-9715-E6CBF55A9E5A}" dt="2025-05-28T20:33:54.543" v="619" actId="1035"/>
          <ac:spMkLst>
            <pc:docMk/>
            <pc:sldMk cId="1882488165" sldId="265"/>
            <ac:spMk id="2" creationId="{CEC50E53-ACAA-02C5-D827-E29B54FC4DCF}"/>
          </ac:spMkLst>
        </pc:spChg>
        <pc:spChg chg="mod">
          <ac:chgData name="CIPRIAN-ILIE HAGĂU" userId="54654859-09ae-439b-928d-ab5fe01e3b19" providerId="ADAL" clId="{9FBA1D57-BD90-4D63-9715-E6CBF55A9E5A}" dt="2025-05-28T20:33:58.210" v="620" actId="1035"/>
          <ac:spMkLst>
            <pc:docMk/>
            <pc:sldMk cId="1882488165" sldId="265"/>
            <ac:spMk id="3" creationId="{29AEB459-A622-7910-F404-8885D510E384}"/>
          </ac:spMkLst>
        </pc:spChg>
        <pc:picChg chg="mod">
          <ac:chgData name="CIPRIAN-ILIE HAGĂU" userId="54654859-09ae-439b-928d-ab5fe01e3b19" providerId="ADAL" clId="{9FBA1D57-BD90-4D63-9715-E6CBF55A9E5A}" dt="2025-05-28T20:33:50.175" v="617" actId="1076"/>
          <ac:picMkLst>
            <pc:docMk/>
            <pc:sldMk cId="1882488165" sldId="265"/>
            <ac:picMk id="5" creationId="{CE66AD22-FC69-270C-E563-B574C6E0A3ED}"/>
          </ac:picMkLst>
        </pc:picChg>
      </pc:sldChg>
      <pc:sldChg chg="modSp mod">
        <pc:chgData name="CIPRIAN-ILIE HAGĂU" userId="54654859-09ae-439b-928d-ab5fe01e3b19" providerId="ADAL" clId="{9FBA1D57-BD90-4D63-9715-E6CBF55A9E5A}" dt="2025-05-28T20:35:21.289" v="635" actId="1076"/>
        <pc:sldMkLst>
          <pc:docMk/>
          <pc:sldMk cId="2622315533" sldId="266"/>
        </pc:sldMkLst>
        <pc:spChg chg="mod">
          <ac:chgData name="CIPRIAN-ILIE HAGĂU" userId="54654859-09ae-439b-928d-ab5fe01e3b19" providerId="ADAL" clId="{9FBA1D57-BD90-4D63-9715-E6CBF55A9E5A}" dt="2025-05-28T20:35:21.289" v="635" actId="1076"/>
          <ac:spMkLst>
            <pc:docMk/>
            <pc:sldMk cId="2622315533" sldId="266"/>
            <ac:spMk id="2" creationId="{B10AC5AC-88A7-D230-99ED-D36A96AFBECD}"/>
          </ac:spMkLst>
        </pc:spChg>
        <pc:spChg chg="mod">
          <ac:chgData name="CIPRIAN-ILIE HAGĂU" userId="54654859-09ae-439b-928d-ab5fe01e3b19" providerId="ADAL" clId="{9FBA1D57-BD90-4D63-9715-E6CBF55A9E5A}" dt="2025-05-28T20:35:17.609" v="634" actId="1076"/>
          <ac:spMkLst>
            <pc:docMk/>
            <pc:sldMk cId="2622315533" sldId="266"/>
            <ac:spMk id="3" creationId="{8FFE9A31-58B6-5AD3-B355-CA0E0E8CB7E2}"/>
          </ac:spMkLst>
        </pc:spChg>
        <pc:spChg chg="mod">
          <ac:chgData name="CIPRIAN-ILIE HAGĂU" userId="54654859-09ae-439b-928d-ab5fe01e3b19" providerId="ADAL" clId="{9FBA1D57-BD90-4D63-9715-E6CBF55A9E5A}" dt="2025-05-28T20:35:17.609" v="634" actId="1076"/>
          <ac:spMkLst>
            <pc:docMk/>
            <pc:sldMk cId="2622315533" sldId="266"/>
            <ac:spMk id="7" creationId="{712DA891-B818-D498-B011-7E9B1C8C1CF6}"/>
          </ac:spMkLst>
        </pc:spChg>
        <pc:picChg chg="mod">
          <ac:chgData name="CIPRIAN-ILIE HAGĂU" userId="54654859-09ae-439b-928d-ab5fe01e3b19" providerId="ADAL" clId="{9FBA1D57-BD90-4D63-9715-E6CBF55A9E5A}" dt="2025-05-28T20:35:17.609" v="634" actId="1076"/>
          <ac:picMkLst>
            <pc:docMk/>
            <pc:sldMk cId="2622315533" sldId="266"/>
            <ac:picMk id="4" creationId="{542633BA-9F85-005F-EF32-D4DD82CE7F09}"/>
          </ac:picMkLst>
        </pc:picChg>
        <pc:picChg chg="mod">
          <ac:chgData name="CIPRIAN-ILIE HAGĂU" userId="54654859-09ae-439b-928d-ab5fe01e3b19" providerId="ADAL" clId="{9FBA1D57-BD90-4D63-9715-E6CBF55A9E5A}" dt="2025-05-28T20:35:17.609" v="634" actId="1076"/>
          <ac:picMkLst>
            <pc:docMk/>
            <pc:sldMk cId="2622315533" sldId="266"/>
            <ac:picMk id="5" creationId="{ED9FC922-24C1-645F-83BC-F0734327E76D}"/>
          </ac:picMkLst>
        </pc:picChg>
        <pc:picChg chg="mod">
          <ac:chgData name="CIPRIAN-ILIE HAGĂU" userId="54654859-09ae-439b-928d-ab5fe01e3b19" providerId="ADAL" clId="{9FBA1D57-BD90-4D63-9715-E6CBF55A9E5A}" dt="2025-05-28T20:35:17.609" v="634" actId="1076"/>
          <ac:picMkLst>
            <pc:docMk/>
            <pc:sldMk cId="2622315533" sldId="266"/>
            <ac:picMk id="6" creationId="{97605065-2692-26DD-C757-1B814216C1EA}"/>
          </ac:picMkLst>
        </pc:picChg>
      </pc:sldChg>
      <pc:sldChg chg="modSp mod">
        <pc:chgData name="CIPRIAN-ILIE HAGĂU" userId="54654859-09ae-439b-928d-ab5fe01e3b19" providerId="ADAL" clId="{9FBA1D57-BD90-4D63-9715-E6CBF55A9E5A}" dt="2025-05-28T20:34:33.427" v="627" actId="1076"/>
        <pc:sldMkLst>
          <pc:docMk/>
          <pc:sldMk cId="1219499190" sldId="267"/>
        </pc:sldMkLst>
        <pc:spChg chg="mod">
          <ac:chgData name="CIPRIAN-ILIE HAGĂU" userId="54654859-09ae-439b-928d-ab5fe01e3b19" providerId="ADAL" clId="{9FBA1D57-BD90-4D63-9715-E6CBF55A9E5A}" dt="2025-05-28T20:34:33.427" v="627" actId="1076"/>
          <ac:spMkLst>
            <pc:docMk/>
            <pc:sldMk cId="1219499190" sldId="267"/>
            <ac:spMk id="2" creationId="{E7936972-9E0C-5171-2BF5-D10E0B2039C6}"/>
          </ac:spMkLst>
        </pc:spChg>
        <pc:spChg chg="mod">
          <ac:chgData name="CIPRIAN-ILIE HAGĂU" userId="54654859-09ae-439b-928d-ab5fe01e3b19" providerId="ADAL" clId="{9FBA1D57-BD90-4D63-9715-E6CBF55A9E5A}" dt="2025-05-28T20:34:29.195" v="626" actId="1076"/>
          <ac:spMkLst>
            <pc:docMk/>
            <pc:sldMk cId="1219499190" sldId="267"/>
            <ac:spMk id="3" creationId="{28ABFDF6-BC7C-3655-B349-C89157D4C155}"/>
          </ac:spMkLst>
        </pc:spChg>
        <pc:picChg chg="mod">
          <ac:chgData name="CIPRIAN-ILIE HAGĂU" userId="54654859-09ae-439b-928d-ab5fe01e3b19" providerId="ADAL" clId="{9FBA1D57-BD90-4D63-9715-E6CBF55A9E5A}" dt="2025-05-28T20:34:09.105" v="622" actId="1076"/>
          <ac:picMkLst>
            <pc:docMk/>
            <pc:sldMk cId="1219499190" sldId="267"/>
            <ac:picMk id="4" creationId="{C8D3DE54-BC34-87F7-6D59-F942AC8EF325}"/>
          </ac:picMkLst>
        </pc:picChg>
      </pc:sldChg>
      <pc:sldChg chg="modSp mod">
        <pc:chgData name="CIPRIAN-ILIE HAGĂU" userId="54654859-09ae-439b-928d-ab5fe01e3b19" providerId="ADAL" clId="{9FBA1D57-BD90-4D63-9715-E6CBF55A9E5A}" dt="2025-05-28T20:35:01.543" v="632" actId="1076"/>
        <pc:sldMkLst>
          <pc:docMk/>
          <pc:sldMk cId="1676248628" sldId="268"/>
        </pc:sldMkLst>
        <pc:spChg chg="mod">
          <ac:chgData name="CIPRIAN-ILIE HAGĂU" userId="54654859-09ae-439b-928d-ab5fe01e3b19" providerId="ADAL" clId="{9FBA1D57-BD90-4D63-9715-E6CBF55A9E5A}" dt="2025-05-28T20:34:48.204" v="628" actId="1076"/>
          <ac:spMkLst>
            <pc:docMk/>
            <pc:sldMk cId="1676248628" sldId="268"/>
            <ac:spMk id="2" creationId="{FF615F55-B82E-367C-F296-1A4CD5CB1116}"/>
          </ac:spMkLst>
        </pc:spChg>
        <pc:spChg chg="mod">
          <ac:chgData name="CIPRIAN-ILIE HAGĂU" userId="54654859-09ae-439b-928d-ab5fe01e3b19" providerId="ADAL" clId="{9FBA1D57-BD90-4D63-9715-E6CBF55A9E5A}" dt="2025-05-28T20:35:01.543" v="632" actId="1076"/>
          <ac:spMkLst>
            <pc:docMk/>
            <pc:sldMk cId="1676248628" sldId="268"/>
            <ac:spMk id="3" creationId="{1D5EF39A-C5DC-37BF-0CB2-315588D53F16}"/>
          </ac:spMkLst>
        </pc:spChg>
        <pc:picChg chg="mod">
          <ac:chgData name="CIPRIAN-ILIE HAGĂU" userId="54654859-09ae-439b-928d-ab5fe01e3b19" providerId="ADAL" clId="{9FBA1D57-BD90-4D63-9715-E6CBF55A9E5A}" dt="2025-05-28T20:34:51.996" v="630" actId="1076"/>
          <ac:picMkLst>
            <pc:docMk/>
            <pc:sldMk cId="1676248628" sldId="268"/>
            <ac:picMk id="4" creationId="{2540526D-1DB5-A891-F69E-66185BD76412}"/>
          </ac:picMkLst>
        </pc:picChg>
      </pc:sldChg>
      <pc:sldChg chg="modSp mod">
        <pc:chgData name="CIPRIAN-ILIE HAGĂU" userId="54654859-09ae-439b-928d-ab5fe01e3b19" providerId="ADAL" clId="{9FBA1D57-BD90-4D63-9715-E6CBF55A9E5A}" dt="2025-05-28T20:35:52.517" v="641" actId="1076"/>
        <pc:sldMkLst>
          <pc:docMk/>
          <pc:sldMk cId="2537003486" sldId="269"/>
        </pc:sldMkLst>
        <pc:spChg chg="mod">
          <ac:chgData name="CIPRIAN-ILIE HAGĂU" userId="54654859-09ae-439b-928d-ab5fe01e3b19" providerId="ADAL" clId="{9FBA1D57-BD90-4D63-9715-E6CBF55A9E5A}" dt="2025-05-28T20:35:40.051" v="636" actId="1076"/>
          <ac:spMkLst>
            <pc:docMk/>
            <pc:sldMk cId="2537003486" sldId="269"/>
            <ac:spMk id="2" creationId="{E62E601D-F0FD-8A7C-A34D-CA1421A4E78C}"/>
          </ac:spMkLst>
        </pc:spChg>
        <pc:picChg chg="mod">
          <ac:chgData name="CIPRIAN-ILIE HAGĂU" userId="54654859-09ae-439b-928d-ab5fe01e3b19" providerId="ADAL" clId="{9FBA1D57-BD90-4D63-9715-E6CBF55A9E5A}" dt="2025-05-28T20:35:52.517" v="641" actId="1076"/>
          <ac:picMkLst>
            <pc:docMk/>
            <pc:sldMk cId="2537003486" sldId="269"/>
            <ac:picMk id="4" creationId="{ADC02582-D56C-DEDE-32D5-3FB8361097ED}"/>
          </ac:picMkLst>
        </pc:picChg>
      </pc:sldChg>
      <pc:sldChg chg="addSp delSp modSp add mod ord">
        <pc:chgData name="CIPRIAN-ILIE HAGĂU" userId="54654859-09ae-439b-928d-ab5fe01e3b19" providerId="ADAL" clId="{9FBA1D57-BD90-4D63-9715-E6CBF55A9E5A}" dt="2025-05-28T20:01:58.220" v="409" actId="1076"/>
        <pc:sldMkLst>
          <pc:docMk/>
          <pc:sldMk cId="2498370564" sldId="270"/>
        </pc:sldMkLst>
        <pc:spChg chg="mod">
          <ac:chgData name="CIPRIAN-ILIE HAGĂU" userId="54654859-09ae-439b-928d-ab5fe01e3b19" providerId="ADAL" clId="{9FBA1D57-BD90-4D63-9715-E6CBF55A9E5A}" dt="2025-05-28T20:00:31.924" v="377"/>
          <ac:spMkLst>
            <pc:docMk/>
            <pc:sldMk cId="2498370564" sldId="270"/>
            <ac:spMk id="2" creationId="{D9CC5529-4A03-AD64-889E-3DD79C1E802C}"/>
          </ac:spMkLst>
        </pc:spChg>
        <pc:spChg chg="mod">
          <ac:chgData name="CIPRIAN-ILIE HAGĂU" userId="54654859-09ae-439b-928d-ab5fe01e3b19" providerId="ADAL" clId="{9FBA1D57-BD90-4D63-9715-E6CBF55A9E5A}" dt="2025-05-28T20:01:35.414" v="403" actId="27636"/>
          <ac:spMkLst>
            <pc:docMk/>
            <pc:sldMk cId="2498370564" sldId="270"/>
            <ac:spMk id="3" creationId="{C075EF33-9CC7-E2D6-1E70-45497A0D259F}"/>
          </ac:spMkLst>
        </pc:spChg>
        <pc:spChg chg="add">
          <ac:chgData name="CIPRIAN-ILIE HAGĂU" userId="54654859-09ae-439b-928d-ab5fe01e3b19" providerId="ADAL" clId="{9FBA1D57-BD90-4D63-9715-E6CBF55A9E5A}" dt="2025-05-28T20:00:40.111" v="378"/>
          <ac:spMkLst>
            <pc:docMk/>
            <pc:sldMk cId="2498370564" sldId="270"/>
            <ac:spMk id="4" creationId="{491D9693-D9E8-2221-7CF0-3296E2FD7E4C}"/>
          </ac:spMkLst>
        </pc:spChg>
        <pc:picChg chg="del">
          <ac:chgData name="CIPRIAN-ILIE HAGĂU" userId="54654859-09ae-439b-928d-ab5fe01e3b19" providerId="ADAL" clId="{9FBA1D57-BD90-4D63-9715-E6CBF55A9E5A}" dt="2025-05-28T20:00:50.799" v="384" actId="478"/>
          <ac:picMkLst>
            <pc:docMk/>
            <pc:sldMk cId="2498370564" sldId="270"/>
            <ac:picMk id="5" creationId="{A2CA86D3-1290-F44C-F099-5B048DA2E541}"/>
          </ac:picMkLst>
        </pc:picChg>
        <pc:picChg chg="add mod">
          <ac:chgData name="CIPRIAN-ILIE HAGĂU" userId="54654859-09ae-439b-928d-ab5fe01e3b19" providerId="ADAL" clId="{9FBA1D57-BD90-4D63-9715-E6CBF55A9E5A}" dt="2025-05-28T20:01:58.220" v="409" actId="1076"/>
          <ac:picMkLst>
            <pc:docMk/>
            <pc:sldMk cId="2498370564" sldId="270"/>
            <ac:picMk id="7" creationId="{0F7A5439-4B48-3E51-3A1E-6715A9227DEE}"/>
          </ac:picMkLst>
        </pc:picChg>
      </pc:sldChg>
      <pc:sldChg chg="add del">
        <pc:chgData name="CIPRIAN-ILIE HAGĂU" userId="54654859-09ae-439b-928d-ab5fe01e3b19" providerId="ADAL" clId="{9FBA1D57-BD90-4D63-9715-E6CBF55A9E5A}" dt="2025-05-28T20:00:18.489" v="373" actId="2696"/>
        <pc:sldMkLst>
          <pc:docMk/>
          <pc:sldMk cId="4198346151" sldId="270"/>
        </pc:sldMkLst>
      </pc:sldChg>
      <pc:sldChg chg="addSp delSp modSp add mod">
        <pc:chgData name="CIPRIAN-ILIE HAGĂU" userId="54654859-09ae-439b-928d-ab5fe01e3b19" providerId="ADAL" clId="{9FBA1D57-BD90-4D63-9715-E6CBF55A9E5A}" dt="2025-05-28T20:05:48.619" v="460" actId="404"/>
        <pc:sldMkLst>
          <pc:docMk/>
          <pc:sldMk cId="1578665598" sldId="271"/>
        </pc:sldMkLst>
        <pc:spChg chg="mod">
          <ac:chgData name="CIPRIAN-ILIE HAGĂU" userId="54654859-09ae-439b-928d-ab5fe01e3b19" providerId="ADAL" clId="{9FBA1D57-BD90-4D63-9715-E6CBF55A9E5A}" dt="2025-05-28T20:02:26.602" v="411"/>
          <ac:spMkLst>
            <pc:docMk/>
            <pc:sldMk cId="1578665598" sldId="271"/>
            <ac:spMk id="2" creationId="{18F45756-1860-81BD-54F3-61D53A969791}"/>
          </ac:spMkLst>
        </pc:spChg>
        <pc:spChg chg="mod">
          <ac:chgData name="CIPRIAN-ILIE HAGĂU" userId="54654859-09ae-439b-928d-ab5fe01e3b19" providerId="ADAL" clId="{9FBA1D57-BD90-4D63-9715-E6CBF55A9E5A}" dt="2025-05-28T20:05:48.619" v="460" actId="404"/>
          <ac:spMkLst>
            <pc:docMk/>
            <pc:sldMk cId="1578665598" sldId="271"/>
            <ac:spMk id="3" creationId="{8C04FCB4-F118-9BD1-4F5C-6649C42A3A7E}"/>
          </ac:spMkLst>
        </pc:spChg>
        <pc:spChg chg="add">
          <ac:chgData name="CIPRIAN-ILIE HAGĂU" userId="54654859-09ae-439b-928d-ab5fe01e3b19" providerId="ADAL" clId="{9FBA1D57-BD90-4D63-9715-E6CBF55A9E5A}" dt="2025-05-28T20:02:36.420" v="412"/>
          <ac:spMkLst>
            <pc:docMk/>
            <pc:sldMk cId="1578665598" sldId="271"/>
            <ac:spMk id="4" creationId="{8EAC3BE4-810B-492A-5B98-0DAC65878C3F}"/>
          </ac:spMkLst>
        </pc:spChg>
        <pc:picChg chg="add mod">
          <ac:chgData name="CIPRIAN-ILIE HAGĂU" userId="54654859-09ae-439b-928d-ab5fe01e3b19" providerId="ADAL" clId="{9FBA1D57-BD90-4D63-9715-E6CBF55A9E5A}" dt="2025-05-28T20:05:10.122" v="453" actId="1076"/>
          <ac:picMkLst>
            <pc:docMk/>
            <pc:sldMk cId="1578665598" sldId="271"/>
            <ac:picMk id="6" creationId="{B7DC67F6-3A36-F21B-BF19-F88FCCF8DCF3}"/>
          </ac:picMkLst>
        </pc:picChg>
        <pc:picChg chg="del">
          <ac:chgData name="CIPRIAN-ILIE HAGĂU" userId="54654859-09ae-439b-928d-ab5fe01e3b19" providerId="ADAL" clId="{9FBA1D57-BD90-4D63-9715-E6CBF55A9E5A}" dt="2025-05-28T20:04:54.872" v="448" actId="478"/>
          <ac:picMkLst>
            <pc:docMk/>
            <pc:sldMk cId="1578665598" sldId="271"/>
            <ac:picMk id="7" creationId="{9525E3D0-D801-86B0-41D2-15B6EA9B4F80}"/>
          </ac:picMkLst>
        </pc:picChg>
      </pc:sldChg>
      <pc:sldChg chg="addSp delSp modSp add mod">
        <pc:chgData name="CIPRIAN-ILIE HAGĂU" userId="54654859-09ae-439b-928d-ab5fe01e3b19" providerId="ADAL" clId="{9FBA1D57-BD90-4D63-9715-E6CBF55A9E5A}" dt="2025-05-28T20:08:27.123" v="485" actId="1076"/>
        <pc:sldMkLst>
          <pc:docMk/>
          <pc:sldMk cId="2692384158" sldId="272"/>
        </pc:sldMkLst>
        <pc:spChg chg="mod">
          <ac:chgData name="CIPRIAN-ILIE HAGĂU" userId="54654859-09ae-439b-928d-ab5fe01e3b19" providerId="ADAL" clId="{9FBA1D57-BD90-4D63-9715-E6CBF55A9E5A}" dt="2025-05-28T20:06:31.373" v="462"/>
          <ac:spMkLst>
            <pc:docMk/>
            <pc:sldMk cId="2692384158" sldId="272"/>
            <ac:spMk id="2" creationId="{110081BB-E289-4C86-C1F1-BF07320DD691}"/>
          </ac:spMkLst>
        </pc:spChg>
        <pc:spChg chg="mod">
          <ac:chgData name="CIPRIAN-ILIE HAGĂU" userId="54654859-09ae-439b-928d-ab5fe01e3b19" providerId="ADAL" clId="{9FBA1D57-BD90-4D63-9715-E6CBF55A9E5A}" dt="2025-05-28T20:07:29.437" v="479" actId="113"/>
          <ac:spMkLst>
            <pc:docMk/>
            <pc:sldMk cId="2692384158" sldId="272"/>
            <ac:spMk id="3" creationId="{3C1C319F-5BDF-58E6-B3E8-D7EFA40834CB}"/>
          </ac:spMkLst>
        </pc:spChg>
        <pc:picChg chg="add mod">
          <ac:chgData name="CIPRIAN-ILIE HAGĂU" userId="54654859-09ae-439b-928d-ab5fe01e3b19" providerId="ADAL" clId="{9FBA1D57-BD90-4D63-9715-E6CBF55A9E5A}" dt="2025-05-28T20:08:27.123" v="485" actId="1076"/>
          <ac:picMkLst>
            <pc:docMk/>
            <pc:sldMk cId="2692384158" sldId="272"/>
            <ac:picMk id="5" creationId="{86258B03-35BC-BE6D-8D39-9AEBB0F32EC7}"/>
          </ac:picMkLst>
        </pc:picChg>
        <pc:picChg chg="del">
          <ac:chgData name="CIPRIAN-ILIE HAGĂU" userId="54654859-09ae-439b-928d-ab5fe01e3b19" providerId="ADAL" clId="{9FBA1D57-BD90-4D63-9715-E6CBF55A9E5A}" dt="2025-05-28T20:07:39.589" v="480" actId="478"/>
          <ac:picMkLst>
            <pc:docMk/>
            <pc:sldMk cId="2692384158" sldId="272"/>
            <ac:picMk id="6" creationId="{2EA75780-06EF-7CB5-8751-3C45EAD27A78}"/>
          </ac:picMkLst>
        </pc:picChg>
      </pc:sldChg>
      <pc:sldChg chg="addSp delSp modSp add mod">
        <pc:chgData name="CIPRIAN-ILIE HAGĂU" userId="54654859-09ae-439b-928d-ab5fe01e3b19" providerId="ADAL" clId="{9FBA1D57-BD90-4D63-9715-E6CBF55A9E5A}" dt="2025-05-28T20:24:31.347" v="527" actId="1076"/>
        <pc:sldMkLst>
          <pc:docMk/>
          <pc:sldMk cId="3345165950" sldId="273"/>
        </pc:sldMkLst>
        <pc:spChg chg="mod">
          <ac:chgData name="CIPRIAN-ILIE HAGĂU" userId="54654859-09ae-439b-928d-ab5fe01e3b19" providerId="ADAL" clId="{9FBA1D57-BD90-4D63-9715-E6CBF55A9E5A}" dt="2025-05-28T20:23:06.886" v="505" actId="20577"/>
          <ac:spMkLst>
            <pc:docMk/>
            <pc:sldMk cId="3345165950" sldId="273"/>
            <ac:spMk id="2" creationId="{CA0AF827-2F4B-9236-6D96-707E794D4708}"/>
          </ac:spMkLst>
        </pc:spChg>
        <pc:spChg chg="mod">
          <ac:chgData name="CIPRIAN-ILIE HAGĂU" userId="54654859-09ae-439b-928d-ab5fe01e3b19" providerId="ADAL" clId="{9FBA1D57-BD90-4D63-9715-E6CBF55A9E5A}" dt="2025-05-28T20:24:01.386" v="523" actId="113"/>
          <ac:spMkLst>
            <pc:docMk/>
            <pc:sldMk cId="3345165950" sldId="273"/>
            <ac:spMk id="3" creationId="{3E4D716E-7EF3-104E-F1F5-D98D967E08FA}"/>
          </ac:spMkLst>
        </pc:spChg>
        <pc:picChg chg="del mod">
          <ac:chgData name="CIPRIAN-ILIE HAGĂU" userId="54654859-09ae-439b-928d-ab5fe01e3b19" providerId="ADAL" clId="{9FBA1D57-BD90-4D63-9715-E6CBF55A9E5A}" dt="2025-05-28T20:24:27.640" v="525" actId="478"/>
          <ac:picMkLst>
            <pc:docMk/>
            <pc:sldMk cId="3345165950" sldId="273"/>
            <ac:picMk id="5" creationId="{F674F3EC-03D2-7480-57B3-0DB22026EC6F}"/>
          </ac:picMkLst>
        </pc:picChg>
        <pc:picChg chg="add mod">
          <ac:chgData name="CIPRIAN-ILIE HAGĂU" userId="54654859-09ae-439b-928d-ab5fe01e3b19" providerId="ADAL" clId="{9FBA1D57-BD90-4D63-9715-E6CBF55A9E5A}" dt="2025-05-28T20:24:31.347" v="527" actId="1076"/>
          <ac:picMkLst>
            <pc:docMk/>
            <pc:sldMk cId="3345165950" sldId="273"/>
            <ac:picMk id="6" creationId="{FCE3EA5F-5B03-D679-9C44-F8100D83A543}"/>
          </ac:picMkLst>
        </pc:picChg>
      </pc:sldChg>
      <pc:sldChg chg="addSp modSp add mod">
        <pc:chgData name="CIPRIAN-ILIE HAGĂU" userId="54654859-09ae-439b-928d-ab5fe01e3b19" providerId="ADAL" clId="{9FBA1D57-BD90-4D63-9715-E6CBF55A9E5A}" dt="2025-05-28T20:25:57.625" v="548" actId="113"/>
        <pc:sldMkLst>
          <pc:docMk/>
          <pc:sldMk cId="1506424397" sldId="274"/>
        </pc:sldMkLst>
        <pc:spChg chg="mod">
          <ac:chgData name="CIPRIAN-ILIE HAGĂU" userId="54654859-09ae-439b-928d-ab5fe01e3b19" providerId="ADAL" clId="{9FBA1D57-BD90-4D63-9715-E6CBF55A9E5A}" dt="2025-05-28T20:25:03.113" v="532" actId="404"/>
          <ac:spMkLst>
            <pc:docMk/>
            <pc:sldMk cId="1506424397" sldId="274"/>
            <ac:spMk id="2" creationId="{D08AEDD2-3809-9699-CC2C-29D23BBBC06E}"/>
          </ac:spMkLst>
        </pc:spChg>
        <pc:spChg chg="mod">
          <ac:chgData name="CIPRIAN-ILIE HAGĂU" userId="54654859-09ae-439b-928d-ab5fe01e3b19" providerId="ADAL" clId="{9FBA1D57-BD90-4D63-9715-E6CBF55A9E5A}" dt="2025-05-28T20:25:57.625" v="548" actId="113"/>
          <ac:spMkLst>
            <pc:docMk/>
            <pc:sldMk cId="1506424397" sldId="274"/>
            <ac:spMk id="3" creationId="{7E0C5B00-3551-3C46-4039-6BE90C668CB3}"/>
          </ac:spMkLst>
        </pc:spChg>
        <pc:spChg chg="add">
          <ac:chgData name="CIPRIAN-ILIE HAGĂU" userId="54654859-09ae-439b-928d-ab5fe01e3b19" providerId="ADAL" clId="{9FBA1D57-BD90-4D63-9715-E6CBF55A9E5A}" dt="2025-05-28T20:25:17.425" v="533"/>
          <ac:spMkLst>
            <pc:docMk/>
            <pc:sldMk cId="1506424397" sldId="274"/>
            <ac:spMk id="4" creationId="{229EB180-E4CC-339E-2BDE-E8C1598C17A3}"/>
          </ac:spMkLst>
        </pc:spChg>
      </pc:sldChg>
      <pc:sldChg chg="addSp modSp add mod">
        <pc:chgData name="CIPRIAN-ILIE HAGĂU" userId="54654859-09ae-439b-928d-ab5fe01e3b19" providerId="ADAL" clId="{9FBA1D57-BD90-4D63-9715-E6CBF55A9E5A}" dt="2025-05-28T20:29:20.571" v="567" actId="113"/>
        <pc:sldMkLst>
          <pc:docMk/>
          <pc:sldMk cId="2046122013" sldId="275"/>
        </pc:sldMkLst>
        <pc:spChg chg="mod">
          <ac:chgData name="CIPRIAN-ILIE HAGĂU" userId="54654859-09ae-439b-928d-ab5fe01e3b19" providerId="ADAL" clId="{9FBA1D57-BD90-4D63-9715-E6CBF55A9E5A}" dt="2025-05-28T20:27:48.673" v="552"/>
          <ac:spMkLst>
            <pc:docMk/>
            <pc:sldMk cId="2046122013" sldId="275"/>
            <ac:spMk id="2" creationId="{2CA89B6D-CFF9-97CA-FD53-BC8FBEAE4222}"/>
          </ac:spMkLst>
        </pc:spChg>
        <pc:spChg chg="mod">
          <ac:chgData name="CIPRIAN-ILIE HAGĂU" userId="54654859-09ae-439b-928d-ab5fe01e3b19" providerId="ADAL" clId="{9FBA1D57-BD90-4D63-9715-E6CBF55A9E5A}" dt="2025-05-28T20:29:20.571" v="567" actId="113"/>
          <ac:spMkLst>
            <pc:docMk/>
            <pc:sldMk cId="2046122013" sldId="275"/>
            <ac:spMk id="3" creationId="{B3636EB8-0904-692E-0576-70FE8C85ADF2}"/>
          </ac:spMkLst>
        </pc:spChg>
        <pc:spChg chg="add">
          <ac:chgData name="CIPRIAN-ILIE HAGĂU" userId="54654859-09ae-439b-928d-ab5fe01e3b19" providerId="ADAL" clId="{9FBA1D57-BD90-4D63-9715-E6CBF55A9E5A}" dt="2025-05-28T20:27:57.682" v="553"/>
          <ac:spMkLst>
            <pc:docMk/>
            <pc:sldMk cId="2046122013" sldId="275"/>
            <ac:spMk id="4" creationId="{3F4E6EB6-79C5-59B1-55DC-FF46225812D7}"/>
          </ac:spMkLst>
        </pc:spChg>
      </pc:sldChg>
      <pc:sldMasterChg chg="del delSldLayout">
        <pc:chgData name="CIPRIAN-ILIE HAGĂU" userId="54654859-09ae-439b-928d-ab5fe01e3b19" providerId="ADAL" clId="{9FBA1D57-BD90-4D63-9715-E6CBF55A9E5A}" dt="2025-05-28T16:57:45.702" v="80" actId="26606"/>
        <pc:sldMasterMkLst>
          <pc:docMk/>
          <pc:sldMasterMk cId="3234252824" sldId="2147483672"/>
        </pc:sldMasterMkLst>
        <pc:sldLayoutChg chg="del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3234252824" sldId="2147483672"/>
            <pc:sldLayoutMk cId="2317461446" sldId="2147483673"/>
          </pc:sldLayoutMkLst>
        </pc:sldLayoutChg>
        <pc:sldLayoutChg chg="del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3234252824" sldId="2147483672"/>
            <pc:sldLayoutMk cId="3190655699" sldId="2147483674"/>
          </pc:sldLayoutMkLst>
        </pc:sldLayoutChg>
        <pc:sldLayoutChg chg="del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3234252824" sldId="2147483672"/>
            <pc:sldLayoutMk cId="2861984514" sldId="2147483675"/>
          </pc:sldLayoutMkLst>
        </pc:sldLayoutChg>
        <pc:sldLayoutChg chg="del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3234252824" sldId="2147483672"/>
            <pc:sldLayoutMk cId="2969993568" sldId="2147483676"/>
          </pc:sldLayoutMkLst>
        </pc:sldLayoutChg>
        <pc:sldLayoutChg chg="del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3234252824" sldId="2147483672"/>
            <pc:sldLayoutMk cId="1906981854" sldId="2147483677"/>
          </pc:sldLayoutMkLst>
        </pc:sldLayoutChg>
        <pc:sldLayoutChg chg="del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3234252824" sldId="2147483672"/>
            <pc:sldLayoutMk cId="3433113915" sldId="2147483678"/>
          </pc:sldLayoutMkLst>
        </pc:sldLayoutChg>
        <pc:sldLayoutChg chg="del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3234252824" sldId="2147483672"/>
            <pc:sldLayoutMk cId="114631786" sldId="2147483679"/>
          </pc:sldLayoutMkLst>
        </pc:sldLayoutChg>
        <pc:sldLayoutChg chg="del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3234252824" sldId="2147483672"/>
            <pc:sldLayoutMk cId="3528626514" sldId="2147483680"/>
          </pc:sldLayoutMkLst>
        </pc:sldLayoutChg>
        <pc:sldLayoutChg chg="del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3234252824" sldId="2147483672"/>
            <pc:sldLayoutMk cId="2222456412" sldId="2147483681"/>
          </pc:sldLayoutMkLst>
        </pc:sldLayoutChg>
        <pc:sldLayoutChg chg="del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3234252824" sldId="2147483672"/>
            <pc:sldLayoutMk cId="1850877375" sldId="2147483682"/>
          </pc:sldLayoutMkLst>
        </pc:sldLayoutChg>
        <pc:sldLayoutChg chg="del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3234252824" sldId="2147483672"/>
            <pc:sldLayoutMk cId="286415136" sldId="2147483683"/>
          </pc:sldLayoutMkLst>
        </pc:sldLayoutChg>
      </pc:sldMasterChg>
      <pc:sldMasterChg chg="add addSldLayout">
        <pc:chgData name="CIPRIAN-ILIE HAGĂU" userId="54654859-09ae-439b-928d-ab5fe01e3b19" providerId="ADAL" clId="{9FBA1D57-BD90-4D63-9715-E6CBF55A9E5A}" dt="2025-05-28T16:57:45.702" v="80" actId="26606"/>
        <pc:sldMasterMkLst>
          <pc:docMk/>
          <pc:sldMasterMk cId="2589413324" sldId="2147483746"/>
        </pc:sldMasterMkLst>
        <pc:sldLayoutChg chg="add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2589413324" sldId="2147483746"/>
            <pc:sldLayoutMk cId="3331736231" sldId="2147483735"/>
          </pc:sldLayoutMkLst>
        </pc:sldLayoutChg>
        <pc:sldLayoutChg chg="add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2589413324" sldId="2147483746"/>
            <pc:sldLayoutMk cId="1262840490" sldId="2147483736"/>
          </pc:sldLayoutMkLst>
        </pc:sldLayoutChg>
        <pc:sldLayoutChg chg="add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2589413324" sldId="2147483746"/>
            <pc:sldLayoutMk cId="4076459336" sldId="2147483737"/>
          </pc:sldLayoutMkLst>
        </pc:sldLayoutChg>
        <pc:sldLayoutChg chg="add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2589413324" sldId="2147483746"/>
            <pc:sldLayoutMk cId="69098561" sldId="2147483738"/>
          </pc:sldLayoutMkLst>
        </pc:sldLayoutChg>
        <pc:sldLayoutChg chg="add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2589413324" sldId="2147483746"/>
            <pc:sldLayoutMk cId="2312198459" sldId="2147483739"/>
          </pc:sldLayoutMkLst>
        </pc:sldLayoutChg>
        <pc:sldLayoutChg chg="add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2589413324" sldId="2147483746"/>
            <pc:sldLayoutMk cId="2587220821" sldId="2147483740"/>
          </pc:sldLayoutMkLst>
        </pc:sldLayoutChg>
        <pc:sldLayoutChg chg="add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2589413324" sldId="2147483746"/>
            <pc:sldLayoutMk cId="1846072256" sldId="2147483741"/>
          </pc:sldLayoutMkLst>
        </pc:sldLayoutChg>
        <pc:sldLayoutChg chg="add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2589413324" sldId="2147483746"/>
            <pc:sldLayoutMk cId="2675751076" sldId="2147483742"/>
          </pc:sldLayoutMkLst>
        </pc:sldLayoutChg>
        <pc:sldLayoutChg chg="add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2589413324" sldId="2147483746"/>
            <pc:sldLayoutMk cId="1980735794" sldId="2147483743"/>
          </pc:sldLayoutMkLst>
        </pc:sldLayoutChg>
        <pc:sldLayoutChg chg="add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2589413324" sldId="2147483746"/>
            <pc:sldLayoutMk cId="2708188021" sldId="2147483744"/>
          </pc:sldLayoutMkLst>
        </pc:sldLayoutChg>
        <pc:sldLayoutChg chg="add">
          <pc:chgData name="CIPRIAN-ILIE HAGĂU" userId="54654859-09ae-439b-928d-ab5fe01e3b19" providerId="ADAL" clId="{9FBA1D57-BD90-4D63-9715-E6CBF55A9E5A}" dt="2025-05-28T16:57:45.702" v="80" actId="26606"/>
          <pc:sldLayoutMkLst>
            <pc:docMk/>
            <pc:sldMasterMk cId="2589413324" sldId="2147483746"/>
            <pc:sldLayoutMk cId="2762335414" sldId="2147483745"/>
          </pc:sldLayoutMkLst>
        </pc:sldLayoutChg>
      </pc:sldMasterChg>
    </pc:docChg>
  </pc:docChgLst>
  <pc:docChgLst>
    <pc:chgData name="ECATERINA CONSTANTIN" userId="S::ecaterina.constantin@stud.ubbcluj.ro::9690ad10-0411-4182-a297-13ecbdc4dbfe" providerId="AD" clId="Web-{8AC417CA-BC81-43EC-9CF1-2D41E708EB82}"/>
    <pc:docChg chg="addSld">
      <pc:chgData name="ECATERINA CONSTANTIN" userId="S::ecaterina.constantin@stud.ubbcluj.ro::9690ad10-0411-4182-a297-13ecbdc4dbfe" providerId="AD" clId="Web-{8AC417CA-BC81-43EC-9CF1-2D41E708EB82}" dt="2025-05-28T17:00:18.999" v="0"/>
      <pc:docMkLst>
        <pc:docMk/>
      </pc:docMkLst>
      <pc:sldChg chg="new">
        <pc:chgData name="ECATERINA CONSTANTIN" userId="S::ecaterina.constantin@stud.ubbcluj.ro::9690ad10-0411-4182-a297-13ecbdc4dbfe" providerId="AD" clId="Web-{8AC417CA-BC81-43EC-9CF1-2D41E708EB82}" dt="2025-05-28T17:00:18.999" v="0"/>
        <pc:sldMkLst>
          <pc:docMk/>
          <pc:sldMk cId="1179034956" sldId="258"/>
        </pc:sldMkLst>
      </pc:sldChg>
    </pc:docChg>
  </pc:docChgLst>
  <pc:docChgLst>
    <pc:chgData name="ECATERINA CONSTANTIN" userId="S::ecaterina.constantin@stud.ubbcluj.ro::9690ad10-0411-4182-a297-13ecbdc4dbfe" providerId="AD" clId="Web-{15BE1D84-7F54-4A87-BD51-A92A7C755C15}"/>
    <pc:docChg chg="modSld">
      <pc:chgData name="ECATERINA CONSTANTIN" userId="S::ecaterina.constantin@stud.ubbcluj.ro::9690ad10-0411-4182-a297-13ecbdc4dbfe" providerId="AD" clId="Web-{15BE1D84-7F54-4A87-BD51-A92A7C755C15}" dt="2025-05-28T19:11:36.059" v="15" actId="20577"/>
      <pc:docMkLst>
        <pc:docMk/>
      </pc:docMkLst>
      <pc:sldChg chg="addSp modSp">
        <pc:chgData name="ECATERINA CONSTANTIN" userId="S::ecaterina.constantin@stud.ubbcluj.ro::9690ad10-0411-4182-a297-13ecbdc4dbfe" providerId="AD" clId="Web-{15BE1D84-7F54-4A87-BD51-A92A7C755C15}" dt="2025-05-28T19:11:36.059" v="15" actId="20577"/>
        <pc:sldMkLst>
          <pc:docMk/>
          <pc:sldMk cId="2622315533" sldId="266"/>
        </pc:sldMkLst>
        <pc:spChg chg="add mod">
          <ac:chgData name="ECATERINA CONSTANTIN" userId="S::ecaterina.constantin@stud.ubbcluj.ro::9690ad10-0411-4182-a297-13ecbdc4dbfe" providerId="AD" clId="Web-{15BE1D84-7F54-4A87-BD51-A92A7C755C15}" dt="2025-05-28T19:08:49.256" v="10" actId="20577"/>
          <ac:spMkLst>
            <pc:docMk/>
            <pc:sldMk cId="2622315533" sldId="266"/>
            <ac:spMk id="3" creationId="{8FFE9A31-58B6-5AD3-B355-CA0E0E8CB7E2}"/>
          </ac:spMkLst>
        </pc:spChg>
        <pc:spChg chg="add mod">
          <ac:chgData name="ECATERINA CONSTANTIN" userId="S::ecaterina.constantin@stud.ubbcluj.ro::9690ad10-0411-4182-a297-13ecbdc4dbfe" providerId="AD" clId="Web-{15BE1D84-7F54-4A87-BD51-A92A7C755C15}" dt="2025-05-28T19:11:36.059" v="15" actId="20577"/>
          <ac:spMkLst>
            <pc:docMk/>
            <pc:sldMk cId="2622315533" sldId="266"/>
            <ac:spMk id="7" creationId="{712DA891-B818-D498-B011-7E9B1C8C1C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June 19,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June 19,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2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June 19,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5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June 19,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8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June 19,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3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June 19,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3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June 19,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4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June 19,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7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June 19,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5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June 19,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June 19,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9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June 19,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8941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35" r:id="rId4"/>
    <p:sldLayoutId id="2147483736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nap.stanford.edu/data/twitch-social-network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E7240-266D-A2D5-749E-093BDB7F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08" r="28402"/>
          <a:stretch>
            <a:fillRect/>
          </a:stretch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425" y="258682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Twitch ENGB Network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2918" y="4465425"/>
            <a:ext cx="5462494" cy="1141157"/>
          </a:xfrm>
        </p:spPr>
        <p:txBody>
          <a:bodyPr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b="1" dirty="0">
                <a:solidFill>
                  <a:schemeClr val="bg1"/>
                </a:solidFill>
              </a:rPr>
              <a:t>Comparative Network Analysis Using Network Science</a:t>
            </a:r>
          </a:p>
          <a:p>
            <a:pPr algn="r">
              <a:lnSpc>
                <a:spcPct val="140000"/>
              </a:lnSpc>
            </a:pP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 err="1">
                <a:solidFill>
                  <a:schemeClr val="bg1"/>
                </a:solidFill>
              </a:rPr>
              <a:t>zvan</a:t>
            </a:r>
            <a:r>
              <a:rPr lang="ro-RO">
                <a:solidFill>
                  <a:schemeClr val="bg1"/>
                </a:solidFill>
              </a:rPr>
              <a:t>-aNDREI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Moga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AC800-567A-38B8-BDFC-EEDABD6FB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0EBD-D845-E4BF-17C7-93573DFB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391445"/>
            <a:ext cx="10241280" cy="1234440"/>
          </a:xfrm>
        </p:spPr>
        <p:txBody>
          <a:bodyPr/>
          <a:lstStyle/>
          <a:p>
            <a:r>
              <a:rPr lang="en-US" dirty="0"/>
              <a:t>Benchmark Model Comparison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2402B9-D2A5-564A-28A4-E21D582FD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030905"/>
              </p:ext>
            </p:extLst>
          </p:nvPr>
        </p:nvGraphicFramePr>
        <p:xfrm>
          <a:off x="1371600" y="2112963"/>
          <a:ext cx="102409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240">
                  <a:extLst>
                    <a:ext uri="{9D8B030D-6E8A-4147-A177-3AD203B41FA5}">
                      <a16:colId xmlns:a16="http://schemas.microsoft.com/office/drawing/2014/main" val="1999124807"/>
                    </a:ext>
                  </a:extLst>
                </a:gridCol>
                <a:gridCol w="2560240">
                  <a:extLst>
                    <a:ext uri="{9D8B030D-6E8A-4147-A177-3AD203B41FA5}">
                      <a16:colId xmlns:a16="http://schemas.microsoft.com/office/drawing/2014/main" val="1917650320"/>
                    </a:ext>
                  </a:extLst>
                </a:gridCol>
                <a:gridCol w="2560240">
                  <a:extLst>
                    <a:ext uri="{9D8B030D-6E8A-4147-A177-3AD203B41FA5}">
                      <a16:colId xmlns:a16="http://schemas.microsoft.com/office/drawing/2014/main" val="3326490462"/>
                    </a:ext>
                  </a:extLst>
                </a:gridCol>
                <a:gridCol w="2560240">
                  <a:extLst>
                    <a:ext uri="{9D8B030D-6E8A-4147-A177-3AD203B41FA5}">
                      <a16:colId xmlns:a16="http://schemas.microsoft.com/office/drawing/2014/main" val="2272775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Twitch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Scale-Free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46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Avg Degree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78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Clustering Coeff.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0.0014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0.0079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85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Shortest Path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8008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BDC338-5FB4-B62C-30C1-AABE26EB6673}"/>
              </a:ext>
            </a:extLst>
          </p:cNvPr>
          <p:cNvSpPr txBox="1"/>
          <p:nvPr/>
        </p:nvSpPr>
        <p:spPr>
          <a:xfrm>
            <a:off x="995573" y="4069078"/>
            <a:ext cx="3138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Twitch network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random!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fits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scale-free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small-world traits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10A2F8-3524-7413-1590-9F9F006F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965" y="3749781"/>
            <a:ext cx="2410162" cy="2324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88F103-F7C3-8762-0A41-20DE1BAA0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011" y="3723583"/>
            <a:ext cx="2281557" cy="24006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D8679F-EB95-F3B5-174D-B1DD55ECE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205" y="3723583"/>
            <a:ext cx="2505426" cy="237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8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24988-D44B-E572-CB7B-8A3D44C72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9F8D-7748-9035-AAC2-CD25D191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69" y="109318"/>
            <a:ext cx="10241280" cy="1234440"/>
          </a:xfrm>
        </p:spPr>
        <p:txBody>
          <a:bodyPr/>
          <a:lstStyle/>
          <a:p>
            <a:r>
              <a:rPr lang="en-US" dirty="0"/>
              <a:t>Behavior-Based Subgroups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D6E1-7804-71CF-9ABC-05B719803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770" y="1855410"/>
            <a:ext cx="5748391" cy="3959352"/>
          </a:xfrm>
        </p:spPr>
        <p:txBody>
          <a:bodyPr>
            <a:normAutofit fontScale="92500"/>
          </a:bodyPr>
          <a:lstStyle/>
          <a:p>
            <a:r>
              <a:rPr lang="en-US" dirty="0"/>
              <a:t>Comparison: </a:t>
            </a:r>
            <a:r>
              <a:rPr lang="en-US" b="1" dirty="0"/>
              <a:t>Mature vs Non-Mature streamers</a:t>
            </a:r>
          </a:p>
          <a:p>
            <a:r>
              <a:rPr lang="en-US" b="1" dirty="0"/>
              <a:t>Mature:</a:t>
            </a:r>
          </a:p>
          <a:p>
            <a:pPr lvl="1"/>
            <a:r>
              <a:rPr lang="en-US" b="1" dirty="0"/>
              <a:t>Avg. degree: </a:t>
            </a:r>
            <a:r>
              <a:rPr lang="en-US" dirty="0"/>
              <a:t>6.61</a:t>
            </a:r>
          </a:p>
          <a:p>
            <a:pPr lvl="1"/>
            <a:r>
              <a:rPr lang="en-US" b="1" dirty="0"/>
              <a:t>Clustering: </a:t>
            </a:r>
            <a:r>
              <a:rPr lang="en-US" dirty="0"/>
              <a:t>0.105</a:t>
            </a:r>
          </a:p>
          <a:p>
            <a:r>
              <a:rPr lang="en-US" b="1" dirty="0"/>
              <a:t>Non-Mature:</a:t>
            </a:r>
          </a:p>
          <a:p>
            <a:pPr lvl="1"/>
            <a:r>
              <a:rPr lang="en-US" b="1" dirty="0"/>
              <a:t>Avg. degree: </a:t>
            </a:r>
            <a:r>
              <a:rPr lang="en-US" dirty="0"/>
              <a:t>4.20</a:t>
            </a:r>
          </a:p>
          <a:p>
            <a:pPr lvl="1"/>
            <a:r>
              <a:rPr lang="en-US" b="1" dirty="0"/>
              <a:t>Clustering: </a:t>
            </a:r>
            <a:r>
              <a:rPr lang="en-US" dirty="0"/>
              <a:t>0.097</a:t>
            </a:r>
          </a:p>
          <a:p>
            <a:r>
              <a:rPr lang="en-US" b="1" dirty="0"/>
              <a:t>Mature streamers are more connected and clustered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4F3FC-6F9F-3300-2EB7-6F3EC58A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539" r="1887"/>
          <a:stretch>
            <a:fillRect/>
          </a:stretch>
        </p:blipFill>
        <p:spPr>
          <a:xfrm>
            <a:off x="6788487" y="1855410"/>
            <a:ext cx="5409236" cy="3237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3CCE89-F9B9-59A3-98CD-5B051019E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264" y="5093092"/>
            <a:ext cx="2524477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6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D978B-8D9D-9CB3-660C-106AAB09B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CD2A-2258-26F9-1BC5-111FA100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99820"/>
            <a:ext cx="10241280" cy="1234440"/>
          </a:xfrm>
        </p:spPr>
        <p:txBody>
          <a:bodyPr/>
          <a:lstStyle/>
          <a:p>
            <a:r>
              <a:rPr lang="en-US" dirty="0"/>
              <a:t>Homophily in the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1F85-FDCD-C2AC-1F19-AE5CA15E9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029" y="2507819"/>
            <a:ext cx="5748391" cy="2372406"/>
          </a:xfrm>
        </p:spPr>
        <p:txBody>
          <a:bodyPr>
            <a:normAutofit/>
          </a:bodyPr>
          <a:lstStyle/>
          <a:p>
            <a:r>
              <a:rPr lang="en-US" b="1" dirty="0"/>
              <a:t>Mature–Mature edges:</a:t>
            </a:r>
            <a:r>
              <a:rPr lang="en-US" dirty="0"/>
              <a:t> 36.3%</a:t>
            </a:r>
          </a:p>
          <a:p>
            <a:r>
              <a:rPr lang="en-US" b="1" dirty="0"/>
              <a:t>Non-Mature–Non-Mature: </a:t>
            </a:r>
            <a:r>
              <a:rPr lang="en-US" dirty="0"/>
              <a:t>19.3%</a:t>
            </a:r>
          </a:p>
          <a:p>
            <a:r>
              <a:rPr lang="en-US" b="1" dirty="0"/>
              <a:t>Mixed edges: 44.4%</a:t>
            </a:r>
          </a:p>
          <a:p>
            <a:r>
              <a:rPr lang="en-US" b="1" dirty="0"/>
              <a:t>Weak to moderate homophily: </a:t>
            </a:r>
            <a:r>
              <a:rPr lang="en-US" dirty="0"/>
              <a:t>similar streamers tend to connect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429CE-16C3-2970-D3C4-0F98C50E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669" y="1728063"/>
            <a:ext cx="5801535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1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1802A-EB10-9C11-3ED8-0231473FC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5529-4A03-AD64-889E-3DD79C1E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99820"/>
            <a:ext cx="10241280" cy="1234440"/>
          </a:xfrm>
        </p:spPr>
        <p:txBody>
          <a:bodyPr/>
          <a:lstStyle/>
          <a:p>
            <a:r>
              <a:rPr lang="en-US" dirty="0"/>
              <a:t>Community Detection – Louvain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EF33-9CC7-E2D6-1E70-45497A0D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029" y="1895582"/>
            <a:ext cx="5070297" cy="372438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Used the Louvain algorithm to detect structural communities in the Twitch network.</a:t>
            </a:r>
          </a:p>
          <a:p>
            <a:r>
              <a:rPr lang="en-US" dirty="0"/>
              <a:t>Nodes </a:t>
            </a:r>
            <a:r>
              <a:rPr lang="en-US" b="1" dirty="0"/>
              <a:t>grouped to maximize modularity, </a:t>
            </a:r>
            <a:r>
              <a:rPr lang="en-US" dirty="0"/>
              <a:t>revealing clusters of densely connected streamers.</a:t>
            </a:r>
          </a:p>
          <a:p>
            <a:r>
              <a:rPr lang="en-US" dirty="0"/>
              <a:t>Found </a:t>
            </a:r>
            <a:r>
              <a:rPr lang="en-US" b="1" dirty="0"/>
              <a:t>clear community structure</a:t>
            </a:r>
            <a:r>
              <a:rPr lang="en-US" dirty="0"/>
              <a:t>, but </a:t>
            </a:r>
            <a:r>
              <a:rPr lang="en-US" b="1" dirty="0"/>
              <a:t>weak correlation with maturity or partner status</a:t>
            </a:r>
            <a:r>
              <a:rPr lang="en-US" dirty="0"/>
              <a:t>.</a:t>
            </a:r>
          </a:p>
          <a:p>
            <a:r>
              <a:rPr lang="en-US" b="1" dirty="0"/>
              <a:t>Insight: </a:t>
            </a:r>
            <a:r>
              <a:rPr lang="en-US" dirty="0"/>
              <a:t>network structure captures patterns not visible in streamer attributes.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A5439-4B48-3E51-3A1E-6715A9227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089" y="1641450"/>
            <a:ext cx="5294428" cy="433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7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A62C7-5A92-BEC6-F595-EBF13F824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5756-1860-81BD-54F3-61D53A96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99820"/>
            <a:ext cx="10241280" cy="1234440"/>
          </a:xfrm>
        </p:spPr>
        <p:txBody>
          <a:bodyPr/>
          <a:lstStyle/>
          <a:p>
            <a:r>
              <a:rPr lang="en-US" dirty="0"/>
              <a:t>SIR Model – Information Spread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FCB4-F118-9BD1-4F5C-6649C42A3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029" y="1895582"/>
            <a:ext cx="5070297" cy="372438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Ran a SIR simulation (Susceptible-Infected-Recovered) on the largest network component.</a:t>
            </a:r>
          </a:p>
          <a:p>
            <a:r>
              <a:rPr lang="en-US" b="1" dirty="0"/>
              <a:t>Parameters:</a:t>
            </a:r>
          </a:p>
          <a:p>
            <a:pPr lvl="1"/>
            <a:r>
              <a:rPr lang="en-US" b="1" dirty="0"/>
              <a:t>𝑅</a:t>
            </a:r>
            <a:r>
              <a:rPr lang="en-US" sz="1200" b="1" dirty="0"/>
              <a:t>0</a:t>
            </a:r>
            <a:r>
              <a:rPr lang="en-US" b="1" dirty="0"/>
              <a:t>​ =2.5, 𝛽=</a:t>
            </a:r>
            <a:r>
              <a:rPr lang="el-GR" b="1" dirty="0"/>
              <a:t>0.1, γ=0.04</a:t>
            </a:r>
            <a:endParaRPr lang="en-US" b="1" dirty="0"/>
          </a:p>
          <a:p>
            <a:r>
              <a:rPr lang="en-US" b="1" dirty="0"/>
              <a:t>Started from one infected node → simulated spread over time.</a:t>
            </a:r>
          </a:p>
          <a:p>
            <a:r>
              <a:rPr lang="en-US" b="1" dirty="0"/>
              <a:t>Curve shows typical viral behavior: </a:t>
            </a:r>
            <a:r>
              <a:rPr lang="en-US" dirty="0"/>
              <a:t>sharp infection peak, followed by recovery.</a:t>
            </a:r>
          </a:p>
          <a:p>
            <a:r>
              <a:rPr lang="en-US" b="1" dirty="0"/>
              <a:t>Insight: </a:t>
            </a:r>
            <a:r>
              <a:rPr lang="en-US" dirty="0"/>
              <a:t>Twitch network allows fast, large-scale diffusion due to its structure.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DC67F6-3A36-F21B-BF19-F88FCCF8D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659" y="2002837"/>
            <a:ext cx="5901303" cy="356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6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5E60C-C5C1-34D8-FA6E-96F5A079A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81BB-E289-4C86-C1F1-BF07320D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99820"/>
            <a:ext cx="10241280" cy="1234440"/>
          </a:xfrm>
        </p:spPr>
        <p:txBody>
          <a:bodyPr/>
          <a:lstStyle/>
          <a:p>
            <a:r>
              <a:rPr lang="en-US" dirty="0"/>
              <a:t>Robustness to Targeted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319F-5BDF-58E6-B3E8-D7EFA4083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029" y="1895582"/>
            <a:ext cx="5070297" cy="3724381"/>
          </a:xfrm>
        </p:spPr>
        <p:txBody>
          <a:bodyPr>
            <a:normAutofit/>
          </a:bodyPr>
          <a:lstStyle/>
          <a:p>
            <a:r>
              <a:rPr lang="en-US" b="1" dirty="0"/>
              <a:t>Simulated removal of top-degree nodes to test structural stability.</a:t>
            </a:r>
          </a:p>
          <a:p>
            <a:r>
              <a:rPr lang="en-US" dirty="0"/>
              <a:t>Even small-scale removal led to </a:t>
            </a:r>
            <a:r>
              <a:rPr lang="en-US" b="1" dirty="0"/>
              <a:t>rapid network fragmentation</a:t>
            </a:r>
            <a:r>
              <a:rPr lang="en-US" dirty="0"/>
              <a:t>.</a:t>
            </a:r>
          </a:p>
          <a:p>
            <a:r>
              <a:rPr lang="en-US" dirty="0"/>
              <a:t>Largest connected component shrinks quickly </a:t>
            </a:r>
            <a:r>
              <a:rPr lang="en-US" b="1" dirty="0"/>
              <a:t>→ Twitch is not robust </a:t>
            </a:r>
            <a:r>
              <a:rPr lang="en-US" dirty="0"/>
              <a:t>to targeted attacks.</a:t>
            </a:r>
          </a:p>
          <a:p>
            <a:r>
              <a:rPr lang="en-US" b="1" dirty="0"/>
              <a:t>Insight: hubs are critical </a:t>
            </a:r>
            <a:r>
              <a:rPr lang="en-US" dirty="0"/>
              <a:t>for keeping the network connected.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58B03-35BC-BE6D-8D39-9AEBB0F32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938" y="1895582"/>
            <a:ext cx="5595548" cy="352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C4895-FBF3-EEC2-44A2-6C91FB1A8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F827-2F4B-9236-6D96-707E794D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99820"/>
            <a:ext cx="10241280" cy="1234440"/>
          </a:xfrm>
        </p:spPr>
        <p:txBody>
          <a:bodyPr/>
          <a:lstStyle/>
          <a:p>
            <a:r>
              <a:rPr lang="en-US" dirty="0"/>
              <a:t>Key Insights - Network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D716E-7EF3-104E-F1F5-D98D967E0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029" y="1895582"/>
            <a:ext cx="5070297" cy="372438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Diameter: 10 → </a:t>
            </a:r>
            <a:r>
              <a:rPr lang="en-US" dirty="0"/>
              <a:t>short paths between users.</a:t>
            </a:r>
          </a:p>
          <a:p>
            <a:r>
              <a:rPr lang="en-US" b="1" dirty="0"/>
              <a:t>Avg. path length: ~3.68 →</a:t>
            </a:r>
            <a:r>
              <a:rPr lang="en-US" dirty="0"/>
              <a:t> fast information flow.</a:t>
            </a:r>
          </a:p>
          <a:p>
            <a:r>
              <a:rPr lang="en-US" b="1" dirty="0"/>
              <a:t>Clustering: 0.131 →</a:t>
            </a:r>
            <a:r>
              <a:rPr lang="en-US" dirty="0"/>
              <a:t> strong local communities.</a:t>
            </a:r>
          </a:p>
          <a:p>
            <a:r>
              <a:rPr lang="en-US" b="1" dirty="0"/>
              <a:t>Degree distribution: Power-law → </a:t>
            </a:r>
            <a:r>
              <a:rPr lang="en-US" dirty="0"/>
              <a:t>few hubs, many low-degree nodes.</a:t>
            </a:r>
          </a:p>
          <a:p>
            <a:r>
              <a:rPr lang="en-US" b="1" dirty="0"/>
              <a:t>Structure: </a:t>
            </a:r>
            <a:r>
              <a:rPr lang="en-US" dirty="0"/>
              <a:t>Fully connected → high cohesion</a:t>
            </a:r>
            <a:r>
              <a:rPr lang="en-US" b="1" dirty="0"/>
              <a:t>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3EA5F-5B03-D679-9C44-F8100D83A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136" y="1466690"/>
            <a:ext cx="459169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65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DE193-C547-8DC3-6F5C-011CC8527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EDD2-3809-9699-CC2C-29D23BBB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99820"/>
            <a:ext cx="10241280" cy="1234440"/>
          </a:xfrm>
        </p:spPr>
        <p:txBody>
          <a:bodyPr>
            <a:noAutofit/>
          </a:bodyPr>
          <a:lstStyle/>
          <a:p>
            <a:r>
              <a:rPr lang="en-US" sz="2800" dirty="0"/>
              <a:t>Key Insights - Central Streamers &amp; Community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C5B00-3551-3C46-4039-6BE90C668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029" y="1895582"/>
            <a:ext cx="5070297" cy="372438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Node 1773: top in degree &amp; betweenness → </a:t>
            </a:r>
            <a:r>
              <a:rPr lang="en-US" dirty="0"/>
              <a:t>key connector.</a:t>
            </a:r>
          </a:p>
          <a:p>
            <a:r>
              <a:rPr lang="en-US" b="1" dirty="0"/>
              <a:t>Node 4949: top in eigenvector → </a:t>
            </a:r>
            <a:r>
              <a:rPr lang="en-US" dirty="0"/>
              <a:t>linked to other hubs.</a:t>
            </a:r>
          </a:p>
          <a:p>
            <a:r>
              <a:rPr lang="en-US" b="1" dirty="0"/>
              <a:t>Homophily:</a:t>
            </a:r>
          </a:p>
          <a:p>
            <a:pPr lvl="1"/>
            <a:r>
              <a:rPr lang="en-US" dirty="0"/>
              <a:t>36% mature–mature</a:t>
            </a:r>
          </a:p>
          <a:p>
            <a:pPr lvl="1"/>
            <a:r>
              <a:rPr lang="en-US" dirty="0"/>
              <a:t>19% non–non</a:t>
            </a:r>
          </a:p>
          <a:p>
            <a:pPr lvl="1"/>
            <a:r>
              <a:rPr lang="en-US" dirty="0"/>
              <a:t>44% mixed</a:t>
            </a:r>
          </a:p>
          <a:p>
            <a:pPr lvl="1"/>
            <a:r>
              <a:rPr lang="en-US" b="1" dirty="0"/>
              <a:t>Mature users: more connected, more clustered.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628B1-448C-9555-FFAF-B6D40F42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136" y="1466690"/>
            <a:ext cx="459169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2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754DB-45FE-AA1A-E71B-EBA5CA22B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9B6D-CFF9-97CA-FD53-BC8FBEAE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99820"/>
            <a:ext cx="10241280" cy="1234440"/>
          </a:xfrm>
        </p:spPr>
        <p:txBody>
          <a:bodyPr>
            <a:noAutofit/>
          </a:bodyPr>
          <a:lstStyle/>
          <a:p>
            <a:r>
              <a:rPr lang="en-US" sz="2800" dirty="0"/>
              <a:t>Key Insights - Robustness &amp;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6EB8-0904-692E-0576-70FE8C85A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029" y="1895582"/>
            <a:ext cx="5070297" cy="372438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Node removal → </a:t>
            </a:r>
            <a:r>
              <a:rPr lang="en-US" dirty="0"/>
              <a:t>network breaks quickly → scale-free vulnerability.</a:t>
            </a:r>
          </a:p>
          <a:p>
            <a:r>
              <a:rPr lang="en-US" b="1" dirty="0"/>
              <a:t>SIR model: </a:t>
            </a:r>
            <a:r>
              <a:rPr lang="en-US" dirty="0"/>
              <a:t>fast spread → high virality.</a:t>
            </a:r>
          </a:p>
          <a:p>
            <a:r>
              <a:rPr lang="en-US" dirty="0"/>
              <a:t>Compared to models:</a:t>
            </a:r>
          </a:p>
          <a:p>
            <a:pPr lvl="1"/>
            <a:r>
              <a:rPr lang="en-US" b="1" dirty="0"/>
              <a:t>Clustering much higher than random or scale-free.</a:t>
            </a:r>
          </a:p>
          <a:p>
            <a:pPr lvl="1"/>
            <a:r>
              <a:rPr lang="en-US" b="1" dirty="0"/>
              <a:t>Matches scale-free</a:t>
            </a:r>
            <a:r>
              <a:rPr lang="en-US" dirty="0"/>
              <a:t> in degree and robustness.</a:t>
            </a:r>
          </a:p>
          <a:p>
            <a:pPr lvl="1"/>
            <a:r>
              <a:rPr lang="en-US" b="1" dirty="0"/>
              <a:t>Conclusion: </a:t>
            </a:r>
            <a:r>
              <a:rPr lang="en-US" dirty="0"/>
              <a:t>Twitch = scale-free + small-world traits.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FE0AF-D2E0-879D-95F9-15650B4E9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136" y="1466690"/>
            <a:ext cx="459169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2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604808-7182-63BD-DD98-F7758895F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91489-7BC0-F9ED-6464-CCDE5A10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279" y="150063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E8BF-C09C-9DA8-68FA-23BA30673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79" y="2141284"/>
            <a:ext cx="4911392" cy="3583940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Twitch shows </a:t>
            </a:r>
            <a:r>
              <a:rPr lang="en-US" b="1" dirty="0"/>
              <a:t>scale-free structure with key hubs and a power-law degree distribution</a:t>
            </a:r>
            <a:r>
              <a:rPr lang="en-US" dirty="0"/>
              <a:t>.</a:t>
            </a:r>
          </a:p>
          <a:p>
            <a:r>
              <a:rPr lang="en-US" dirty="0"/>
              <a:t>Strong </a:t>
            </a:r>
            <a:r>
              <a:rPr lang="en-US" b="1" dirty="0"/>
              <a:t>local clustering and short paths </a:t>
            </a:r>
            <a:r>
              <a:rPr lang="en-US" dirty="0"/>
              <a:t>→ small-world traits.</a:t>
            </a:r>
          </a:p>
          <a:p>
            <a:r>
              <a:rPr lang="en-US" b="1" dirty="0"/>
              <a:t>Mature streamers form tighter communities</a:t>
            </a:r>
            <a:r>
              <a:rPr lang="en-US" dirty="0"/>
              <a:t> with mild homophily.</a:t>
            </a:r>
          </a:p>
          <a:p>
            <a:r>
              <a:rPr lang="en-US" dirty="0"/>
              <a:t>Network supports </a:t>
            </a:r>
            <a:r>
              <a:rPr lang="en-US" b="1" dirty="0"/>
              <a:t>fast diffusion but is vulnerable to targeted attacks.</a:t>
            </a:r>
          </a:p>
          <a:p>
            <a:r>
              <a:rPr lang="en-US" dirty="0"/>
              <a:t>Overall: </a:t>
            </a:r>
            <a:r>
              <a:rPr lang="en-US" b="1" dirty="0"/>
              <a:t>Twitch combines hub-driven influence with local group cohesion.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twitch logo png, twitch icon transparent png 18930502 PNG">
            <a:extLst>
              <a:ext uri="{FF2B5EF4-FFF2-40B4-BE49-F238E27FC236}">
                <a16:creationId xmlns:a16="http://schemas.microsoft.com/office/drawing/2014/main" id="{2CE61742-8C95-5BE0-3F7C-37E009CEA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249" y="928425"/>
            <a:ext cx="5733310" cy="573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69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27DC-CCA5-3A7F-25A1-5B07A9FA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149945"/>
            <a:ext cx="10696363" cy="1234440"/>
          </a:xfrm>
        </p:spPr>
        <p:txBody>
          <a:bodyPr/>
          <a:lstStyle/>
          <a:p>
            <a:r>
              <a:rPr lang="en-US"/>
              <a:t>Introduction to the Twitch ENGB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7DC0-9792-0C81-BFB9-96867B96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604265"/>
            <a:ext cx="11257280" cy="488010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We aimed to explore the community structure and key influences in the English-British Twitch friendship network using SNAP's real Dataset.</a:t>
            </a:r>
          </a:p>
          <a:p>
            <a:r>
              <a:rPr lang="en-US" sz="1800" b="1" dirty="0">
                <a:latin typeface="Arial"/>
                <a:cs typeface="Arial"/>
              </a:rPr>
              <a:t>Dataset:</a:t>
            </a:r>
            <a:br>
              <a:rPr lang="en-US" sz="1600" dirty="0">
                <a:latin typeface="Arial" panose="020B0604020202020204" pitchFamily="34" charset="0"/>
              </a:rPr>
            </a:br>
            <a:r>
              <a:rPr lang="en-US" sz="1600" dirty="0">
                <a:latin typeface="Arial"/>
                <a:cs typeface="Arial"/>
              </a:rPr>
              <a:t> Twitch English/British user–user friendships</a:t>
            </a:r>
            <a:endParaRPr lang="en-US" dirty="0"/>
          </a:p>
          <a:p>
            <a:r>
              <a:rPr lang="en-US" sz="1800" b="1" dirty="0">
                <a:latin typeface="Arial"/>
                <a:cs typeface="Arial"/>
              </a:rPr>
              <a:t>Source:</a:t>
            </a:r>
            <a:br>
              <a:rPr lang="en-US" sz="1600" dirty="0">
                <a:latin typeface="Arial" panose="020B0604020202020204" pitchFamily="34" charset="0"/>
              </a:rPr>
            </a:br>
            <a:r>
              <a:rPr lang="en-US" sz="1600" dirty="0">
                <a:latin typeface="Arial"/>
                <a:cs typeface="Arial"/>
              </a:rPr>
              <a:t> Stanford Network Analysis Project (SNAP)</a:t>
            </a:r>
            <a:br>
              <a:rPr lang="en-US" sz="1600" dirty="0">
                <a:latin typeface="Arial" panose="020B0604020202020204" pitchFamily="34" charset="0"/>
              </a:rPr>
            </a:b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https://snap.stanford.edu/data/twitch-social-networks.html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800" b="1" dirty="0">
                <a:latin typeface="Arial"/>
                <a:cs typeface="Arial"/>
              </a:rPr>
              <a:t>Nodes (N):</a:t>
            </a:r>
            <a:br>
              <a:rPr lang="en-US" sz="1600" dirty="0">
                <a:latin typeface="Arial" panose="020B0604020202020204" pitchFamily="34" charset="0"/>
              </a:rPr>
            </a:br>
            <a:r>
              <a:rPr lang="en-US" sz="1600" dirty="0">
                <a:latin typeface="Arial"/>
                <a:cs typeface="Arial"/>
              </a:rPr>
              <a:t> 7 126 Twitch streamers</a:t>
            </a:r>
          </a:p>
          <a:p>
            <a:r>
              <a:rPr lang="en-US" sz="1800" b="1" dirty="0">
                <a:latin typeface="Arial"/>
                <a:cs typeface="Arial"/>
              </a:rPr>
              <a:t>Edges (L):</a:t>
            </a:r>
            <a:br>
              <a:rPr lang="en-US" sz="1600" dirty="0">
                <a:latin typeface="Arial" panose="020B0604020202020204" pitchFamily="34" charset="0"/>
              </a:rPr>
            </a:br>
            <a:r>
              <a:rPr lang="en-US" sz="1600" dirty="0">
                <a:latin typeface="Arial"/>
                <a:cs typeface="Arial"/>
              </a:rPr>
              <a:t> 35 324 mutual friendships</a:t>
            </a:r>
          </a:p>
          <a:p>
            <a:r>
              <a:rPr lang="en-US" sz="1800" b="1" dirty="0">
                <a:latin typeface="Arial"/>
                <a:cs typeface="Arial"/>
              </a:rPr>
              <a:t>Features:</a:t>
            </a:r>
            <a:br>
              <a:rPr lang="en-US" sz="1600" dirty="0">
                <a:latin typeface="Arial" panose="020B0604020202020204" pitchFamily="34" charset="0"/>
              </a:rPr>
            </a:br>
            <a:r>
              <a:rPr lang="en-US" sz="1600" dirty="0">
                <a:latin typeface="Arial"/>
                <a:cs typeface="Arial"/>
              </a:rPr>
              <a:t> streaming habits, language use, game interests (e.g. mature-content flag, primary games played)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3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8964EE-39D0-50F8-2424-837B17B52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08ABB-3161-752D-7D06-56F66808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425" y="768485"/>
            <a:ext cx="6133656" cy="3169674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000" spc="75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784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B9CB-DCE9-49F5-1542-5940D7A1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10" y="2636"/>
            <a:ext cx="10241280" cy="1234440"/>
          </a:xfrm>
        </p:spPr>
        <p:txBody>
          <a:bodyPr>
            <a:normAutofit/>
          </a:bodyPr>
          <a:lstStyle/>
          <a:p>
            <a:r>
              <a:rPr lang="en-US"/>
              <a:t>Goals and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4E0F-6487-F3BC-8860-352B95A95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97" y="2441041"/>
            <a:ext cx="5165816" cy="387771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Main Questions: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How is the Twitch community structured?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Do streamers group by behavior (e.g., maturity flag)?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Are there influential or central users?</a:t>
            </a:r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89EC0-4F15-DFC6-AFCB-CE6E957B5D37}"/>
              </a:ext>
            </a:extLst>
          </p:cNvPr>
          <p:cNvSpPr txBox="1"/>
          <p:nvPr/>
        </p:nvSpPr>
        <p:spPr>
          <a:xfrm>
            <a:off x="6300303" y="1421771"/>
            <a:ext cx="565018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Understand structural properties</a:t>
            </a:r>
            <a:r>
              <a:rPr lang="en-US">
                <a:ea typeface="+mn-lt"/>
                <a:cs typeface="+mn-lt"/>
              </a:rPr>
              <a:t> of the Twitch ENGB network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– e.g. degree distribution, clustering, shortest paths, connected components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Compare</a:t>
            </a:r>
            <a:r>
              <a:rPr lang="en-US">
                <a:ea typeface="+mn-lt"/>
                <a:cs typeface="+mn-lt"/>
              </a:rPr>
              <a:t> with benchmark null-models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– Random (Erdős–Rényi) vs. Scale-Free (</a:t>
            </a:r>
            <a:r>
              <a:rPr lang="en-US" err="1">
                <a:ea typeface="+mn-lt"/>
                <a:cs typeface="+mn-lt"/>
              </a:rPr>
              <a:t>Barabási</a:t>
            </a:r>
            <a:r>
              <a:rPr lang="en-US">
                <a:ea typeface="+mn-lt"/>
                <a:cs typeface="+mn-lt"/>
              </a:rPr>
              <a:t>–Albert)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Identify important streamers</a:t>
            </a:r>
            <a:r>
              <a:rPr lang="en-US">
                <a:ea typeface="+mn-lt"/>
                <a:cs typeface="+mn-lt"/>
              </a:rPr>
              <a:t> and potential influencers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– via degree, betweenness, eigenvector centralities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Explore the role of mature vs. non-mature users</a:t>
            </a:r>
            <a:br>
              <a:rPr lang="en-US" b="1">
                <a:ea typeface="+mn-lt"/>
                <a:cs typeface="+mn-lt"/>
              </a:rPr>
            </a:br>
            <a:r>
              <a:rPr lang="en-US" b="1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– differences in connectivity, clustering, and homophily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9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0E53-ACAA-02C5-D827-E29B54FC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80" y="-79880"/>
            <a:ext cx="10241280" cy="123444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General Network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EB459-A622-7910-F404-8885D510E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66" y="1666774"/>
            <a:ext cx="4420733" cy="395935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Number of nodes (N):</a:t>
            </a:r>
            <a:r>
              <a:rPr lang="en-US" dirty="0">
                <a:ea typeface="+mn-lt"/>
                <a:cs typeface="+mn-lt"/>
              </a:rPr>
              <a:t> 7 126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Number of edges (L):</a:t>
            </a:r>
            <a:r>
              <a:rPr lang="en-US" dirty="0">
                <a:ea typeface="+mn-lt"/>
                <a:cs typeface="+mn-lt"/>
              </a:rPr>
              <a:t> 35 324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Density:</a:t>
            </a:r>
            <a:r>
              <a:rPr lang="en-US" dirty="0">
                <a:ea typeface="+mn-lt"/>
                <a:cs typeface="+mn-lt"/>
              </a:rPr>
              <a:t> 0.00139 (very sparse)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Connectivity:</a:t>
            </a:r>
            <a:r>
              <a:rPr lang="en-US" dirty="0">
                <a:ea typeface="+mn-lt"/>
                <a:cs typeface="+mn-lt"/>
              </a:rPr>
              <a:t> 100 % of nodes in a single connected component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Diameter:</a:t>
            </a:r>
            <a:r>
              <a:rPr lang="en-US" dirty="0">
                <a:ea typeface="+mn-lt"/>
                <a:cs typeface="+mn-lt"/>
              </a:rPr>
              <a:t> 10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Average path length (⟨ℓ⟩):</a:t>
            </a:r>
            <a:r>
              <a:rPr lang="en-US" dirty="0">
                <a:ea typeface="+mn-lt"/>
                <a:cs typeface="+mn-lt"/>
              </a:rPr>
              <a:t> 3.68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CE66AD22-FC69-270C-E563-B574C6E0A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648" y="1550373"/>
            <a:ext cx="5460924" cy="44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8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6972-9E0C-5171-2BF5-D10E0B203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24" y="0"/>
            <a:ext cx="10241280" cy="1234440"/>
          </a:xfrm>
        </p:spPr>
        <p:txBody>
          <a:bodyPr/>
          <a:lstStyle/>
          <a:p>
            <a:r>
              <a:rPr lang="en-US" sz="3200" dirty="0"/>
              <a:t>Artificial</a:t>
            </a:r>
            <a:r>
              <a:rPr lang="en-US" dirty="0"/>
              <a:t>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FDF6-BC7C-3655-B349-C89157D4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224" y="1547770"/>
            <a:ext cx="10241280" cy="3959352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1. Random network (Erdős–Rényi model):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 Start with N nodes and, for each pair, add an edge with independent probability p.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 (Clustering is extremely low and there are no pronounced hubs)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2. Scale-free network (</a:t>
            </a:r>
            <a:r>
              <a:rPr lang="en-US" b="1" dirty="0" err="1">
                <a:ea typeface="+mn-lt"/>
                <a:cs typeface="+mn-lt"/>
              </a:rPr>
              <a:t>Barabási</a:t>
            </a:r>
            <a:r>
              <a:rPr lang="en-US" b="1" dirty="0">
                <a:ea typeface="+mn-lt"/>
                <a:cs typeface="+mn-lt"/>
              </a:rPr>
              <a:t>–Albert model):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 Grow the network one node at a time, attaching each newcomer to m existing nodes chosen with probability ∝ their current degree.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 (Captures the “rich-get-richer” dynamics seen in real social and information networks.)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C8D3DE54-BC34-87F7-6D59-F942AC8EF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36" y="4913312"/>
            <a:ext cx="7702321" cy="13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9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C5AC-88A7-D230-99ED-D36A96AF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61" y="-72950"/>
            <a:ext cx="10241280" cy="1234440"/>
          </a:xfrm>
        </p:spPr>
        <p:txBody>
          <a:bodyPr/>
          <a:lstStyle/>
          <a:p>
            <a:r>
              <a:rPr lang="en-US" dirty="0"/>
              <a:t>Networks Comparison</a:t>
            </a:r>
          </a:p>
        </p:txBody>
      </p:sp>
      <p:pic>
        <p:nvPicPr>
          <p:cNvPr id="4" name="Content Placeholder 3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542633BA-9F85-005F-EF32-D4DD82CE7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99" y="1569748"/>
            <a:ext cx="4703376" cy="1719952"/>
          </a:xfrm>
        </p:spPr>
      </p:pic>
      <p:pic>
        <p:nvPicPr>
          <p:cNvPr id="5" name="Picture 4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ED9FC922-24C1-645F-83BC-F0734327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350" y="1573927"/>
            <a:ext cx="4915313" cy="1719952"/>
          </a:xfrm>
          <a:prstGeom prst="rect">
            <a:avLst/>
          </a:prstGeom>
        </p:spPr>
      </p:pic>
      <p:pic>
        <p:nvPicPr>
          <p:cNvPr id="6" name="Picture 5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97605065-2692-26DD-C757-1B814216C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401" y="4106216"/>
            <a:ext cx="5070190" cy="1834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FE9A31-58B6-5AD3-B355-CA0E0E8CB7E2}"/>
              </a:ext>
            </a:extLst>
          </p:cNvPr>
          <p:cNvSpPr txBox="1"/>
          <p:nvPr/>
        </p:nvSpPr>
        <p:spPr>
          <a:xfrm>
            <a:off x="478461" y="3815009"/>
            <a:ext cx="268772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combines both pronounced hubs and high local cohesion—features neither null model captures fully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DA891-B818-D498-B011-7E9B1C8C1CF6}"/>
              </a:ext>
            </a:extLst>
          </p:cNvPr>
          <p:cNvSpPr txBox="1"/>
          <p:nvPr/>
        </p:nvSpPr>
        <p:spPr>
          <a:xfrm>
            <a:off x="9533439" y="3917739"/>
            <a:ext cx="237373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matches the overall sparsity &amp; path‐length of the real Twitch network but has no hubs and virtually zero clustering</a:t>
            </a:r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1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15F55-B82E-367C-F296-1A4CD5CB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0" y="-385595"/>
            <a:ext cx="7551178" cy="1556724"/>
          </a:xfrm>
        </p:spPr>
        <p:txBody>
          <a:bodyPr anchor="b">
            <a:normAutofit/>
          </a:bodyPr>
          <a:lstStyle/>
          <a:p>
            <a:r>
              <a:rPr lang="en-US" dirty="0"/>
              <a:t>Degree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F39A-C5DC-37BF-0CB2-315588D5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070" y="1479914"/>
            <a:ext cx="6108820" cy="4318726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Goal:</a:t>
            </a:r>
            <a:r>
              <a:rPr lang="en-US" sz="1800" dirty="0">
                <a:ea typeface="+mn-lt"/>
                <a:cs typeface="+mn-lt"/>
              </a:rPr>
              <a:t> Show the heavy-tailed nature of node connectivity in the Twitch ENGB network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Power-law tail:</a:t>
            </a:r>
            <a:r>
              <a:rPr lang="en-US" sz="1800" dirty="0">
                <a:ea typeface="+mn-lt"/>
                <a:cs typeface="+mn-lt"/>
              </a:rPr>
              <a:t> the majority of streamers have few connections, while a small number of hubs have very high degree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Scale-free indicator:</a:t>
            </a:r>
            <a:r>
              <a:rPr lang="en-US" sz="1800" dirty="0">
                <a:ea typeface="+mn-lt"/>
                <a:cs typeface="+mn-lt"/>
              </a:rPr>
              <a:t> straight line on log–log axes confirms non-random structure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Fit results:</a:t>
            </a:r>
            <a:endParaRPr lang="en-US" sz="1800" dirty="0"/>
          </a:p>
          <a:p>
            <a:pPr lvl="1"/>
            <a:r>
              <a:rPr lang="en-US" sz="1800" b="1" dirty="0">
                <a:ea typeface="+mn-lt"/>
                <a:cs typeface="+mn-lt"/>
              </a:rPr>
              <a:t>Slope (α):</a:t>
            </a:r>
            <a:r>
              <a:rPr lang="en-US" sz="1800" dirty="0">
                <a:ea typeface="+mn-lt"/>
                <a:cs typeface="+mn-lt"/>
              </a:rPr>
              <a:t> –1.58</a:t>
            </a:r>
            <a:endParaRPr lang="en-US" sz="1800" dirty="0"/>
          </a:p>
          <a:p>
            <a:pPr lvl="1"/>
            <a:r>
              <a:rPr lang="en-US" sz="1800" b="1" dirty="0">
                <a:ea typeface="+mn-lt"/>
                <a:cs typeface="+mn-lt"/>
              </a:rPr>
              <a:t>Goodness of fit (R²):</a:t>
            </a:r>
            <a:r>
              <a:rPr lang="en-US" sz="1800" dirty="0">
                <a:ea typeface="+mn-lt"/>
                <a:cs typeface="+mn-lt"/>
              </a:rPr>
              <a:t> 0.87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 descr="A graph of a degree distribution&#10;&#10;AI-generated content may be incorrect.">
            <a:extLst>
              <a:ext uri="{FF2B5EF4-FFF2-40B4-BE49-F238E27FC236}">
                <a16:creationId xmlns:a16="http://schemas.microsoft.com/office/drawing/2014/main" id="{2540526D-1DB5-A891-F69E-66185BD7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207" y="1697300"/>
            <a:ext cx="5052479" cy="33552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4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601D-F0FD-8A7C-A34D-CA1421A4E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08" y="295449"/>
            <a:ext cx="10241280" cy="1234440"/>
          </a:xfrm>
        </p:spPr>
        <p:txBody>
          <a:bodyPr/>
          <a:lstStyle/>
          <a:p>
            <a:r>
              <a:rPr lang="en-US" dirty="0"/>
              <a:t>Distance and clustering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FC90-A6F5-2607-76CB-036E7469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384" y="1709198"/>
            <a:ext cx="4845497" cy="3959352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Diameter:</a:t>
            </a:r>
            <a:r>
              <a:rPr lang="en-US" dirty="0">
                <a:ea typeface="+mn-lt"/>
                <a:cs typeface="+mn-lt"/>
              </a:rPr>
              <a:t> 10</a:t>
            </a:r>
          </a:p>
          <a:p>
            <a:r>
              <a:rPr lang="en-US" b="1" dirty="0">
                <a:ea typeface="+mn-lt"/>
                <a:cs typeface="+mn-lt"/>
              </a:rPr>
              <a:t>Avg. shortest path:</a:t>
            </a:r>
            <a:r>
              <a:rPr lang="en-US" dirty="0">
                <a:ea typeface="+mn-lt"/>
                <a:cs typeface="+mn-lt"/>
              </a:rPr>
              <a:t> 3.68 → small-world traits</a:t>
            </a:r>
          </a:p>
          <a:p>
            <a:r>
              <a:rPr lang="en-US" b="1" dirty="0">
                <a:ea typeface="+mn-lt"/>
                <a:cs typeface="+mn-lt"/>
              </a:rPr>
              <a:t>Avg. clustering coefficient:</a:t>
            </a:r>
            <a:r>
              <a:rPr lang="en-US" dirty="0">
                <a:ea typeface="+mn-lt"/>
                <a:cs typeface="+mn-lt"/>
              </a:rPr>
              <a:t> 0.1309</a:t>
            </a:r>
          </a:p>
          <a:p>
            <a:r>
              <a:rPr lang="en-US" dirty="0">
                <a:ea typeface="+mn-lt"/>
                <a:cs typeface="+mn-lt"/>
              </a:rPr>
              <a:t>Implies local group cohesion and potential community structure</a:t>
            </a:r>
          </a:p>
          <a:p>
            <a:r>
              <a:rPr lang="en-US" dirty="0">
                <a:ea typeface="+mn-lt"/>
                <a:cs typeface="+mn-lt"/>
              </a:rPr>
              <a:t>Many nodes have low local clustering but a meaningful tail of higher- clustering vertices, indicating pockets of tight-knit communities.</a:t>
            </a:r>
            <a:endParaRPr lang="en-US" dirty="0"/>
          </a:p>
        </p:txBody>
      </p:sp>
      <p:pic>
        <p:nvPicPr>
          <p:cNvPr id="4" name="Picture 3" descr="A graph of a number of clusters&#10;&#10;AI-generated content may be incorrect.">
            <a:extLst>
              <a:ext uri="{FF2B5EF4-FFF2-40B4-BE49-F238E27FC236}">
                <a16:creationId xmlns:a16="http://schemas.microsoft.com/office/drawing/2014/main" id="{ADC02582-D56C-DEDE-32D5-3FB836109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19" y="1801831"/>
            <a:ext cx="6236577" cy="411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0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9EE8-0E21-8308-5FDA-B5FCF17C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26" y="345211"/>
            <a:ext cx="10241280" cy="1234440"/>
          </a:xfrm>
        </p:spPr>
        <p:txBody>
          <a:bodyPr/>
          <a:lstStyle/>
          <a:p>
            <a:r>
              <a:rPr lang="en-US" dirty="0"/>
              <a:t>Centrality and Influential Nodes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915AB3-038D-4713-D398-47F95B0E12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1038" y="1755957"/>
            <a:ext cx="6293811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Measures used: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Degree centrality</a:t>
            </a:r>
            <a:endParaRPr lang="en-US" altLang="en-US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Betweenness</a:t>
            </a:r>
            <a:endParaRPr lang="en-US" altLang="en-US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Eigenvector centrality</a:t>
            </a:r>
            <a:endParaRPr lang="en-US" altLang="en-US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TOP NODES: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latin typeface="Arial" panose="020B0604020202020204" pitchFamily="34" charset="0"/>
              </a:rPr>
              <a:t>1773, 4949, 3401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consistent across all metrics</a:t>
            </a:r>
            <a:endParaRPr lang="en-US" altLang="en-US" sz="1800" b="1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These nodes act 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influencers/hubs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05450D-9F10-FC43-AC4E-1EF82E46B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4" y="1755957"/>
            <a:ext cx="2753109" cy="2086266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256F37-4C5B-0811-FFE5-21CEA7690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305" y="4023837"/>
            <a:ext cx="2972215" cy="20386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C147FA-A9D3-9425-E079-26A507B97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465" y="1785169"/>
            <a:ext cx="2838846" cy="21529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D57403D-FC87-2E56-EA04-7D247AEA9BBC}"/>
              </a:ext>
            </a:extLst>
          </p:cNvPr>
          <p:cNvSpPr/>
          <p:nvPr/>
        </p:nvSpPr>
        <p:spPr>
          <a:xfrm>
            <a:off x="7949994" y="4387065"/>
            <a:ext cx="402239" cy="488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0A0C51-61BB-EDF7-5651-7B9355EE1762}"/>
              </a:ext>
            </a:extLst>
          </p:cNvPr>
          <p:cNvSpPr/>
          <p:nvPr/>
        </p:nvSpPr>
        <p:spPr>
          <a:xfrm>
            <a:off x="6418451" y="2169409"/>
            <a:ext cx="402239" cy="488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E49DD6-F038-7EDF-1A39-466B2DECA756}"/>
              </a:ext>
            </a:extLst>
          </p:cNvPr>
          <p:cNvSpPr/>
          <p:nvPr/>
        </p:nvSpPr>
        <p:spPr>
          <a:xfrm>
            <a:off x="9118842" y="2195094"/>
            <a:ext cx="402239" cy="488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671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4FFD8D85811D4CB4F8A311AB8A6BD1" ma:contentTypeVersion="4" ma:contentTypeDescription="Create a new document." ma:contentTypeScope="" ma:versionID="cc9449b0884b25ad2fa7530c945019a9">
  <xsd:schema xmlns:xsd="http://www.w3.org/2001/XMLSchema" xmlns:xs="http://www.w3.org/2001/XMLSchema" xmlns:p="http://schemas.microsoft.com/office/2006/metadata/properties" xmlns:ns2="8081d18f-3ba6-4d40-ae79-68c142f3d4fa" targetNamespace="http://schemas.microsoft.com/office/2006/metadata/properties" ma:root="true" ma:fieldsID="d82747826c18d86c4738692656ff213d" ns2:_="">
    <xsd:import namespace="8081d18f-3ba6-4d40-ae79-68c142f3d4f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1d18f-3ba6-4d40-ae79-68c142f3d4f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8081d18f-3ba6-4d40-ae79-68c142f3d4f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EBC601-1ADB-4152-A3E5-27B87FE954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81d18f-3ba6-4d40-ae79-68c142f3d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F50024-5A98-4133-8936-7E2AC947286A}">
  <ds:schemaRefs>
    <ds:schemaRef ds:uri="23185522-e1d8-44d1-a2c4-5e94bd09f2be"/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081d18f-3ba6-4d40-ae79-68c142f3d4fa"/>
  </ds:schemaRefs>
</ds:datastoreItem>
</file>

<file path=customXml/itemProps3.xml><?xml version="1.0" encoding="utf-8"?>
<ds:datastoreItem xmlns:ds="http://schemas.openxmlformats.org/officeDocument/2006/customXml" ds:itemID="{17018BCC-D447-43BE-AC5A-65DD6D9AE2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230</TotalTime>
  <Words>1073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Avenir Next LT Pro</vt:lpstr>
      <vt:lpstr>GradientRiseVTI</vt:lpstr>
      <vt:lpstr>Twitch ENGB Network Analysis</vt:lpstr>
      <vt:lpstr>Introduction to the Twitch ENGB Network</vt:lpstr>
      <vt:lpstr>Goals and research</vt:lpstr>
      <vt:lpstr>General Network Structure</vt:lpstr>
      <vt:lpstr>Artificial Networks</vt:lpstr>
      <vt:lpstr>Networks Comparison</vt:lpstr>
      <vt:lpstr>Degree distribution</vt:lpstr>
      <vt:lpstr>Distance and clustering metrics</vt:lpstr>
      <vt:lpstr>Centrality and Influential Nodes</vt:lpstr>
      <vt:lpstr>Benchmark Model Comparison</vt:lpstr>
      <vt:lpstr>Behavior-Based Subgroups</vt:lpstr>
      <vt:lpstr>Homophily in the Network</vt:lpstr>
      <vt:lpstr>Community Detection – Louvain Method</vt:lpstr>
      <vt:lpstr>SIR Model – Information Spread Simulation</vt:lpstr>
      <vt:lpstr>Robustness to Targeted Attacks</vt:lpstr>
      <vt:lpstr>Key Insights - Network Structure </vt:lpstr>
      <vt:lpstr>Key Insights - Central Streamers &amp; Community Behavior</vt:lpstr>
      <vt:lpstr>Key Insights - Robustness &amp; Model Comparison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Razvan Andrei Moga</cp:lastModifiedBy>
  <cp:revision>3</cp:revision>
  <dcterms:created xsi:type="dcterms:W3CDTF">2025-05-28T16:54:38Z</dcterms:created>
  <dcterms:modified xsi:type="dcterms:W3CDTF">2025-06-19T18:38:22Z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0x010100C44FFD8D85811D4CB4F8A311AB8A6BD1</vt:lpwstr>
  </property>
</Properties>
</file>