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C8771-9890-491E-805D-D931968EDBCD}" v="10" dt="2019-03-13T00:35:03.949"/>
    <p1510:client id="{6DAB85BB-C463-4DAC-8B37-395FCAE5403A}" v="50" dt="2019-03-12T18:17:58.089"/>
    <p1510:client id="{FC975DD3-22ED-4CD0-A6A2-894E2419CEE9}" v="97" dt="2019-03-13T12:07:36.767"/>
    <p1510:client id="{08612BFF-61EC-4CE3-B2E0-5D83AAE6B916}" v="632" dt="2019-03-13T12:53:00.484"/>
    <p1510:client id="{44A0DE6C-3250-44C7-90AF-EA8BA2EA5ECE}" v="58" dt="2019-03-13T12:42:4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44F4D-12B6-4E35-BEBD-48D8C5EDDE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333441-08AA-4910-85D6-B81E81FBAD44}">
      <dgm:prSet/>
      <dgm:spPr/>
      <dgm:t>
        <a:bodyPr/>
        <a:lstStyle/>
        <a:p>
          <a:r>
            <a:rPr lang="en-US"/>
            <a:t>Academic Literature: Building Applied Natural Language Generation Systems – Professor Ehud Reiter &amp; Professor Robert Dale</a:t>
          </a:r>
        </a:p>
      </dgm:t>
    </dgm:pt>
    <dgm:pt modelId="{3D3A4F22-C9B2-4632-AA27-76E18265D075}" type="parTrans" cxnId="{B7FCB73E-C219-4CEB-AAA4-B6989632040D}">
      <dgm:prSet/>
      <dgm:spPr/>
      <dgm:t>
        <a:bodyPr/>
        <a:lstStyle/>
        <a:p>
          <a:endParaRPr lang="en-US"/>
        </a:p>
      </dgm:t>
    </dgm:pt>
    <dgm:pt modelId="{A9D96875-C19C-45FE-A561-260151DD9EB8}" type="sibTrans" cxnId="{B7FCB73E-C219-4CEB-AAA4-B6989632040D}">
      <dgm:prSet/>
      <dgm:spPr/>
      <dgm:t>
        <a:bodyPr/>
        <a:lstStyle/>
        <a:p>
          <a:endParaRPr lang="en-US"/>
        </a:p>
      </dgm:t>
    </dgm:pt>
    <dgm:pt modelId="{5FF2532B-CE8D-4174-8BBE-F9DD0485C18C}">
      <dgm:prSet/>
      <dgm:spPr/>
      <dgm:t>
        <a:bodyPr/>
        <a:lstStyle/>
        <a:p>
          <a:r>
            <a:rPr lang="en-US"/>
            <a:t>Perhaps the greatest paper ever written?</a:t>
          </a:r>
        </a:p>
      </dgm:t>
    </dgm:pt>
    <dgm:pt modelId="{9258C70E-524C-4860-B7B9-F6AA70309149}" type="parTrans" cxnId="{9F0A4F71-CB7F-4A43-9A35-4473646D9008}">
      <dgm:prSet/>
      <dgm:spPr/>
      <dgm:t>
        <a:bodyPr/>
        <a:lstStyle/>
        <a:p>
          <a:endParaRPr lang="en-US"/>
        </a:p>
      </dgm:t>
    </dgm:pt>
    <dgm:pt modelId="{F8325F01-6BD1-4F9F-8153-F00FA6B2FCAA}" type="sibTrans" cxnId="{9F0A4F71-CB7F-4A43-9A35-4473646D9008}">
      <dgm:prSet/>
      <dgm:spPr/>
      <dgm:t>
        <a:bodyPr/>
        <a:lstStyle/>
        <a:p>
          <a:endParaRPr lang="en-US"/>
        </a:p>
      </dgm:t>
    </dgm:pt>
    <dgm:pt modelId="{FB6BCFBD-E5EB-45F0-8D7F-FFE6C9941128}">
      <dgm:prSet/>
      <dgm:spPr/>
      <dgm:t>
        <a:bodyPr/>
        <a:lstStyle/>
        <a:p>
          <a:r>
            <a:rPr lang="en-US"/>
            <a:t>Novels: Harry Potter – J.K. Rowling</a:t>
          </a:r>
        </a:p>
      </dgm:t>
    </dgm:pt>
    <dgm:pt modelId="{4ACF6F0E-48CB-4112-86CE-11C66AEE3903}" type="parTrans" cxnId="{F19AC394-1EA6-4041-A61C-DA0C9E5A25A5}">
      <dgm:prSet/>
      <dgm:spPr/>
      <dgm:t>
        <a:bodyPr/>
        <a:lstStyle/>
        <a:p>
          <a:endParaRPr lang="en-US"/>
        </a:p>
      </dgm:t>
    </dgm:pt>
    <dgm:pt modelId="{FC87322D-B025-4257-991C-AF4DA9C7979F}" type="sibTrans" cxnId="{F19AC394-1EA6-4041-A61C-DA0C9E5A25A5}">
      <dgm:prSet/>
      <dgm:spPr/>
      <dgm:t>
        <a:bodyPr/>
        <a:lstStyle/>
        <a:p>
          <a:endParaRPr lang="en-US"/>
        </a:p>
      </dgm:t>
    </dgm:pt>
    <dgm:pt modelId="{0D9131D3-1A22-43A6-9DFD-F8796FFC5253}">
      <dgm:prSet/>
      <dgm:spPr/>
      <dgm:t>
        <a:bodyPr/>
        <a:lstStyle/>
        <a:p>
          <a:r>
            <a:rPr lang="en-US"/>
            <a:t>Text that brings you back into fantasy.</a:t>
          </a:r>
        </a:p>
      </dgm:t>
    </dgm:pt>
    <dgm:pt modelId="{294B03CF-A47A-41AA-A328-E241A63DD99A}" type="parTrans" cxnId="{1D1AA6D5-26AC-495C-B868-1B95ACCCF88F}">
      <dgm:prSet/>
      <dgm:spPr/>
      <dgm:t>
        <a:bodyPr/>
        <a:lstStyle/>
        <a:p>
          <a:endParaRPr lang="en-US"/>
        </a:p>
      </dgm:t>
    </dgm:pt>
    <dgm:pt modelId="{9D616E2D-6B73-4B5D-964E-BC27A1268CE3}" type="sibTrans" cxnId="{1D1AA6D5-26AC-495C-B868-1B95ACCCF88F}">
      <dgm:prSet/>
      <dgm:spPr/>
      <dgm:t>
        <a:bodyPr/>
        <a:lstStyle/>
        <a:p>
          <a:endParaRPr lang="en-US"/>
        </a:p>
      </dgm:t>
    </dgm:pt>
    <dgm:pt modelId="{AA20763F-044A-47F5-8FEE-6795377E3BCB}">
      <dgm:prSet/>
      <dgm:spPr/>
      <dgm:t>
        <a:bodyPr/>
        <a:lstStyle/>
        <a:p>
          <a:r>
            <a:rPr lang="en-US"/>
            <a:t>News: 'Puddle Splash Victim Vows Revenge' - Somerset Mercury Newpaper, 2013</a:t>
          </a:r>
        </a:p>
      </dgm:t>
    </dgm:pt>
    <dgm:pt modelId="{B3249301-E09A-4D06-8847-E3D95696A983}" type="parTrans" cxnId="{573346ED-2B77-42C3-851B-C2B8841A0337}">
      <dgm:prSet/>
      <dgm:spPr/>
      <dgm:t>
        <a:bodyPr/>
        <a:lstStyle/>
        <a:p>
          <a:endParaRPr lang="en-US"/>
        </a:p>
      </dgm:t>
    </dgm:pt>
    <dgm:pt modelId="{725ABF38-7A80-4AA4-83DA-4260CFE5EB15}" type="sibTrans" cxnId="{573346ED-2B77-42C3-851B-C2B8841A0337}">
      <dgm:prSet/>
      <dgm:spPr/>
      <dgm:t>
        <a:bodyPr/>
        <a:lstStyle/>
        <a:p>
          <a:endParaRPr lang="en-US"/>
        </a:p>
      </dgm:t>
    </dgm:pt>
    <dgm:pt modelId="{BAD75806-7E6D-4C96-AA9F-F5100F46663C}">
      <dgm:prSet/>
      <dgm:spPr/>
      <dgm:t>
        <a:bodyPr/>
        <a:lstStyle/>
        <a:p>
          <a:r>
            <a:rPr lang="en-US"/>
            <a:t>The most honest and transparent of text!</a:t>
          </a:r>
        </a:p>
      </dgm:t>
    </dgm:pt>
    <dgm:pt modelId="{B04AA076-FF3E-47D0-A694-F646D2E57BB5}" type="parTrans" cxnId="{920AE536-7784-4AD8-B89A-A25C104956F5}">
      <dgm:prSet/>
      <dgm:spPr/>
      <dgm:t>
        <a:bodyPr/>
        <a:lstStyle/>
        <a:p>
          <a:endParaRPr lang="en-US"/>
        </a:p>
      </dgm:t>
    </dgm:pt>
    <dgm:pt modelId="{22F16BB9-908B-4D6A-BCD9-71937041E2E5}" type="sibTrans" cxnId="{920AE536-7784-4AD8-B89A-A25C104956F5}">
      <dgm:prSet/>
      <dgm:spPr/>
      <dgm:t>
        <a:bodyPr/>
        <a:lstStyle/>
        <a:p>
          <a:endParaRPr lang="en-US"/>
        </a:p>
      </dgm:t>
    </dgm:pt>
    <dgm:pt modelId="{18A4D588-6A12-47F3-8F28-BFB1FAE136A9}" type="pres">
      <dgm:prSet presAssocID="{A7944F4D-12B6-4E35-BEBD-48D8C5EDDE38}" presName="linear" presStyleCnt="0">
        <dgm:presLayoutVars>
          <dgm:animLvl val="lvl"/>
          <dgm:resizeHandles val="exact"/>
        </dgm:presLayoutVars>
      </dgm:prSet>
      <dgm:spPr/>
    </dgm:pt>
    <dgm:pt modelId="{0444FB5E-3505-4747-AF5C-B3CA181E258A}" type="pres">
      <dgm:prSet presAssocID="{D9333441-08AA-4910-85D6-B81E81FBAD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8987B5-40E7-428B-9EEA-17C68D3C2EBF}" type="pres">
      <dgm:prSet presAssocID="{D9333441-08AA-4910-85D6-B81E81FBAD44}" presName="childText" presStyleLbl="revTx" presStyleIdx="0" presStyleCnt="3">
        <dgm:presLayoutVars>
          <dgm:bulletEnabled val="1"/>
        </dgm:presLayoutVars>
      </dgm:prSet>
      <dgm:spPr/>
    </dgm:pt>
    <dgm:pt modelId="{89A15957-C8AE-4F6C-B3CB-5AF33ABB5E69}" type="pres">
      <dgm:prSet presAssocID="{FB6BCFBD-E5EB-45F0-8D7F-FFE6C99411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85CC3D-C135-4616-8BCD-13090C87660A}" type="pres">
      <dgm:prSet presAssocID="{FB6BCFBD-E5EB-45F0-8D7F-FFE6C9941128}" presName="childText" presStyleLbl="revTx" presStyleIdx="1" presStyleCnt="3">
        <dgm:presLayoutVars>
          <dgm:bulletEnabled val="1"/>
        </dgm:presLayoutVars>
      </dgm:prSet>
      <dgm:spPr/>
    </dgm:pt>
    <dgm:pt modelId="{C0AA527D-8EFB-43A8-B20B-00270790B3D3}" type="pres">
      <dgm:prSet presAssocID="{AA20763F-044A-47F5-8FEE-6795377E3B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19D89-AF51-4F6D-9F35-56DE436DCC99}" type="pres">
      <dgm:prSet presAssocID="{AA20763F-044A-47F5-8FEE-6795377E3BC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4B74C06-9646-4311-9F59-1CF3E13663B8}" type="presOf" srcId="{AA20763F-044A-47F5-8FEE-6795377E3BCB}" destId="{C0AA527D-8EFB-43A8-B20B-00270790B3D3}" srcOrd="0" destOrd="0" presId="urn:microsoft.com/office/officeart/2005/8/layout/vList2"/>
    <dgm:cxn modelId="{6ADC9219-C883-4361-A8A1-3925AEEB4358}" type="presOf" srcId="{0D9131D3-1A22-43A6-9DFD-F8796FFC5253}" destId="{6985CC3D-C135-4616-8BCD-13090C87660A}" srcOrd="0" destOrd="0" presId="urn:microsoft.com/office/officeart/2005/8/layout/vList2"/>
    <dgm:cxn modelId="{87D98626-904E-4362-A1EF-D0701A33F1DF}" type="presOf" srcId="{A7944F4D-12B6-4E35-BEBD-48D8C5EDDE38}" destId="{18A4D588-6A12-47F3-8F28-BFB1FAE136A9}" srcOrd="0" destOrd="0" presId="urn:microsoft.com/office/officeart/2005/8/layout/vList2"/>
    <dgm:cxn modelId="{920AE536-7784-4AD8-B89A-A25C104956F5}" srcId="{AA20763F-044A-47F5-8FEE-6795377E3BCB}" destId="{BAD75806-7E6D-4C96-AA9F-F5100F46663C}" srcOrd="0" destOrd="0" parTransId="{B04AA076-FF3E-47D0-A694-F646D2E57BB5}" sibTransId="{22F16BB9-908B-4D6A-BCD9-71937041E2E5}"/>
    <dgm:cxn modelId="{B7FCB73E-C219-4CEB-AAA4-B6989632040D}" srcId="{A7944F4D-12B6-4E35-BEBD-48D8C5EDDE38}" destId="{D9333441-08AA-4910-85D6-B81E81FBAD44}" srcOrd="0" destOrd="0" parTransId="{3D3A4F22-C9B2-4632-AA27-76E18265D075}" sibTransId="{A9D96875-C19C-45FE-A561-260151DD9EB8}"/>
    <dgm:cxn modelId="{9F0A4F71-CB7F-4A43-9A35-4473646D9008}" srcId="{D9333441-08AA-4910-85D6-B81E81FBAD44}" destId="{5FF2532B-CE8D-4174-8BBE-F9DD0485C18C}" srcOrd="0" destOrd="0" parTransId="{9258C70E-524C-4860-B7B9-F6AA70309149}" sibTransId="{F8325F01-6BD1-4F9F-8153-F00FA6B2FCAA}"/>
    <dgm:cxn modelId="{F19AC394-1EA6-4041-A61C-DA0C9E5A25A5}" srcId="{A7944F4D-12B6-4E35-BEBD-48D8C5EDDE38}" destId="{FB6BCFBD-E5EB-45F0-8D7F-FFE6C9941128}" srcOrd="1" destOrd="0" parTransId="{4ACF6F0E-48CB-4112-86CE-11C66AEE3903}" sibTransId="{FC87322D-B025-4257-991C-AF4DA9C7979F}"/>
    <dgm:cxn modelId="{CC2B6BB5-576D-4956-8921-98EB85929004}" type="presOf" srcId="{D9333441-08AA-4910-85D6-B81E81FBAD44}" destId="{0444FB5E-3505-4747-AF5C-B3CA181E258A}" srcOrd="0" destOrd="0" presId="urn:microsoft.com/office/officeart/2005/8/layout/vList2"/>
    <dgm:cxn modelId="{ED5E3CB9-A1D1-418A-BB2E-D5F28C12DF3E}" type="presOf" srcId="{5FF2532B-CE8D-4174-8BBE-F9DD0485C18C}" destId="{458987B5-40E7-428B-9EEA-17C68D3C2EBF}" srcOrd="0" destOrd="0" presId="urn:microsoft.com/office/officeart/2005/8/layout/vList2"/>
    <dgm:cxn modelId="{465B50CB-F92F-459D-81D5-672CCD265535}" type="presOf" srcId="{FB6BCFBD-E5EB-45F0-8D7F-FFE6C9941128}" destId="{89A15957-C8AE-4F6C-B3CB-5AF33ABB5E69}" srcOrd="0" destOrd="0" presId="urn:microsoft.com/office/officeart/2005/8/layout/vList2"/>
    <dgm:cxn modelId="{1D1AA6D5-26AC-495C-B868-1B95ACCCF88F}" srcId="{FB6BCFBD-E5EB-45F0-8D7F-FFE6C9941128}" destId="{0D9131D3-1A22-43A6-9DFD-F8796FFC5253}" srcOrd="0" destOrd="0" parTransId="{294B03CF-A47A-41AA-A328-E241A63DD99A}" sibTransId="{9D616E2D-6B73-4B5D-964E-BC27A1268CE3}"/>
    <dgm:cxn modelId="{573346ED-2B77-42C3-851B-C2B8841A0337}" srcId="{A7944F4D-12B6-4E35-BEBD-48D8C5EDDE38}" destId="{AA20763F-044A-47F5-8FEE-6795377E3BCB}" srcOrd="2" destOrd="0" parTransId="{B3249301-E09A-4D06-8847-E3D95696A983}" sibTransId="{725ABF38-7A80-4AA4-83DA-4260CFE5EB15}"/>
    <dgm:cxn modelId="{E94BD7FB-0BC1-494E-8126-567788F25458}" type="presOf" srcId="{BAD75806-7E6D-4C96-AA9F-F5100F46663C}" destId="{7D719D89-AF51-4F6D-9F35-56DE436DCC99}" srcOrd="0" destOrd="0" presId="urn:microsoft.com/office/officeart/2005/8/layout/vList2"/>
    <dgm:cxn modelId="{BE5BF0C6-9716-4BA3-B8A1-0947DCD719DF}" type="presParOf" srcId="{18A4D588-6A12-47F3-8F28-BFB1FAE136A9}" destId="{0444FB5E-3505-4747-AF5C-B3CA181E258A}" srcOrd="0" destOrd="0" presId="urn:microsoft.com/office/officeart/2005/8/layout/vList2"/>
    <dgm:cxn modelId="{FA7DCF52-C373-4805-8B85-0D59EE9A082C}" type="presParOf" srcId="{18A4D588-6A12-47F3-8F28-BFB1FAE136A9}" destId="{458987B5-40E7-428B-9EEA-17C68D3C2EBF}" srcOrd="1" destOrd="0" presId="urn:microsoft.com/office/officeart/2005/8/layout/vList2"/>
    <dgm:cxn modelId="{C397EA57-58E5-4503-A464-F8CB2A79F838}" type="presParOf" srcId="{18A4D588-6A12-47F3-8F28-BFB1FAE136A9}" destId="{89A15957-C8AE-4F6C-B3CB-5AF33ABB5E69}" srcOrd="2" destOrd="0" presId="urn:microsoft.com/office/officeart/2005/8/layout/vList2"/>
    <dgm:cxn modelId="{10F9D22F-B71E-41F1-9C4C-84DFA70A6F18}" type="presParOf" srcId="{18A4D588-6A12-47F3-8F28-BFB1FAE136A9}" destId="{6985CC3D-C135-4616-8BCD-13090C87660A}" srcOrd="3" destOrd="0" presId="urn:microsoft.com/office/officeart/2005/8/layout/vList2"/>
    <dgm:cxn modelId="{FCA7B54C-D9E4-404B-AA8F-7753366A52F0}" type="presParOf" srcId="{18A4D588-6A12-47F3-8F28-BFB1FAE136A9}" destId="{C0AA527D-8EFB-43A8-B20B-00270790B3D3}" srcOrd="4" destOrd="0" presId="urn:microsoft.com/office/officeart/2005/8/layout/vList2"/>
    <dgm:cxn modelId="{16106285-D5B7-457A-BC37-E616D4EE4AC7}" type="presParOf" srcId="{18A4D588-6A12-47F3-8F28-BFB1FAE136A9}" destId="{7D719D89-AF51-4F6D-9F35-56DE436DCC9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18E2E-F8B3-495F-A4EB-5E57B8769F05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8D8256-C37F-4A4F-ACE4-F4833B0B3C9E}">
      <dgm:prSet/>
      <dgm:spPr/>
      <dgm:t>
        <a:bodyPr/>
        <a:lstStyle/>
        <a:p>
          <a:r>
            <a:rPr lang="en-US"/>
            <a:t>The world is too serious</a:t>
          </a:r>
        </a:p>
      </dgm:t>
    </dgm:pt>
    <dgm:pt modelId="{F5495324-AAE3-4963-B3E7-9013C6440104}" type="parTrans" cxnId="{E6DF7348-2E1A-46C7-88E2-B8931C973073}">
      <dgm:prSet/>
      <dgm:spPr/>
      <dgm:t>
        <a:bodyPr/>
        <a:lstStyle/>
        <a:p>
          <a:endParaRPr lang="en-US"/>
        </a:p>
      </dgm:t>
    </dgm:pt>
    <dgm:pt modelId="{E6658767-EBED-4B74-91B2-4719F4E81746}" type="sibTrans" cxnId="{E6DF7348-2E1A-46C7-88E2-B8931C973073}">
      <dgm:prSet/>
      <dgm:spPr/>
      <dgm:t>
        <a:bodyPr/>
        <a:lstStyle/>
        <a:p>
          <a:endParaRPr lang="en-US"/>
        </a:p>
      </dgm:t>
    </dgm:pt>
    <dgm:pt modelId="{888C03DA-C61B-43E1-99A3-8AF27E814AEC}">
      <dgm:prSet/>
      <dgm:spPr/>
      <dgm:t>
        <a:bodyPr/>
        <a:lstStyle/>
        <a:p>
          <a:r>
            <a:rPr lang="en-US"/>
            <a:t>To be a part of something greater</a:t>
          </a:r>
        </a:p>
      </dgm:t>
    </dgm:pt>
    <dgm:pt modelId="{D80BEE11-5B17-4292-AAD6-2D24E725EB27}" type="parTrans" cxnId="{29F29467-B84B-4ACA-AFD0-B034DBCE2F20}">
      <dgm:prSet/>
      <dgm:spPr/>
      <dgm:t>
        <a:bodyPr/>
        <a:lstStyle/>
        <a:p>
          <a:endParaRPr lang="en-US"/>
        </a:p>
      </dgm:t>
    </dgm:pt>
    <dgm:pt modelId="{A37D7A3A-8CC1-41EA-AF5B-8C7C702BB479}" type="sibTrans" cxnId="{29F29467-B84B-4ACA-AFD0-B034DBCE2F20}">
      <dgm:prSet/>
      <dgm:spPr/>
      <dgm:t>
        <a:bodyPr/>
        <a:lstStyle/>
        <a:p>
          <a:endParaRPr lang="en-US"/>
        </a:p>
      </dgm:t>
    </dgm:pt>
    <dgm:pt modelId="{A55FE599-16CF-4633-A4AA-50F1F2B3ADE4}">
      <dgm:prSet/>
      <dgm:spPr/>
      <dgm:t>
        <a:bodyPr/>
        <a:lstStyle/>
        <a:p>
          <a:r>
            <a:rPr lang="en-US"/>
            <a:t>To add value to the things we love</a:t>
          </a:r>
        </a:p>
      </dgm:t>
    </dgm:pt>
    <dgm:pt modelId="{9A0956EB-1663-471A-89DB-A2F766A814C3}" type="parTrans" cxnId="{EB409724-7BA8-4AB2-A81D-D466D8EB48F0}">
      <dgm:prSet/>
      <dgm:spPr/>
      <dgm:t>
        <a:bodyPr/>
        <a:lstStyle/>
        <a:p>
          <a:endParaRPr lang="en-US"/>
        </a:p>
      </dgm:t>
    </dgm:pt>
    <dgm:pt modelId="{C36E7F09-B828-4531-92D1-36B57D48BD58}" type="sibTrans" cxnId="{EB409724-7BA8-4AB2-A81D-D466D8EB48F0}">
      <dgm:prSet/>
      <dgm:spPr/>
      <dgm:t>
        <a:bodyPr/>
        <a:lstStyle/>
        <a:p>
          <a:endParaRPr lang="en-US"/>
        </a:p>
      </dgm:t>
    </dgm:pt>
    <dgm:pt modelId="{9A552267-D6EC-4543-8898-C7E47DF7F160}">
      <dgm:prSet/>
      <dgm:spPr/>
      <dgm:t>
        <a:bodyPr/>
        <a:lstStyle/>
        <a:p>
          <a:r>
            <a:rPr lang="en-US"/>
            <a:t>The Premier League is the most-watched sports league in the world, broadcast in 212 territories to 643 million homes and a potential TV audience of 4.7 billion people.</a:t>
          </a:r>
        </a:p>
      </dgm:t>
    </dgm:pt>
    <dgm:pt modelId="{5A3594D5-3101-45BA-B09C-B7F324C1EDD4}" type="parTrans" cxnId="{88FB6948-59CA-49D5-B25A-CECE9C03C933}">
      <dgm:prSet/>
      <dgm:spPr/>
      <dgm:t>
        <a:bodyPr/>
        <a:lstStyle/>
        <a:p>
          <a:endParaRPr lang="en-US"/>
        </a:p>
      </dgm:t>
    </dgm:pt>
    <dgm:pt modelId="{06852F34-3E2A-4283-8877-6B186C186F34}" type="sibTrans" cxnId="{88FB6948-59CA-49D5-B25A-CECE9C03C933}">
      <dgm:prSet/>
      <dgm:spPr/>
      <dgm:t>
        <a:bodyPr/>
        <a:lstStyle/>
        <a:p>
          <a:endParaRPr lang="en-US"/>
        </a:p>
      </dgm:t>
    </dgm:pt>
    <dgm:pt modelId="{0F40D067-B004-4C70-A012-A5E8F082F913}" type="pres">
      <dgm:prSet presAssocID="{D6418E2E-F8B3-495F-A4EB-5E57B8769F05}" presName="Name0" presStyleCnt="0">
        <dgm:presLayoutVars>
          <dgm:dir/>
          <dgm:resizeHandles val="exact"/>
        </dgm:presLayoutVars>
      </dgm:prSet>
      <dgm:spPr/>
    </dgm:pt>
    <dgm:pt modelId="{98BD393D-6C01-4AD4-B8F3-37C3627777A3}" type="pres">
      <dgm:prSet presAssocID="{5E8D8256-C37F-4A4F-ACE4-F4833B0B3C9E}" presName="node" presStyleLbl="node1" presStyleIdx="0" presStyleCnt="5">
        <dgm:presLayoutVars>
          <dgm:bulletEnabled val="1"/>
        </dgm:presLayoutVars>
      </dgm:prSet>
      <dgm:spPr/>
    </dgm:pt>
    <dgm:pt modelId="{79AB9347-470D-48A3-8669-2D300F6189F5}" type="pres">
      <dgm:prSet presAssocID="{E6658767-EBED-4B74-91B2-4719F4E81746}" presName="sibTransSpacerBeforeConnector" presStyleCnt="0"/>
      <dgm:spPr/>
    </dgm:pt>
    <dgm:pt modelId="{34C737C1-F3DC-4962-8EC7-6A808DB89A66}" type="pres">
      <dgm:prSet presAssocID="{E6658767-EBED-4B74-91B2-4719F4E81746}" presName="sibTrans" presStyleLbl="node1" presStyleIdx="1" presStyleCnt="5"/>
      <dgm:spPr/>
    </dgm:pt>
    <dgm:pt modelId="{A4CF07EB-E049-46EA-97B5-320E656A4818}" type="pres">
      <dgm:prSet presAssocID="{E6658767-EBED-4B74-91B2-4719F4E81746}" presName="sibTransSpacerAfterConnector" presStyleCnt="0"/>
      <dgm:spPr/>
    </dgm:pt>
    <dgm:pt modelId="{4C671AF0-1EA6-4A85-B4CC-FB9221CBAD84}" type="pres">
      <dgm:prSet presAssocID="{888C03DA-C61B-43E1-99A3-8AF27E814AEC}" presName="node" presStyleLbl="node1" presStyleIdx="2" presStyleCnt="5">
        <dgm:presLayoutVars>
          <dgm:bulletEnabled val="1"/>
        </dgm:presLayoutVars>
      </dgm:prSet>
      <dgm:spPr/>
    </dgm:pt>
    <dgm:pt modelId="{EAAD80B5-C205-48EB-90F7-F1D3CB764B39}" type="pres">
      <dgm:prSet presAssocID="{A37D7A3A-8CC1-41EA-AF5B-8C7C702BB479}" presName="sibTransSpacerBeforeConnector" presStyleCnt="0"/>
      <dgm:spPr/>
    </dgm:pt>
    <dgm:pt modelId="{F052477B-BE8D-497C-B5C1-58EF9D80C66B}" type="pres">
      <dgm:prSet presAssocID="{A37D7A3A-8CC1-41EA-AF5B-8C7C702BB479}" presName="sibTrans" presStyleLbl="node1" presStyleIdx="3" presStyleCnt="5"/>
      <dgm:spPr/>
    </dgm:pt>
    <dgm:pt modelId="{4C841ED8-E4B5-4505-8569-0E1BA587BE0C}" type="pres">
      <dgm:prSet presAssocID="{A37D7A3A-8CC1-41EA-AF5B-8C7C702BB479}" presName="sibTransSpacerAfterConnector" presStyleCnt="0"/>
      <dgm:spPr/>
    </dgm:pt>
    <dgm:pt modelId="{862873D6-C219-4A81-B400-4D2D930974E0}" type="pres">
      <dgm:prSet presAssocID="{A55FE599-16CF-4633-A4AA-50F1F2B3ADE4}" presName="node" presStyleLbl="node1" presStyleIdx="4" presStyleCnt="5">
        <dgm:presLayoutVars>
          <dgm:bulletEnabled val="1"/>
        </dgm:presLayoutVars>
      </dgm:prSet>
      <dgm:spPr/>
    </dgm:pt>
  </dgm:ptLst>
  <dgm:cxnLst>
    <dgm:cxn modelId="{3EB2AE08-2405-4019-9AAB-D358D096A384}" type="presOf" srcId="{A55FE599-16CF-4633-A4AA-50F1F2B3ADE4}" destId="{862873D6-C219-4A81-B400-4D2D930974E0}" srcOrd="0" destOrd="0" presId="urn:microsoft.com/office/officeart/2016/7/layout/BasicProcessNew"/>
    <dgm:cxn modelId="{EF614615-CDDD-4698-A1F0-80F76828F74D}" type="presOf" srcId="{A37D7A3A-8CC1-41EA-AF5B-8C7C702BB479}" destId="{F052477B-BE8D-497C-B5C1-58EF9D80C66B}" srcOrd="0" destOrd="0" presId="urn:microsoft.com/office/officeart/2016/7/layout/BasicProcessNew"/>
    <dgm:cxn modelId="{16B7BC17-427B-481C-8FD5-77C6B009B68C}" type="presOf" srcId="{9A552267-D6EC-4543-8898-C7E47DF7F160}" destId="{862873D6-C219-4A81-B400-4D2D930974E0}" srcOrd="0" destOrd="1" presId="urn:microsoft.com/office/officeart/2016/7/layout/BasicProcessNew"/>
    <dgm:cxn modelId="{EB409724-7BA8-4AB2-A81D-D466D8EB48F0}" srcId="{D6418E2E-F8B3-495F-A4EB-5E57B8769F05}" destId="{A55FE599-16CF-4633-A4AA-50F1F2B3ADE4}" srcOrd="2" destOrd="0" parTransId="{9A0956EB-1663-471A-89DB-A2F766A814C3}" sibTransId="{C36E7F09-B828-4531-92D1-36B57D48BD58}"/>
    <dgm:cxn modelId="{29F29467-B84B-4ACA-AFD0-B034DBCE2F20}" srcId="{D6418E2E-F8B3-495F-A4EB-5E57B8769F05}" destId="{888C03DA-C61B-43E1-99A3-8AF27E814AEC}" srcOrd="1" destOrd="0" parTransId="{D80BEE11-5B17-4292-AAD6-2D24E725EB27}" sibTransId="{A37D7A3A-8CC1-41EA-AF5B-8C7C702BB479}"/>
    <dgm:cxn modelId="{88FB6948-59CA-49D5-B25A-CECE9C03C933}" srcId="{A55FE599-16CF-4633-A4AA-50F1F2B3ADE4}" destId="{9A552267-D6EC-4543-8898-C7E47DF7F160}" srcOrd="0" destOrd="0" parTransId="{5A3594D5-3101-45BA-B09C-B7F324C1EDD4}" sibTransId="{06852F34-3E2A-4283-8877-6B186C186F34}"/>
    <dgm:cxn modelId="{E6DF7348-2E1A-46C7-88E2-B8931C973073}" srcId="{D6418E2E-F8B3-495F-A4EB-5E57B8769F05}" destId="{5E8D8256-C37F-4A4F-ACE4-F4833B0B3C9E}" srcOrd="0" destOrd="0" parTransId="{F5495324-AAE3-4963-B3E7-9013C6440104}" sibTransId="{E6658767-EBED-4B74-91B2-4719F4E81746}"/>
    <dgm:cxn modelId="{19A63749-B5D2-4615-A9BE-1AE93FFECC6F}" type="presOf" srcId="{5E8D8256-C37F-4A4F-ACE4-F4833B0B3C9E}" destId="{98BD393D-6C01-4AD4-B8F3-37C3627777A3}" srcOrd="0" destOrd="0" presId="urn:microsoft.com/office/officeart/2016/7/layout/BasicProcessNew"/>
    <dgm:cxn modelId="{09691E81-93B0-46E6-AD4D-1A6A6BCB422A}" type="presOf" srcId="{D6418E2E-F8B3-495F-A4EB-5E57B8769F05}" destId="{0F40D067-B004-4C70-A012-A5E8F082F913}" srcOrd="0" destOrd="0" presId="urn:microsoft.com/office/officeart/2016/7/layout/BasicProcessNew"/>
    <dgm:cxn modelId="{DDAAAB82-1482-4F65-A2B8-6A77F6514089}" type="presOf" srcId="{E6658767-EBED-4B74-91B2-4719F4E81746}" destId="{34C737C1-F3DC-4962-8EC7-6A808DB89A66}" srcOrd="0" destOrd="0" presId="urn:microsoft.com/office/officeart/2016/7/layout/BasicProcessNew"/>
    <dgm:cxn modelId="{228780A2-815E-48A2-A3C0-6F3CF11EFA57}" type="presOf" srcId="{888C03DA-C61B-43E1-99A3-8AF27E814AEC}" destId="{4C671AF0-1EA6-4A85-B4CC-FB9221CBAD84}" srcOrd="0" destOrd="0" presId="urn:microsoft.com/office/officeart/2016/7/layout/BasicProcessNew"/>
    <dgm:cxn modelId="{2BE42B40-E665-4543-A31B-644C0364AC8D}" type="presParOf" srcId="{0F40D067-B004-4C70-A012-A5E8F082F913}" destId="{98BD393D-6C01-4AD4-B8F3-37C3627777A3}" srcOrd="0" destOrd="0" presId="urn:microsoft.com/office/officeart/2016/7/layout/BasicProcessNew"/>
    <dgm:cxn modelId="{FAC91490-9171-430C-8AE0-C855E7240704}" type="presParOf" srcId="{0F40D067-B004-4C70-A012-A5E8F082F913}" destId="{79AB9347-470D-48A3-8669-2D300F6189F5}" srcOrd="1" destOrd="0" presId="urn:microsoft.com/office/officeart/2016/7/layout/BasicProcessNew"/>
    <dgm:cxn modelId="{001A5C96-96A7-401E-BC8E-D26BCF872A90}" type="presParOf" srcId="{0F40D067-B004-4C70-A012-A5E8F082F913}" destId="{34C737C1-F3DC-4962-8EC7-6A808DB89A66}" srcOrd="2" destOrd="0" presId="urn:microsoft.com/office/officeart/2016/7/layout/BasicProcessNew"/>
    <dgm:cxn modelId="{5A48B643-C0F4-4A72-9793-8B7D9E3420FB}" type="presParOf" srcId="{0F40D067-B004-4C70-A012-A5E8F082F913}" destId="{A4CF07EB-E049-46EA-97B5-320E656A4818}" srcOrd="3" destOrd="0" presId="urn:microsoft.com/office/officeart/2016/7/layout/BasicProcessNew"/>
    <dgm:cxn modelId="{C2DEB6CA-EAB1-47C0-897E-2B8802C9E6B6}" type="presParOf" srcId="{0F40D067-B004-4C70-A012-A5E8F082F913}" destId="{4C671AF0-1EA6-4A85-B4CC-FB9221CBAD84}" srcOrd="4" destOrd="0" presId="urn:microsoft.com/office/officeart/2016/7/layout/BasicProcessNew"/>
    <dgm:cxn modelId="{B892E495-E3CF-4209-8CEC-39417F43D46D}" type="presParOf" srcId="{0F40D067-B004-4C70-A012-A5E8F082F913}" destId="{EAAD80B5-C205-48EB-90F7-F1D3CB764B39}" srcOrd="5" destOrd="0" presId="urn:microsoft.com/office/officeart/2016/7/layout/BasicProcessNew"/>
    <dgm:cxn modelId="{26BBA38D-9964-4466-9103-DCA20F6FB618}" type="presParOf" srcId="{0F40D067-B004-4C70-A012-A5E8F082F913}" destId="{F052477B-BE8D-497C-B5C1-58EF9D80C66B}" srcOrd="6" destOrd="0" presId="urn:microsoft.com/office/officeart/2016/7/layout/BasicProcessNew"/>
    <dgm:cxn modelId="{61F35E5A-94F0-453E-8FFC-CEA8B256AD77}" type="presParOf" srcId="{0F40D067-B004-4C70-A012-A5E8F082F913}" destId="{4C841ED8-E4B5-4505-8569-0E1BA587BE0C}" srcOrd="7" destOrd="0" presId="urn:microsoft.com/office/officeart/2016/7/layout/BasicProcessNew"/>
    <dgm:cxn modelId="{85E545D7-FF2B-4FFE-96FA-ACA0943BC223}" type="presParOf" srcId="{0F40D067-B004-4C70-A012-A5E8F082F913}" destId="{862873D6-C219-4A81-B400-4D2D930974E0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4FB5E-3505-4747-AF5C-B3CA181E258A}">
      <dsp:nvSpPr>
        <dsp:cNvPr id="0" name=""/>
        <dsp:cNvSpPr/>
      </dsp:nvSpPr>
      <dsp:spPr>
        <a:xfrm>
          <a:off x="0" y="70635"/>
          <a:ext cx="7012370" cy="1158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Academic Literature: Building Applied Natural Language Generation Systems – Professor Ehud Reiter &amp; Professor Robert Dale</a:t>
          </a:r>
        </a:p>
      </dsp:txBody>
      <dsp:txXfrm>
        <a:off x="56544" y="127179"/>
        <a:ext cx="6899282" cy="1045212"/>
      </dsp:txXfrm>
    </dsp:sp>
    <dsp:sp modelId="{458987B5-40E7-428B-9EEA-17C68D3C2EBF}">
      <dsp:nvSpPr>
        <dsp:cNvPr id="0" name=""/>
        <dsp:cNvSpPr/>
      </dsp:nvSpPr>
      <dsp:spPr>
        <a:xfrm>
          <a:off x="0" y="1228935"/>
          <a:ext cx="701237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Perhaps the greatest paper ever written?</a:t>
          </a:r>
        </a:p>
      </dsp:txBody>
      <dsp:txXfrm>
        <a:off x="0" y="1228935"/>
        <a:ext cx="7012370" cy="364320"/>
      </dsp:txXfrm>
    </dsp:sp>
    <dsp:sp modelId="{89A15957-C8AE-4F6C-B3CB-5AF33ABB5E69}">
      <dsp:nvSpPr>
        <dsp:cNvPr id="0" name=""/>
        <dsp:cNvSpPr/>
      </dsp:nvSpPr>
      <dsp:spPr>
        <a:xfrm>
          <a:off x="0" y="1593255"/>
          <a:ext cx="7012370" cy="1158300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Novels: Harry Potter – J.K. Rowling</a:t>
          </a:r>
        </a:p>
      </dsp:txBody>
      <dsp:txXfrm>
        <a:off x="56544" y="1649799"/>
        <a:ext cx="6899282" cy="1045212"/>
      </dsp:txXfrm>
    </dsp:sp>
    <dsp:sp modelId="{6985CC3D-C135-4616-8BCD-13090C87660A}">
      <dsp:nvSpPr>
        <dsp:cNvPr id="0" name=""/>
        <dsp:cNvSpPr/>
      </dsp:nvSpPr>
      <dsp:spPr>
        <a:xfrm>
          <a:off x="0" y="2751555"/>
          <a:ext cx="701237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Text that brings you back into fantasy.</a:t>
          </a:r>
        </a:p>
      </dsp:txBody>
      <dsp:txXfrm>
        <a:off x="0" y="2751555"/>
        <a:ext cx="7012370" cy="364320"/>
      </dsp:txXfrm>
    </dsp:sp>
    <dsp:sp modelId="{C0AA527D-8EFB-43A8-B20B-00270790B3D3}">
      <dsp:nvSpPr>
        <dsp:cNvPr id="0" name=""/>
        <dsp:cNvSpPr/>
      </dsp:nvSpPr>
      <dsp:spPr>
        <a:xfrm>
          <a:off x="0" y="3115875"/>
          <a:ext cx="7012370" cy="1158300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News: 'Puddle Splash Victim Vows Revenge' - Somerset Mercury Newpaper, 2013</a:t>
          </a:r>
        </a:p>
      </dsp:txBody>
      <dsp:txXfrm>
        <a:off x="56544" y="3172419"/>
        <a:ext cx="6899282" cy="1045212"/>
      </dsp:txXfrm>
    </dsp:sp>
    <dsp:sp modelId="{7D719D89-AF51-4F6D-9F35-56DE436DCC99}">
      <dsp:nvSpPr>
        <dsp:cNvPr id="0" name=""/>
        <dsp:cNvSpPr/>
      </dsp:nvSpPr>
      <dsp:spPr>
        <a:xfrm>
          <a:off x="0" y="4274175"/>
          <a:ext cx="701237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most honest and transparent of text!</a:t>
          </a:r>
        </a:p>
      </dsp:txBody>
      <dsp:txXfrm>
        <a:off x="0" y="4274175"/>
        <a:ext cx="7012370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393D-6C01-4AD4-B8F3-37C3627777A3}">
      <dsp:nvSpPr>
        <dsp:cNvPr id="0" name=""/>
        <dsp:cNvSpPr/>
      </dsp:nvSpPr>
      <dsp:spPr>
        <a:xfrm>
          <a:off x="6790" y="855148"/>
          <a:ext cx="3279902" cy="19679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world is too serious</a:t>
          </a:r>
        </a:p>
      </dsp:txBody>
      <dsp:txXfrm>
        <a:off x="6790" y="855148"/>
        <a:ext cx="3279902" cy="1967941"/>
      </dsp:txXfrm>
    </dsp:sp>
    <dsp:sp modelId="{34C737C1-F3DC-4962-8EC7-6A808DB89A66}">
      <dsp:nvSpPr>
        <dsp:cNvPr id="0" name=""/>
        <dsp:cNvSpPr/>
      </dsp:nvSpPr>
      <dsp:spPr>
        <a:xfrm>
          <a:off x="3334865" y="1717619"/>
          <a:ext cx="4919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52927"/>
            <a:satOff val="8134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1AF0-1EA6-4A85-B4CC-FB9221CBAD84}">
      <dsp:nvSpPr>
        <dsp:cNvPr id="0" name=""/>
        <dsp:cNvSpPr/>
      </dsp:nvSpPr>
      <dsp:spPr>
        <a:xfrm>
          <a:off x="3875023" y="855148"/>
          <a:ext cx="3279902" cy="1967941"/>
        </a:xfrm>
        <a:prstGeom prst="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be a part of something greater</a:t>
          </a:r>
        </a:p>
      </dsp:txBody>
      <dsp:txXfrm>
        <a:off x="3875023" y="855148"/>
        <a:ext cx="3279902" cy="1967941"/>
      </dsp:txXfrm>
    </dsp:sp>
    <dsp:sp modelId="{F052477B-BE8D-497C-B5C1-58EF9D80C66B}">
      <dsp:nvSpPr>
        <dsp:cNvPr id="0" name=""/>
        <dsp:cNvSpPr/>
      </dsp:nvSpPr>
      <dsp:spPr>
        <a:xfrm>
          <a:off x="7203098" y="1717619"/>
          <a:ext cx="4919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458782"/>
            <a:satOff val="24401"/>
            <a:lumOff val="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73D6-C219-4A81-B400-4D2D930974E0}">
      <dsp:nvSpPr>
        <dsp:cNvPr id="0" name=""/>
        <dsp:cNvSpPr/>
      </dsp:nvSpPr>
      <dsp:spPr>
        <a:xfrm>
          <a:off x="7743257" y="855148"/>
          <a:ext cx="3279902" cy="1967941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add value to the things we love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Premier League is the most-watched sports league in the world, broadcast in 212 territories to 643 million homes and a potential TV audience of 4.7 billion people.</a:t>
          </a:r>
        </a:p>
      </dsp:txBody>
      <dsp:txXfrm>
        <a:off x="7743257" y="855148"/>
        <a:ext cx="3279902" cy="196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Celebrity Sports Twitter commentator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D021-FFE5-4CE8-84D7-6B7D8838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Why will people buy this product?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D84ED6-D532-4561-A4A8-4D690746D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596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89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9E76-DEE8-4DD4-A4DE-C23ECC3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/>
              <a:t>A modern sports commentator that </a:t>
            </a:r>
            <a:r>
              <a:rPr lang="en-US" b="1" u="sng"/>
              <a:t>you</a:t>
            </a:r>
            <a:r>
              <a:rPr lang="en-US"/>
              <a:t> want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0442-934F-4124-8F34-1E4755D8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/>
              <a:t>We all have our favorite writers</a:t>
            </a:r>
          </a:p>
          <a:p>
            <a:pPr marL="629920" lvl="1" indent="-305435"/>
            <a:r>
              <a:rPr lang="en-US" sz="2000"/>
              <a:t>Someone who gives text a new breath of life</a:t>
            </a:r>
          </a:p>
          <a:p>
            <a:pPr marL="629920" lvl="1" indent="-305435"/>
            <a:r>
              <a:rPr lang="en-US" sz="2000"/>
              <a:t>Text that when you read it, almost always makes you read it in their voice</a:t>
            </a:r>
          </a:p>
          <a:p>
            <a:pPr marL="629920" lvl="1" indent="-305435"/>
            <a:r>
              <a:rPr lang="en-US" sz="2000"/>
              <a:t>Someone you can identify by their own literature</a:t>
            </a:r>
          </a:p>
          <a:p>
            <a:pPr marL="629920" lvl="1" indent="-305435"/>
            <a:r>
              <a:rPr lang="en-US" sz="2000"/>
              <a:t>A person that means something to you</a:t>
            </a:r>
          </a:p>
        </p:txBody>
      </p:sp>
      <p:pic>
        <p:nvPicPr>
          <p:cNvPr id="16" name="Graphic 15" descr="Heart">
            <a:extLst>
              <a:ext uri="{FF2B5EF4-FFF2-40B4-BE49-F238E27FC236}">
                <a16:creationId xmlns:a16="http://schemas.microsoft.com/office/drawing/2014/main" id="{47633E33-C635-40A5-BE18-3D17B08C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870" y="4722242"/>
            <a:ext cx="1624183" cy="16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7C167-CB36-4A41-A9BF-3DF0C14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Where does it come from?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EBE55FA-AEA3-41C4-9BFC-491BDBFEF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01489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74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282AF3E-C03D-41B7-91EB-BFF50ED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4C9B-843A-4583-BC98-B6795D5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Text of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1B03A-4847-4E53-96AF-64F8F38C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6" y="2957757"/>
            <a:ext cx="6834775" cy="1503650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6697672-C43D-45BC-A9F0-C389CA65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7" y="4589415"/>
            <a:ext cx="6834774" cy="150364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C33D92C-4271-4A96-8961-AD31464E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7497730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9012B0-868E-41ED-A674-5023494F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D5D870D-43E0-46C4-86B3-5CAF7CD9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061" y="3504491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9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7D9FD-F404-4E16-BE6B-3A564498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Our Vision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CBE59A-9E1D-44BC-9A4E-D3B8AF525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6" y="2004657"/>
            <a:ext cx="6115050" cy="3105150"/>
          </a:xfrm>
        </p:spPr>
      </p:pic>
    </p:spTree>
    <p:extLst>
      <p:ext uri="{BB962C8B-B14F-4D97-AF65-F5344CB8AC3E}">
        <p14:creationId xmlns:p14="http://schemas.microsoft.com/office/powerpoint/2010/main" val="284762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A422-E77E-499A-995B-9F5AFAF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6859-A705-4277-9387-C8F0A16E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How many people can buy our product?</a:t>
            </a:r>
          </a:p>
          <a:p>
            <a:pPr marL="305435" indent="-305435"/>
            <a:r>
              <a:rPr lang="en-US"/>
              <a:t>How much customer have to pay for our product?</a:t>
            </a:r>
          </a:p>
          <a:p>
            <a:pPr marL="305435" indent="-305435"/>
            <a:r>
              <a:rPr lang="en-US"/>
              <a:t>How we make money from our products?</a:t>
            </a:r>
          </a:p>
          <a:p>
            <a:pPr marL="629920" lvl="1" indent="-305435"/>
            <a:r>
              <a:rPr lang="en-US"/>
              <a:t>Gambling.</a:t>
            </a:r>
          </a:p>
        </p:txBody>
      </p:sp>
    </p:spTree>
    <p:extLst>
      <p:ext uri="{BB962C8B-B14F-4D97-AF65-F5344CB8AC3E}">
        <p14:creationId xmlns:p14="http://schemas.microsoft.com/office/powerpoint/2010/main" val="128643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55E6-A8A4-4D25-911F-77DB3CBC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n-US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270E-30DA-4327-A651-3E76320FC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chemeClr val="bg1"/>
                </a:solidFill>
              </a:rPr>
              <a:t>Other live commentators</a:t>
            </a:r>
          </a:p>
          <a:p>
            <a:pPr marL="667385" lvl="1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Twitter commentators</a:t>
            </a:r>
          </a:p>
          <a:p>
            <a:pPr marL="667385" lvl="1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Various websites</a:t>
            </a:r>
          </a:p>
          <a:p>
            <a:pPr marL="667385" lvl="1" indent="-3429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/>
            <a:r>
              <a:rPr lang="en-US">
                <a:solidFill>
                  <a:schemeClr val="bg1"/>
                </a:solidFill>
              </a:rPr>
              <a:t>Parody twitter accounts</a:t>
            </a:r>
          </a:p>
          <a:p>
            <a:pPr marL="667385" lvl="1" indent="-342900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F26D96E-2548-476A-A9D4-027208AC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366896"/>
            <a:ext cx="3024390" cy="430518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CD4DA6D-9847-45FC-AAF8-97C4A97A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647027"/>
            <a:ext cx="3033384" cy="3744918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FBAA-EE19-43A0-8C9A-29702CAA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810-05EF-4C61-A348-4482D286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Don’t offer what we are offering</a:t>
            </a:r>
          </a:p>
          <a:p>
            <a:pPr marL="305435" indent="-305435"/>
            <a:r>
              <a:rPr lang="en-US"/>
              <a:t>Only connection is football commentaries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359D-6319-4A71-829B-5FA9B24C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C5ED-24EC-495B-BFC1-36971FEE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/>
              <a:t>Several factors that need to be taken into account</a:t>
            </a:r>
          </a:p>
          <a:p>
            <a:pPr marL="667385" lvl="1" indent="-342900">
              <a:buAutoNum type="arabicPeriod"/>
            </a:pPr>
            <a:r>
              <a:rPr lang="en-US"/>
              <a:t>Salary of developers </a:t>
            </a:r>
          </a:p>
          <a:p>
            <a:pPr marL="667385" lvl="1" indent="-342900">
              <a:buAutoNum type="arabicPeriod"/>
            </a:pPr>
            <a:r>
              <a:rPr lang="en-US"/>
              <a:t>Location </a:t>
            </a:r>
          </a:p>
          <a:p>
            <a:pPr marL="667385" lvl="1" indent="-342900">
              <a:buAutoNum type="arabicPeriod"/>
            </a:pPr>
            <a:r>
              <a:rPr lang="en-US"/>
              <a:t>Overhead</a:t>
            </a:r>
          </a:p>
          <a:p>
            <a:pPr marL="667385" lvl="1" indent="-342900">
              <a:buAutoNum type="arabicPeriod"/>
            </a:pPr>
            <a:r>
              <a:rPr lang="en-US"/>
              <a:t>Marketing</a:t>
            </a:r>
          </a:p>
          <a:p>
            <a:pPr marL="667385" lvl="1" indent="-342900">
              <a:buAutoNum type="arabicPeriod"/>
            </a:pPr>
            <a:r>
              <a:rPr lang="en-US"/>
              <a:t>Licences</a:t>
            </a:r>
          </a:p>
        </p:txBody>
      </p:sp>
    </p:spTree>
    <p:extLst>
      <p:ext uri="{BB962C8B-B14F-4D97-AF65-F5344CB8AC3E}">
        <p14:creationId xmlns:p14="http://schemas.microsoft.com/office/powerpoint/2010/main" val="1889174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Celebrity Sports Twitter commentator</vt:lpstr>
      <vt:lpstr>A modern sports commentator that you want</vt:lpstr>
      <vt:lpstr>Where does it come from?</vt:lpstr>
      <vt:lpstr>The Text of today</vt:lpstr>
      <vt:lpstr>Our Vision</vt:lpstr>
      <vt:lpstr>Marketing</vt:lpstr>
      <vt:lpstr>Competitors</vt:lpstr>
      <vt:lpstr>Competitors</vt:lpstr>
      <vt:lpstr>COST</vt:lpstr>
      <vt:lpstr>Why will people buy this product?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Sports Twitter commentator</dc:title>
  <dc:creator/>
  <cp:revision>3</cp:revision>
  <dcterms:created xsi:type="dcterms:W3CDTF">2019-03-13T00:31:11Z</dcterms:created>
  <dcterms:modified xsi:type="dcterms:W3CDTF">2019-03-13T14:00:12Z</dcterms:modified>
</cp:coreProperties>
</file>