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INVADERS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556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application about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application is basically a game designed in Angular8 , it’s based on the classic Space Invaders game .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14637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choose to build this up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main reason we chose to build this app/game is because we were interested in gaming and we wanted to do something involved in that way .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3850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develop the project(Who did what )?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The project work was split among us in the following way : </a:t>
            </a:r>
          </a:p>
          <a:p>
            <a:endParaRPr lang="en-US" dirty="0" smtClean="0"/>
          </a:p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en-US" dirty="0" smtClean="0"/>
              <a:t> -Initial source code files (initial game in JS).</a:t>
            </a:r>
            <a:br>
              <a:rPr lang="en-US" dirty="0" smtClean="0"/>
            </a:br>
            <a:r>
              <a:rPr lang="en-US" dirty="0" smtClean="0"/>
              <a:t>			-Putting a part of the application in Angular8.	</a:t>
            </a:r>
          </a:p>
          <a:p>
            <a:pPr marL="0" indent="0">
              <a:buNone/>
            </a:pPr>
            <a:r>
              <a:rPr lang="en-US" dirty="0" smtClean="0"/>
              <a:t>                      -Working on firebase  fire store.</a:t>
            </a:r>
          </a:p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Sobhi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en-US" dirty="0" smtClean="0"/>
              <a:t>  -Putting the rest of the application in Angular8.</a:t>
            </a:r>
          </a:p>
          <a:p>
            <a:pPr marL="914400" lvl="2" indent="0">
              <a:buNone/>
            </a:pPr>
            <a:r>
              <a:rPr lang="en-US" dirty="0" smtClean="0"/>
              <a:t>      -</a:t>
            </a:r>
            <a:r>
              <a:rPr lang="en-US" sz="1800" dirty="0" smtClean="0"/>
              <a:t>The google login .</a:t>
            </a:r>
          </a:p>
          <a:p>
            <a:pPr marL="914400" lvl="2" indent="0">
              <a:buNone/>
            </a:pPr>
            <a:r>
              <a:rPr lang="en-US" sz="1800" dirty="0" smtClean="0"/>
              <a:t>     -The application presentation.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75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that our application solves (what is the target audience)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Basically our application is for entertaining and gaming purposes and our target audience is probably going to be gamers .</a:t>
            </a:r>
            <a:endParaRPr lang="ro-RO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96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architecture and technologies used in the application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application is written in Angular8 , we use firebase and it’s written in Typescript , HTML &amp; CSS.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1667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core data structures of the application 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application is split into multiple components which are : </a:t>
            </a:r>
          </a:p>
          <a:p>
            <a:pPr marL="0" indent="0">
              <a:buNone/>
            </a:pPr>
            <a:r>
              <a:rPr lang="en-US" dirty="0" smtClean="0"/>
              <a:t>	-The invaders component( The game itself).</a:t>
            </a:r>
          </a:p>
          <a:p>
            <a:pPr marL="0" indent="0">
              <a:buNone/>
            </a:pPr>
            <a:r>
              <a:rPr lang="en-US" dirty="0" smtClean="0"/>
              <a:t>	-The leaderboard component (Firebase).</a:t>
            </a:r>
          </a:p>
          <a:p>
            <a:pPr marL="0" indent="0">
              <a:buNone/>
            </a:pPr>
            <a:r>
              <a:rPr lang="en-US" dirty="0" smtClean="0"/>
              <a:t>	-The login page component .</a:t>
            </a:r>
          </a:p>
          <a:p>
            <a:pPr marL="0" indent="0">
              <a:buNone/>
            </a:pPr>
            <a:r>
              <a:rPr lang="en-US" dirty="0" smtClean="0"/>
              <a:t>	-The sign-in component (Google login).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-The routing module.</a:t>
            </a:r>
          </a:p>
        </p:txBody>
      </p:sp>
    </p:spTree>
    <p:extLst>
      <p:ext uri="{BB962C8B-B14F-4D97-AF65-F5344CB8AC3E}">
        <p14:creationId xmlns:p14="http://schemas.microsoft.com/office/powerpoint/2010/main" val="143667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263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185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SPACE INVADERS</vt:lpstr>
      <vt:lpstr>What’s the application about ?</vt:lpstr>
      <vt:lpstr>Why did we choose to build this up ?</vt:lpstr>
      <vt:lpstr>How did you develop the project(Who did what )?</vt:lpstr>
      <vt:lpstr>What is the problem that our application solves (what is the target audience) ?</vt:lpstr>
      <vt:lpstr>What is the architecture and technologies used in the application ?</vt:lpstr>
      <vt:lpstr>What are the core data structures of the application ?</vt:lpstr>
      <vt:lpstr>Thank you </vt:lpstr>
    </vt:vector>
  </TitlesOfParts>
  <Company>UPT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Răzvan Enculescu</dc:creator>
  <cp:lastModifiedBy>Răzvan Enculescu</cp:lastModifiedBy>
  <cp:revision>6</cp:revision>
  <dcterms:created xsi:type="dcterms:W3CDTF">2020-01-09T08:31:55Z</dcterms:created>
  <dcterms:modified xsi:type="dcterms:W3CDTF">2020-01-09T09:27:55Z</dcterms:modified>
</cp:coreProperties>
</file>