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A2"/>
    <a:srgbClr val="7EA285"/>
    <a:srgbClr val="96AB75"/>
    <a:srgbClr val="B1CA56"/>
    <a:srgbClr val="3CC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53" d="100"/>
          <a:sy n="53" d="100"/>
        </p:scale>
        <p:origin x="-128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5D8CD0-4CA3-47AB-AD2B-8280B391EF6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FA3B9B-0DCB-4BFF-926E-56242C999C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TakeItEasy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789040"/>
            <a:ext cx="7772400" cy="1199704"/>
          </a:xfrm>
        </p:spPr>
        <p:txBody>
          <a:bodyPr>
            <a:normAutofit/>
          </a:bodyPr>
          <a:lstStyle/>
          <a:p>
            <a:r>
              <a:rPr lang="ro-RO" sz="2000" b="1" dirty="0">
                <a:solidFill>
                  <a:srgbClr val="6DB3A2"/>
                </a:solidFill>
              </a:rPr>
              <a:t>l</a:t>
            </a:r>
            <a:r>
              <a:rPr lang="ro-RO" sz="2000" b="1" dirty="0" smtClean="0">
                <a:solidFill>
                  <a:srgbClr val="6DB3A2"/>
                </a:solidFill>
              </a:rPr>
              <a:t>ucrare propusă de: Răzvan Florescu</a:t>
            </a:r>
          </a:p>
          <a:p>
            <a:r>
              <a:rPr lang="ro-RO" sz="2000" b="1" dirty="0" smtClean="0">
                <a:solidFill>
                  <a:srgbClr val="6DB3A2"/>
                </a:solidFill>
              </a:rPr>
              <a:t>coordonator: Colab. Florin Olariu</a:t>
            </a:r>
            <a:endParaRPr lang="en-US" sz="2000" b="1" dirty="0">
              <a:solidFill>
                <a:srgbClr val="6DB3A2"/>
              </a:solidFill>
            </a:endParaRPr>
          </a:p>
        </p:txBody>
      </p:sp>
      <p:pic>
        <p:nvPicPr>
          <p:cNvPr id="1026" name="Picture 2" descr="C:\code\TakeItEasy\TakeItEasyProject\TakeItEasyProject\ClientApp\src\assets\images\takeItEas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3"/>
            <a:ext cx="2008252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7EA285"/>
                </a:solidFill>
              </a:rPr>
              <a:t> </a:t>
            </a:r>
            <a:r>
              <a:rPr lang="ro-RO" b="1" dirty="0" smtClean="0">
                <a:solidFill>
                  <a:srgbClr val="6DB3A2"/>
                </a:solidFill>
              </a:rPr>
              <a:t>Introducere</a:t>
            </a:r>
            <a:endParaRPr lang="ro-RO" b="1" dirty="0" smtClean="0">
              <a:solidFill>
                <a:srgbClr val="6DB3A2"/>
              </a:solidFill>
            </a:endParaRPr>
          </a:p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6DB3A2"/>
                </a:solidFill>
              </a:rPr>
              <a:t> Contribuții</a:t>
            </a:r>
            <a:endParaRPr lang="ro-RO" b="1" dirty="0" smtClean="0">
              <a:solidFill>
                <a:srgbClr val="6DB3A2"/>
              </a:solidFill>
            </a:endParaRPr>
          </a:p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6DB3A2"/>
                </a:solidFill>
              </a:rPr>
              <a:t> Arhitectura</a:t>
            </a:r>
            <a:endParaRPr lang="ro-RO" b="1" dirty="0" smtClean="0">
              <a:solidFill>
                <a:srgbClr val="6DB3A2"/>
              </a:solidFill>
            </a:endParaRPr>
          </a:p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6DB3A2"/>
                </a:solidFill>
              </a:rPr>
              <a:t> Demo</a:t>
            </a:r>
            <a:endParaRPr lang="ro-RO" b="1" dirty="0" smtClean="0">
              <a:solidFill>
                <a:srgbClr val="6DB3A2"/>
              </a:solidFill>
            </a:endParaRPr>
          </a:p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6DB3A2"/>
                </a:solidFill>
              </a:rPr>
              <a:t> Concluziile </a:t>
            </a:r>
            <a:r>
              <a:rPr lang="ro-RO" b="1" dirty="0" smtClean="0">
                <a:solidFill>
                  <a:srgbClr val="6DB3A2"/>
                </a:solidFill>
              </a:rPr>
              <a:t>lucrării</a:t>
            </a:r>
            <a:endParaRPr lang="en-US" b="1" dirty="0">
              <a:solidFill>
                <a:srgbClr val="6DB3A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Agenda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dirty="0" smtClean="0"/>
              <a:t> </a:t>
            </a:r>
            <a:r>
              <a:rPr lang="ro-RO" b="1" dirty="0" smtClean="0">
                <a:solidFill>
                  <a:srgbClr val="6DB3A2"/>
                </a:solidFill>
              </a:rPr>
              <a:t>Ce este TakeItEasy?</a:t>
            </a:r>
            <a:endParaRPr lang="en-US" b="1" dirty="0">
              <a:solidFill>
                <a:srgbClr val="6DB3A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Introducere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28" name="Picture 4" descr="C:\Users\flore\Downloads\kisspng-emoticon-emoji-smiley-gboard-sticker-5b227efad9a4d7.59635322152898738689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90144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Contribuții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696" y="1844824"/>
            <a:ext cx="2520280" cy="1579592"/>
          </a:xfrm>
          <a:prstGeom prst="roundRect">
            <a:avLst/>
          </a:prstGeom>
          <a:solidFill>
            <a:srgbClr val="B1CA56"/>
          </a:solidFill>
          <a:ln>
            <a:solidFill>
              <a:srgbClr val="96AB75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>
                <a:solidFill>
                  <a:schemeClr val="bg1"/>
                </a:solidFill>
              </a:rPr>
              <a:t>Propunerea de vacanțe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04048" y="1844824"/>
            <a:ext cx="2520280" cy="1579592"/>
          </a:xfrm>
          <a:prstGeom prst="roundRect">
            <a:avLst/>
          </a:prstGeom>
          <a:solidFill>
            <a:srgbClr val="6DB3A2"/>
          </a:solidFill>
          <a:ln>
            <a:solidFill>
              <a:srgbClr val="7EA285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>
                <a:solidFill>
                  <a:schemeClr val="bg1"/>
                </a:solidFill>
              </a:rPr>
              <a:t>Căutarea de vacanțe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04048" y="4005064"/>
            <a:ext cx="2520280" cy="1579592"/>
          </a:xfrm>
          <a:prstGeom prst="roundRect">
            <a:avLst/>
          </a:prstGeom>
          <a:solidFill>
            <a:srgbClr val="B1CA56"/>
          </a:solidFill>
          <a:ln>
            <a:solidFill>
              <a:srgbClr val="96AB75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>
                <a:solidFill>
                  <a:schemeClr val="bg1"/>
                </a:solidFill>
              </a:rPr>
              <a:t>Suport pentru notificări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35696" y="4005064"/>
            <a:ext cx="2520280" cy="1579592"/>
          </a:xfrm>
          <a:prstGeom prst="roundRect">
            <a:avLst/>
          </a:prstGeom>
          <a:solidFill>
            <a:srgbClr val="6DB3A2"/>
          </a:solidFill>
          <a:ln>
            <a:solidFill>
              <a:srgbClr val="7EA285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smtClean="0">
                <a:solidFill>
                  <a:schemeClr val="bg1"/>
                </a:solidFill>
              </a:rPr>
              <a:t>Wish-list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Arhitectura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051" name="Picture 3" descr="C:\Users\flore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1477"/>
            <a:ext cx="4608512" cy="65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Demo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076" name="Picture 4" descr="C:\Users\flore\OneDrive\Desktop\demo-time-what-could-go-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45" y="1628800"/>
            <a:ext cx="5112568" cy="38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2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6DB3A2"/>
                </a:solidFill>
              </a:rPr>
              <a:t>Atingerea obiectivelor </a:t>
            </a:r>
          </a:p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 smtClean="0">
                <a:solidFill>
                  <a:srgbClr val="6DB3A2"/>
                </a:solidFill>
              </a:rPr>
              <a:t>Acumularea de noi cunoștințe</a:t>
            </a:r>
          </a:p>
          <a:p>
            <a:pPr>
              <a:buClr>
                <a:srgbClr val="B1CA56"/>
              </a:buCl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6DB3A2"/>
                </a:solidFill>
              </a:rPr>
              <a:t>Potențiale direcții de viitor ale aplicației </a:t>
            </a:r>
            <a:endParaRPr lang="ro-RO" b="1" dirty="0" smtClean="0">
              <a:solidFill>
                <a:srgbClr val="6DB3A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 smtClean="0">
                <a:solidFill>
                  <a:srgbClr val="B1CA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Concluziile lucrării</a:t>
            </a:r>
            <a:endParaRPr lang="en-US" b="0" dirty="0">
              <a:solidFill>
                <a:srgbClr val="B1CA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269</TotalTime>
  <Words>58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TakeItEasy</vt:lpstr>
      <vt:lpstr>Agenda</vt:lpstr>
      <vt:lpstr>Introducere</vt:lpstr>
      <vt:lpstr>Contribuții</vt:lpstr>
      <vt:lpstr>Arhitectura</vt:lpstr>
      <vt:lpstr>Demo</vt:lpstr>
      <vt:lpstr>Concluziile lucrării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TakeItEasy</dc:title>
  <dc:creator>Razvan Florescu</dc:creator>
  <cp:lastModifiedBy>Razvan Florescu</cp:lastModifiedBy>
  <cp:revision>15</cp:revision>
  <dcterms:created xsi:type="dcterms:W3CDTF">2019-06-26T01:02:20Z</dcterms:created>
  <dcterms:modified xsi:type="dcterms:W3CDTF">2019-06-26T21:55:55Z</dcterms:modified>
</cp:coreProperties>
</file>