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420" r:id="rId2"/>
    <p:sldId id="421" r:id="rId3"/>
    <p:sldId id="352" r:id="rId4"/>
    <p:sldId id="423" r:id="rId5"/>
    <p:sldId id="424" r:id="rId6"/>
    <p:sldId id="425" r:id="rId7"/>
    <p:sldId id="426" r:id="rId8"/>
    <p:sldId id="427" r:id="rId9"/>
    <p:sldId id="428" r:id="rId10"/>
    <p:sldId id="429" r:id="rId11"/>
    <p:sldId id="430" r:id="rId12"/>
    <p:sldId id="431" r:id="rId13"/>
    <p:sldId id="384" r:id="rId14"/>
    <p:sldId id="43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5454"/>
    <a:srgbClr val="E16565"/>
    <a:srgbClr val="D67770"/>
    <a:srgbClr val="F62828"/>
    <a:srgbClr val="F45752"/>
    <a:srgbClr val="EA6A64"/>
    <a:srgbClr val="111111"/>
    <a:srgbClr val="0080FF"/>
    <a:srgbClr val="01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E133CB-F979-4EFB-AAE6-EF2A6C4135F8}" v="1617" dt="2018-10-16T07:07:34.3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7" autoAdjust="0"/>
    <p:restoredTop sz="92623" autoAdjust="0"/>
  </p:normalViewPr>
  <p:slideViewPr>
    <p:cSldViewPr snapToGrid="0">
      <p:cViewPr>
        <p:scale>
          <a:sx n="101" d="100"/>
          <a:sy n="101" d="100"/>
        </p:scale>
        <p:origin x="69" y="2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zymon Pobiega" userId="fd2e10ab852ac29e" providerId="LiveId" clId="{56E133CB-F979-4EFB-AAE6-EF2A6C4135F8}"/>
    <pc:docChg chg="undo redo custSel mod addSld delSld modSld sldOrd">
      <pc:chgData name="Szymon Pobiega" userId="fd2e10ab852ac29e" providerId="LiveId" clId="{56E133CB-F979-4EFB-AAE6-EF2A6C4135F8}" dt="2019-04-03T10:24:08.660" v="1611" actId="2696"/>
      <pc:docMkLst>
        <pc:docMk/>
      </pc:docMkLst>
      <pc:sldChg chg="del">
        <pc:chgData name="Szymon Pobiega" userId="fd2e10ab852ac29e" providerId="LiveId" clId="{56E133CB-F979-4EFB-AAE6-EF2A6C4135F8}" dt="2019-04-03T10:19:34.880" v="1585" actId="2696"/>
        <pc:sldMkLst>
          <pc:docMk/>
          <pc:sldMk cId="2338755334" sldId="256"/>
        </pc:sldMkLst>
      </pc:sldChg>
      <pc:sldChg chg="addSp delSp modSp del mod setBg">
        <pc:chgData name="Szymon Pobiega" userId="fd2e10ab852ac29e" providerId="LiveId" clId="{56E133CB-F979-4EFB-AAE6-EF2A6C4135F8}" dt="2019-04-03T10:19:34.875" v="1584" actId="2696"/>
        <pc:sldMkLst>
          <pc:docMk/>
          <pc:sldMk cId="167385363" sldId="257"/>
        </pc:sldMkLst>
        <pc:spChg chg="add mod">
          <ac:chgData name="Szymon Pobiega" userId="fd2e10ab852ac29e" providerId="LiveId" clId="{56E133CB-F979-4EFB-AAE6-EF2A6C4135F8}" dt="2018-09-19T08:16:19.599" v="193" actId="1076"/>
          <ac:spMkLst>
            <pc:docMk/>
            <pc:sldMk cId="167385363" sldId="257"/>
            <ac:spMk id="2" creationId="{DDF46F85-0E9E-447F-A3A2-E2ADE29DE324}"/>
          </ac:spMkLst>
        </pc:spChg>
        <pc:picChg chg="mod">
          <ac:chgData name="Szymon Pobiega" userId="fd2e10ab852ac29e" providerId="LiveId" clId="{56E133CB-F979-4EFB-AAE6-EF2A6C4135F8}" dt="2018-09-19T08:16:29.430" v="195" actId="12789"/>
          <ac:picMkLst>
            <pc:docMk/>
            <pc:sldMk cId="167385363" sldId="257"/>
            <ac:picMk id="4" creationId="{00000000-0000-0000-0000-000000000000}"/>
          </ac:picMkLst>
        </pc:picChg>
        <pc:picChg chg="add del">
          <ac:chgData name="Szymon Pobiega" userId="fd2e10ab852ac29e" providerId="LiveId" clId="{56E133CB-F979-4EFB-AAE6-EF2A6C4135F8}" dt="2018-09-19T08:14:38.115" v="154" actId="26606"/>
          <ac:picMkLst>
            <pc:docMk/>
            <pc:sldMk cId="167385363" sldId="257"/>
            <ac:picMk id="9" creationId="{CB607B98-7700-4DC9-8BE8-A876255F9C52}"/>
          </ac:picMkLst>
        </pc:picChg>
      </pc:sldChg>
      <pc:sldChg chg="del">
        <pc:chgData name="Szymon Pobiega" userId="fd2e10ab852ac29e" providerId="LiveId" clId="{56E133CB-F979-4EFB-AAE6-EF2A6C4135F8}" dt="2019-04-03T10:21:01.918" v="1588" actId="2696"/>
        <pc:sldMkLst>
          <pc:docMk/>
          <pc:sldMk cId="2647332181" sldId="260"/>
        </pc:sldMkLst>
      </pc:sldChg>
      <pc:sldChg chg="del">
        <pc:chgData name="Szymon Pobiega" userId="fd2e10ab852ac29e" providerId="LiveId" clId="{56E133CB-F979-4EFB-AAE6-EF2A6C4135F8}" dt="2019-04-03T10:21:36.579" v="1593" actId="2696"/>
        <pc:sldMkLst>
          <pc:docMk/>
          <pc:sldMk cId="1105274402" sldId="261"/>
        </pc:sldMkLst>
      </pc:sldChg>
      <pc:sldChg chg="del">
        <pc:chgData name="Szymon Pobiega" userId="fd2e10ab852ac29e" providerId="LiveId" clId="{56E133CB-F979-4EFB-AAE6-EF2A6C4135F8}" dt="2019-04-03T10:21:50.826" v="1596" actId="2696"/>
        <pc:sldMkLst>
          <pc:docMk/>
          <pc:sldMk cId="981359455" sldId="262"/>
        </pc:sldMkLst>
      </pc:sldChg>
      <pc:sldChg chg="del">
        <pc:chgData name="Szymon Pobiega" userId="fd2e10ab852ac29e" providerId="LiveId" clId="{56E133CB-F979-4EFB-AAE6-EF2A6C4135F8}" dt="2019-04-03T10:21:33.560" v="1592" actId="2696"/>
        <pc:sldMkLst>
          <pc:docMk/>
          <pc:sldMk cId="1183944769" sldId="263"/>
        </pc:sldMkLst>
      </pc:sldChg>
      <pc:sldChg chg="del">
        <pc:chgData name="Szymon Pobiega" userId="fd2e10ab852ac29e" providerId="LiveId" clId="{56E133CB-F979-4EFB-AAE6-EF2A6C4135F8}" dt="2019-04-03T10:21:50.816" v="1594" actId="2696"/>
        <pc:sldMkLst>
          <pc:docMk/>
          <pc:sldMk cId="3109053789" sldId="264"/>
        </pc:sldMkLst>
      </pc:sldChg>
      <pc:sldChg chg="del">
        <pc:chgData name="Szymon Pobiega" userId="fd2e10ab852ac29e" providerId="LiveId" clId="{56E133CB-F979-4EFB-AAE6-EF2A6C4135F8}" dt="2019-04-03T10:21:54.913" v="1597" actId="2696"/>
        <pc:sldMkLst>
          <pc:docMk/>
          <pc:sldMk cId="912752625" sldId="265"/>
        </pc:sldMkLst>
      </pc:sldChg>
      <pc:sldChg chg="del">
        <pc:chgData name="Szymon Pobiega" userId="fd2e10ab852ac29e" providerId="LiveId" clId="{56E133CB-F979-4EFB-AAE6-EF2A6C4135F8}" dt="2019-04-03T10:22:01.837" v="1599" actId="2696"/>
        <pc:sldMkLst>
          <pc:docMk/>
          <pc:sldMk cId="548696163" sldId="266"/>
        </pc:sldMkLst>
      </pc:sldChg>
      <pc:sldChg chg="del">
        <pc:chgData name="Szymon Pobiega" userId="fd2e10ab852ac29e" providerId="LiveId" clId="{56E133CB-F979-4EFB-AAE6-EF2A6C4135F8}" dt="2019-04-03T10:22:18.223" v="1605" actId="2696"/>
        <pc:sldMkLst>
          <pc:docMk/>
          <pc:sldMk cId="1513083645" sldId="268"/>
        </pc:sldMkLst>
      </pc:sldChg>
      <pc:sldChg chg="del">
        <pc:chgData name="Szymon Pobiega" userId="fd2e10ab852ac29e" providerId="LiveId" clId="{56E133CB-F979-4EFB-AAE6-EF2A6C4135F8}" dt="2019-04-03T10:22:23.607" v="1606" actId="2696"/>
        <pc:sldMkLst>
          <pc:docMk/>
          <pc:sldMk cId="3188794471" sldId="270"/>
        </pc:sldMkLst>
      </pc:sldChg>
      <pc:sldChg chg="del">
        <pc:chgData name="Szymon Pobiega" userId="fd2e10ab852ac29e" providerId="LiveId" clId="{56E133CB-F979-4EFB-AAE6-EF2A6C4135F8}" dt="2019-04-03T10:22:25.395" v="1607" actId="2696"/>
        <pc:sldMkLst>
          <pc:docMk/>
          <pc:sldMk cId="511135512" sldId="272"/>
        </pc:sldMkLst>
      </pc:sldChg>
      <pc:sldChg chg="del">
        <pc:chgData name="Szymon Pobiega" userId="fd2e10ab852ac29e" providerId="LiveId" clId="{56E133CB-F979-4EFB-AAE6-EF2A6C4135F8}" dt="2019-04-03T10:22:57.959" v="1609" actId="2696"/>
        <pc:sldMkLst>
          <pc:docMk/>
          <pc:sldMk cId="2166818223" sldId="274"/>
        </pc:sldMkLst>
      </pc:sldChg>
      <pc:sldChg chg="del">
        <pc:chgData name="Szymon Pobiega" userId="fd2e10ab852ac29e" providerId="LiveId" clId="{56E133CB-F979-4EFB-AAE6-EF2A6C4135F8}" dt="2019-04-03T10:22:05.009" v="1600" actId="2696"/>
        <pc:sldMkLst>
          <pc:docMk/>
          <pc:sldMk cId="822114483" sldId="275"/>
        </pc:sldMkLst>
      </pc:sldChg>
      <pc:sldChg chg="del">
        <pc:chgData name="Szymon Pobiega" userId="fd2e10ab852ac29e" providerId="LiveId" clId="{56E133CB-F979-4EFB-AAE6-EF2A6C4135F8}" dt="2019-04-03T10:22:09.763" v="1602" actId="2696"/>
        <pc:sldMkLst>
          <pc:docMk/>
          <pc:sldMk cId="1853445653" sldId="276"/>
        </pc:sldMkLst>
      </pc:sldChg>
      <pc:sldChg chg="del">
        <pc:chgData name="Szymon Pobiega" userId="fd2e10ab852ac29e" providerId="LiveId" clId="{56E133CB-F979-4EFB-AAE6-EF2A6C4135F8}" dt="2019-04-03T10:21:26.821" v="1590" actId="2696"/>
        <pc:sldMkLst>
          <pc:docMk/>
          <pc:sldMk cId="3411674601" sldId="278"/>
        </pc:sldMkLst>
      </pc:sldChg>
      <pc:sldChg chg="del">
        <pc:chgData name="Szymon Pobiega" userId="fd2e10ab852ac29e" providerId="LiveId" clId="{56E133CB-F979-4EFB-AAE6-EF2A6C4135F8}" dt="2019-04-03T10:21:59.836" v="1598" actId="2696"/>
        <pc:sldMkLst>
          <pc:docMk/>
          <pc:sldMk cId="3732413822" sldId="279"/>
        </pc:sldMkLst>
      </pc:sldChg>
      <pc:sldChg chg="del">
        <pc:chgData name="Szymon Pobiega" userId="fd2e10ab852ac29e" providerId="LiveId" clId="{56E133CB-F979-4EFB-AAE6-EF2A6C4135F8}" dt="2019-04-03T10:22:06.929" v="1601" actId="2696"/>
        <pc:sldMkLst>
          <pc:docMk/>
          <pc:sldMk cId="3374584684" sldId="280"/>
        </pc:sldMkLst>
      </pc:sldChg>
      <pc:sldChg chg="del">
        <pc:chgData name="Szymon Pobiega" userId="fd2e10ab852ac29e" providerId="LiveId" clId="{56E133CB-F979-4EFB-AAE6-EF2A6C4135F8}" dt="2019-04-03T10:22:15.965" v="1604" actId="2696"/>
        <pc:sldMkLst>
          <pc:docMk/>
          <pc:sldMk cId="2753959708" sldId="281"/>
        </pc:sldMkLst>
      </pc:sldChg>
      <pc:sldChg chg="del">
        <pc:chgData name="Szymon Pobiega" userId="fd2e10ab852ac29e" providerId="LiveId" clId="{56E133CB-F979-4EFB-AAE6-EF2A6C4135F8}" dt="2019-04-03T10:22:55.566" v="1608" actId="2696"/>
        <pc:sldMkLst>
          <pc:docMk/>
          <pc:sldMk cId="1452225375" sldId="282"/>
        </pc:sldMkLst>
      </pc:sldChg>
      <pc:sldChg chg="del">
        <pc:chgData name="Szymon Pobiega" userId="fd2e10ab852ac29e" providerId="LiveId" clId="{56E133CB-F979-4EFB-AAE6-EF2A6C4135F8}" dt="2019-04-03T10:21:31.460" v="1591" actId="2696"/>
        <pc:sldMkLst>
          <pc:docMk/>
          <pc:sldMk cId="3959924482" sldId="291"/>
        </pc:sldMkLst>
      </pc:sldChg>
      <pc:sldChg chg="del">
        <pc:chgData name="Szymon Pobiega" userId="fd2e10ab852ac29e" providerId="LiveId" clId="{56E133CB-F979-4EFB-AAE6-EF2A6C4135F8}" dt="2019-04-03T10:23:00.722" v="1610" actId="2696"/>
        <pc:sldMkLst>
          <pc:docMk/>
          <pc:sldMk cId="1549619109" sldId="292"/>
        </pc:sldMkLst>
      </pc:sldChg>
      <pc:sldChg chg="del">
        <pc:chgData name="Szymon Pobiega" userId="fd2e10ab852ac29e" providerId="LiveId" clId="{56E133CB-F979-4EFB-AAE6-EF2A6C4135F8}" dt="2019-04-03T10:21:19.647" v="1589" actId="2696"/>
        <pc:sldMkLst>
          <pc:docMk/>
          <pc:sldMk cId="3073277349" sldId="301"/>
        </pc:sldMkLst>
      </pc:sldChg>
      <pc:sldChg chg="del">
        <pc:chgData name="Szymon Pobiega" userId="fd2e10ab852ac29e" providerId="LiveId" clId="{56E133CB-F979-4EFB-AAE6-EF2A6C4135F8}" dt="2019-04-03T10:24:08.660" v="1611" actId="2696"/>
        <pc:sldMkLst>
          <pc:docMk/>
          <pc:sldMk cId="2355902690" sldId="302"/>
        </pc:sldMkLst>
      </pc:sldChg>
      <pc:sldChg chg="del">
        <pc:chgData name="Szymon Pobiega" userId="fd2e10ab852ac29e" providerId="LiveId" clId="{56E133CB-F979-4EFB-AAE6-EF2A6C4135F8}" dt="2019-04-03T10:21:50.823" v="1595" actId="2696"/>
        <pc:sldMkLst>
          <pc:docMk/>
          <pc:sldMk cId="2760849920" sldId="304"/>
        </pc:sldMkLst>
      </pc:sldChg>
      <pc:sldChg chg="addSp delSp modSp add del ord">
        <pc:chgData name="Szymon Pobiega" userId="fd2e10ab852ac29e" providerId="LiveId" clId="{56E133CB-F979-4EFB-AAE6-EF2A6C4135F8}" dt="2019-04-03T10:19:39.944" v="1586" actId="2696"/>
        <pc:sldMkLst>
          <pc:docMk/>
          <pc:sldMk cId="493593910" sldId="305"/>
        </pc:sldMkLst>
        <pc:spChg chg="add del mod">
          <ac:chgData name="Szymon Pobiega" userId="fd2e10ab852ac29e" providerId="LiveId" clId="{56E133CB-F979-4EFB-AAE6-EF2A6C4135F8}" dt="2018-09-19T08:59:08.219" v="349" actId="478"/>
          <ac:spMkLst>
            <pc:docMk/>
            <pc:sldMk cId="493593910" sldId="305"/>
            <ac:spMk id="2" creationId="{114982F7-E2E8-43E9-BC7A-022AC66A2139}"/>
          </ac:spMkLst>
        </pc:spChg>
        <pc:spChg chg="add mod">
          <ac:chgData name="Szymon Pobiega" userId="fd2e10ab852ac29e" providerId="LiveId" clId="{56E133CB-F979-4EFB-AAE6-EF2A6C4135F8}" dt="2018-09-19T08:59:55.282" v="376" actId="20577"/>
          <ac:spMkLst>
            <pc:docMk/>
            <pc:sldMk cId="493593910" sldId="305"/>
            <ac:spMk id="3" creationId="{FE921784-4BFC-4A7D-8DA4-86F8BE78A999}"/>
          </ac:spMkLst>
        </pc:spChg>
      </pc:sldChg>
      <pc:sldChg chg="del">
        <pc:chgData name="Szymon Pobiega" userId="fd2e10ab852ac29e" providerId="LiveId" clId="{56E133CB-F979-4EFB-AAE6-EF2A6C4135F8}" dt="2019-04-03T10:20:59.074" v="1587" actId="2696"/>
        <pc:sldMkLst>
          <pc:docMk/>
          <pc:sldMk cId="554809762" sldId="307"/>
        </pc:sldMkLst>
      </pc:sldChg>
      <pc:sldChg chg="del">
        <pc:chgData name="Szymon Pobiega" userId="fd2e10ab852ac29e" providerId="LiveId" clId="{56E133CB-F979-4EFB-AAE6-EF2A6C4135F8}" dt="2019-04-03T10:22:11.906" v="1603" actId="2696"/>
        <pc:sldMkLst>
          <pc:docMk/>
          <pc:sldMk cId="2351524743" sldId="30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DC06D7-47F4-42EE-97DE-5D2CE932B02E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CF6A35-0BFF-42C8-8651-D2B5FB2BD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80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897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322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87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29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76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50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73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29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25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18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839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B1ACE-8FC5-43AE-903F-A46F816E6A3A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730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zaokrąglony 7">
            <a:extLst>
              <a:ext uri="{FF2B5EF4-FFF2-40B4-BE49-F238E27FC236}">
                <a16:creationId xmlns:a16="http://schemas.microsoft.com/office/drawing/2014/main" id="{410EE681-0A5C-4000-871A-C117C976057A}"/>
              </a:ext>
            </a:extLst>
          </p:cNvPr>
          <p:cNvSpPr/>
          <p:nvPr/>
        </p:nvSpPr>
        <p:spPr>
          <a:xfrm>
            <a:off x="3068103" y="226083"/>
            <a:ext cx="2826081" cy="14143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Frontend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4" name="Obraz 3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BBDBE7EA-2FE7-41C2-95C1-3A7D6CA5E7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743" y="5280525"/>
            <a:ext cx="1574800" cy="1574800"/>
          </a:xfrm>
          <a:prstGeom prst="rect">
            <a:avLst/>
          </a:prstGeom>
        </p:spPr>
      </p:pic>
      <p:sp>
        <p:nvSpPr>
          <p:cNvPr id="6" name="Prostokąt zaokrąglony 7">
            <a:extLst>
              <a:ext uri="{FF2B5EF4-FFF2-40B4-BE49-F238E27FC236}">
                <a16:creationId xmlns:a16="http://schemas.microsoft.com/office/drawing/2014/main" id="{325F6862-D1D8-4CD7-B0EA-288893EFD99C}"/>
              </a:ext>
            </a:extLst>
          </p:cNvPr>
          <p:cNvSpPr/>
          <p:nvPr/>
        </p:nvSpPr>
        <p:spPr>
          <a:xfrm>
            <a:off x="7012191" y="2842382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Orders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1" name="Prostokąt zaokrąglony 7">
            <a:extLst>
              <a:ext uri="{FF2B5EF4-FFF2-40B4-BE49-F238E27FC236}">
                <a16:creationId xmlns:a16="http://schemas.microsoft.com/office/drawing/2014/main" id="{95D4D01A-1ED1-4F96-B2D0-9F87A68817EE}"/>
              </a:ext>
            </a:extLst>
          </p:cNvPr>
          <p:cNvSpPr/>
          <p:nvPr/>
        </p:nvSpPr>
        <p:spPr>
          <a:xfrm>
            <a:off x="3068103" y="2845683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Marketing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14" name="Obraz 13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A3B8463A-8CCD-4F73-9F79-0E4979BAAF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463" y="5277224"/>
            <a:ext cx="1574800" cy="1574800"/>
          </a:xfrm>
          <a:prstGeom prst="rect">
            <a:avLst/>
          </a:prstGeom>
        </p:spPr>
      </p:pic>
      <p:sp>
        <p:nvSpPr>
          <p:cNvPr id="25" name="Strzałka w prawo 7">
            <a:extLst>
              <a:ext uri="{FF2B5EF4-FFF2-40B4-BE49-F238E27FC236}">
                <a16:creationId xmlns:a16="http://schemas.microsoft.com/office/drawing/2014/main" id="{384B2C5A-05B0-4F54-B74B-F8DB38B79B8B}"/>
              </a:ext>
            </a:extLst>
          </p:cNvPr>
          <p:cNvSpPr/>
          <p:nvPr/>
        </p:nvSpPr>
        <p:spPr>
          <a:xfrm rot="16200000" flipH="1">
            <a:off x="4123956" y="2055578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trzałka w prawo 7">
            <a:extLst>
              <a:ext uri="{FF2B5EF4-FFF2-40B4-BE49-F238E27FC236}">
                <a16:creationId xmlns:a16="http://schemas.microsoft.com/office/drawing/2014/main" id="{29F87C25-036F-4E7B-A8FA-24F5C9A0361C}"/>
              </a:ext>
            </a:extLst>
          </p:cNvPr>
          <p:cNvSpPr/>
          <p:nvPr/>
        </p:nvSpPr>
        <p:spPr>
          <a:xfrm rot="5400000">
            <a:off x="8068043" y="4687242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rostokąt zaokrąglony 7">
            <a:extLst>
              <a:ext uri="{FF2B5EF4-FFF2-40B4-BE49-F238E27FC236}">
                <a16:creationId xmlns:a16="http://schemas.microsoft.com/office/drawing/2014/main" id="{C23CCD2A-EA1D-47AB-955B-DF00FB0554F8}"/>
              </a:ext>
            </a:extLst>
          </p:cNvPr>
          <p:cNvSpPr/>
          <p:nvPr/>
        </p:nvSpPr>
        <p:spPr>
          <a:xfrm>
            <a:off x="7012191" y="226083"/>
            <a:ext cx="2826081" cy="14143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Frontend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6" name="Strzałka w prawo 7">
            <a:extLst>
              <a:ext uri="{FF2B5EF4-FFF2-40B4-BE49-F238E27FC236}">
                <a16:creationId xmlns:a16="http://schemas.microsoft.com/office/drawing/2014/main" id="{F91B0128-C3F7-46C4-91C3-E47E06C4F93E}"/>
              </a:ext>
            </a:extLst>
          </p:cNvPr>
          <p:cNvSpPr/>
          <p:nvPr/>
        </p:nvSpPr>
        <p:spPr>
          <a:xfrm rot="16200000" flipH="1">
            <a:off x="8057676" y="2053928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rzałka w prawo 7">
            <a:extLst>
              <a:ext uri="{FF2B5EF4-FFF2-40B4-BE49-F238E27FC236}">
                <a16:creationId xmlns:a16="http://schemas.microsoft.com/office/drawing/2014/main" id="{299E5CFE-1D66-4D54-B9BC-407EC756115F}"/>
              </a:ext>
            </a:extLst>
          </p:cNvPr>
          <p:cNvSpPr/>
          <p:nvPr/>
        </p:nvSpPr>
        <p:spPr>
          <a:xfrm rot="5400000">
            <a:off x="4123955" y="4687241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891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zaokrąglony 7">
            <a:extLst>
              <a:ext uri="{FF2B5EF4-FFF2-40B4-BE49-F238E27FC236}">
                <a16:creationId xmlns:a16="http://schemas.microsoft.com/office/drawing/2014/main" id="{B5C02D19-C183-45D7-82D3-329473E6C99E}"/>
              </a:ext>
            </a:extLst>
          </p:cNvPr>
          <p:cNvSpPr/>
          <p:nvPr/>
        </p:nvSpPr>
        <p:spPr>
          <a:xfrm rot="16200000">
            <a:off x="-130956" y="3095736"/>
            <a:ext cx="4800404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l-PL" sz="2800" dirty="0" err="1">
                <a:latin typeface="Arial Black" panose="020B0A04020102020204" pitchFamily="34" charset="0"/>
              </a:rPr>
              <a:t>Sender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7" name="Strzałka w prawo 7">
            <a:extLst>
              <a:ext uri="{FF2B5EF4-FFF2-40B4-BE49-F238E27FC236}">
                <a16:creationId xmlns:a16="http://schemas.microsoft.com/office/drawing/2014/main" id="{48212CC0-42A7-4514-9BF7-2BC7A917F2E9}"/>
              </a:ext>
            </a:extLst>
          </p:cNvPr>
          <p:cNvSpPr/>
          <p:nvPr/>
        </p:nvSpPr>
        <p:spPr>
          <a:xfrm>
            <a:off x="3602507" y="3615431"/>
            <a:ext cx="145185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rostokąt zaokrąglony 7">
            <a:extLst>
              <a:ext uri="{FF2B5EF4-FFF2-40B4-BE49-F238E27FC236}">
                <a16:creationId xmlns:a16="http://schemas.microsoft.com/office/drawing/2014/main" id="{4AC9B384-EA0B-4550-8356-288F79BF69C8}"/>
              </a:ext>
            </a:extLst>
          </p:cNvPr>
          <p:cNvSpPr/>
          <p:nvPr/>
        </p:nvSpPr>
        <p:spPr>
          <a:xfrm rot="16200000">
            <a:off x="7522553" y="3095737"/>
            <a:ext cx="4800402" cy="141436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 err="1">
                <a:latin typeface="Arial Black" panose="020B0A04020102020204" pitchFamily="34" charset="0"/>
              </a:rPr>
              <a:t>Receiver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pic>
        <p:nvPicPr>
          <p:cNvPr id="21" name="Grafika 20" descr="Koperta">
            <a:extLst>
              <a:ext uri="{FF2B5EF4-FFF2-40B4-BE49-F238E27FC236}">
                <a16:creationId xmlns:a16="http://schemas.microsoft.com/office/drawing/2014/main" id="{D445E3E6-8586-42CF-B827-EB3A59E46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02507" y="2316796"/>
            <a:ext cx="1419752" cy="1419752"/>
          </a:xfrm>
          <a:prstGeom prst="rect">
            <a:avLst/>
          </a:prstGeom>
        </p:spPr>
      </p:pic>
      <p:pic>
        <p:nvPicPr>
          <p:cNvPr id="16" name="Obraz 15">
            <a:extLst>
              <a:ext uri="{FF2B5EF4-FFF2-40B4-BE49-F238E27FC236}">
                <a16:creationId xmlns:a16="http://schemas.microsoft.com/office/drawing/2014/main" id="{9CDD95C8-BCD4-491C-AD87-FC1008EC4D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42157" y="3164866"/>
            <a:ext cx="1286649" cy="1286649"/>
          </a:xfrm>
          <a:prstGeom prst="rect">
            <a:avLst/>
          </a:prstGeom>
        </p:spPr>
      </p:pic>
      <p:sp>
        <p:nvSpPr>
          <p:cNvPr id="17" name="Strzałka w prawo 7">
            <a:extLst>
              <a:ext uri="{FF2B5EF4-FFF2-40B4-BE49-F238E27FC236}">
                <a16:creationId xmlns:a16="http://schemas.microsoft.com/office/drawing/2014/main" id="{A4AA7E85-F5B2-4FFB-BCD6-CCB68D63CDE8}"/>
              </a:ext>
            </a:extLst>
          </p:cNvPr>
          <p:cNvSpPr/>
          <p:nvPr/>
        </p:nvSpPr>
        <p:spPr>
          <a:xfrm>
            <a:off x="7344178" y="3615431"/>
            <a:ext cx="145185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5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rostokąt zaokrąglony 7">
            <a:extLst>
              <a:ext uri="{FF2B5EF4-FFF2-40B4-BE49-F238E27FC236}">
                <a16:creationId xmlns:a16="http://schemas.microsoft.com/office/drawing/2014/main" id="{137DDB04-7098-4AD0-8E30-EA88CE3423E8}"/>
              </a:ext>
            </a:extLst>
          </p:cNvPr>
          <p:cNvSpPr/>
          <p:nvPr/>
        </p:nvSpPr>
        <p:spPr>
          <a:xfrm rot="16200000">
            <a:off x="3695798" y="3095736"/>
            <a:ext cx="4800404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l-PL" sz="2800" dirty="0">
                <a:latin typeface="Arial Black" panose="020B0A04020102020204" pitchFamily="34" charset="0"/>
              </a:rPr>
              <a:t>Web Server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9" name="Strzałka w prawo 7">
            <a:extLst>
              <a:ext uri="{FF2B5EF4-FFF2-40B4-BE49-F238E27FC236}">
                <a16:creationId xmlns:a16="http://schemas.microsoft.com/office/drawing/2014/main" id="{2EAAFEE9-67B6-4623-8E00-A62C4450601B}"/>
              </a:ext>
            </a:extLst>
          </p:cNvPr>
          <p:cNvSpPr/>
          <p:nvPr/>
        </p:nvSpPr>
        <p:spPr>
          <a:xfrm>
            <a:off x="7311491" y="3632239"/>
            <a:ext cx="145185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rostokąt zaokrąglony 7">
            <a:extLst>
              <a:ext uri="{FF2B5EF4-FFF2-40B4-BE49-F238E27FC236}">
                <a16:creationId xmlns:a16="http://schemas.microsoft.com/office/drawing/2014/main" id="{60B63CF7-02EA-4AE9-A661-8326364B44B8}"/>
              </a:ext>
            </a:extLst>
          </p:cNvPr>
          <p:cNvSpPr/>
          <p:nvPr/>
        </p:nvSpPr>
        <p:spPr>
          <a:xfrm rot="16200000">
            <a:off x="8484986" y="2133307"/>
            <a:ext cx="2875539" cy="141436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 err="1">
                <a:latin typeface="Arial Black" panose="020B0A04020102020204" pitchFamily="34" charset="0"/>
              </a:rPr>
              <a:t>Orders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pic>
        <p:nvPicPr>
          <p:cNvPr id="22" name="Grafika 21" descr="Koperta">
            <a:extLst>
              <a:ext uri="{FF2B5EF4-FFF2-40B4-BE49-F238E27FC236}">
                <a16:creationId xmlns:a16="http://schemas.microsoft.com/office/drawing/2014/main" id="{0F61489E-3276-4275-A92D-112C5A4AD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27542" y="2341873"/>
            <a:ext cx="1419752" cy="1419752"/>
          </a:xfrm>
          <a:prstGeom prst="rect">
            <a:avLst/>
          </a:prstGeom>
        </p:spPr>
      </p:pic>
      <p:sp>
        <p:nvSpPr>
          <p:cNvPr id="23" name="pole tekstowe 22">
            <a:extLst>
              <a:ext uri="{FF2B5EF4-FFF2-40B4-BE49-F238E27FC236}">
                <a16:creationId xmlns:a16="http://schemas.microsoft.com/office/drawing/2014/main" id="{B151CD10-317B-405D-A159-3068CBD8DE7A}"/>
              </a:ext>
            </a:extLst>
          </p:cNvPr>
          <p:cNvSpPr txBox="1"/>
          <p:nvPr/>
        </p:nvSpPr>
        <p:spPr>
          <a:xfrm>
            <a:off x="6929802" y="1720188"/>
            <a:ext cx="22473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 err="1">
                <a:solidFill>
                  <a:schemeClr val="bg1"/>
                </a:solidFill>
              </a:rPr>
              <a:t>Submit</a:t>
            </a:r>
            <a:endParaRPr lang="pl-PL" sz="2800" b="1" dirty="0">
              <a:solidFill>
                <a:schemeClr val="bg1"/>
              </a:solidFill>
            </a:endParaRPr>
          </a:p>
          <a:p>
            <a:pPr algn="ctr"/>
            <a:r>
              <a:rPr lang="pl-PL" sz="2800" b="1" dirty="0" err="1">
                <a:solidFill>
                  <a:schemeClr val="bg1"/>
                </a:solidFill>
              </a:rPr>
              <a:t>AddItem</a:t>
            </a:r>
            <a:endParaRPr lang="pl-PL" sz="2800" b="1" dirty="0">
              <a:solidFill>
                <a:schemeClr val="bg1"/>
              </a:solidFill>
            </a:endParaRPr>
          </a:p>
        </p:txBody>
      </p:sp>
      <p:pic>
        <p:nvPicPr>
          <p:cNvPr id="24" name="Obraz 23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6767487B-0FA6-4DE6-95E4-1EC240858DD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356" y="4655732"/>
            <a:ext cx="1574800" cy="1574800"/>
          </a:xfrm>
          <a:prstGeom prst="rect">
            <a:avLst/>
          </a:prstGeom>
        </p:spPr>
      </p:pic>
      <p:sp>
        <p:nvSpPr>
          <p:cNvPr id="30" name="Strzałka w prawo 7">
            <a:extLst>
              <a:ext uri="{FF2B5EF4-FFF2-40B4-BE49-F238E27FC236}">
                <a16:creationId xmlns:a16="http://schemas.microsoft.com/office/drawing/2014/main" id="{E116485C-D75C-4745-9282-4EBB8D1C7C36}"/>
              </a:ext>
            </a:extLst>
          </p:cNvPr>
          <p:cNvSpPr/>
          <p:nvPr/>
        </p:nvSpPr>
        <p:spPr>
          <a:xfrm rot="10800000">
            <a:off x="7311491" y="5255647"/>
            <a:ext cx="145185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rostokąt zaokrąglony 7">
            <a:extLst>
              <a:ext uri="{FF2B5EF4-FFF2-40B4-BE49-F238E27FC236}">
                <a16:creationId xmlns:a16="http://schemas.microsoft.com/office/drawing/2014/main" id="{B5C02D19-C183-45D7-82D3-329473E6C99E}"/>
              </a:ext>
            </a:extLst>
          </p:cNvPr>
          <p:cNvSpPr/>
          <p:nvPr/>
        </p:nvSpPr>
        <p:spPr>
          <a:xfrm rot="16200000">
            <a:off x="-130956" y="3095736"/>
            <a:ext cx="4800404" cy="14143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l-PL" sz="2800" dirty="0">
                <a:latin typeface="Arial Black" panose="020B0A04020102020204" pitchFamily="34" charset="0"/>
              </a:rPr>
              <a:t>UI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7" name="Strzałka w prawo 7">
            <a:extLst>
              <a:ext uri="{FF2B5EF4-FFF2-40B4-BE49-F238E27FC236}">
                <a16:creationId xmlns:a16="http://schemas.microsoft.com/office/drawing/2014/main" id="{48212CC0-42A7-4514-9BF7-2BC7A917F2E9}"/>
              </a:ext>
            </a:extLst>
          </p:cNvPr>
          <p:cNvSpPr/>
          <p:nvPr/>
        </p:nvSpPr>
        <p:spPr>
          <a:xfrm>
            <a:off x="3484735" y="3632238"/>
            <a:ext cx="145185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trzałka w prawo 7">
            <a:extLst>
              <a:ext uri="{FF2B5EF4-FFF2-40B4-BE49-F238E27FC236}">
                <a16:creationId xmlns:a16="http://schemas.microsoft.com/office/drawing/2014/main" id="{F693DFE2-981A-4BDB-822B-7A2A7F9C88FC}"/>
              </a:ext>
            </a:extLst>
          </p:cNvPr>
          <p:cNvSpPr/>
          <p:nvPr/>
        </p:nvSpPr>
        <p:spPr>
          <a:xfrm>
            <a:off x="7311574" y="3632238"/>
            <a:ext cx="145185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Grafika 25" descr="Koperta">
            <a:extLst>
              <a:ext uri="{FF2B5EF4-FFF2-40B4-BE49-F238E27FC236}">
                <a16:creationId xmlns:a16="http://schemas.microsoft.com/office/drawing/2014/main" id="{03970273-1E92-4BD9-80A9-24EBD97707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23561" y="2341872"/>
            <a:ext cx="1419752" cy="1419752"/>
          </a:xfrm>
          <a:prstGeom prst="rect">
            <a:avLst/>
          </a:prstGeom>
        </p:spPr>
      </p:pic>
      <p:sp>
        <p:nvSpPr>
          <p:cNvPr id="17" name="Strzałka w prawo 7">
            <a:extLst>
              <a:ext uri="{FF2B5EF4-FFF2-40B4-BE49-F238E27FC236}">
                <a16:creationId xmlns:a16="http://schemas.microsoft.com/office/drawing/2014/main" id="{7B7A1CE1-D955-4839-AADE-689598D5E3F2}"/>
              </a:ext>
            </a:extLst>
          </p:cNvPr>
          <p:cNvSpPr/>
          <p:nvPr/>
        </p:nvSpPr>
        <p:spPr>
          <a:xfrm rot="10800000">
            <a:off x="3456696" y="4090772"/>
            <a:ext cx="145185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Grafika 34" descr="Koperta">
            <a:extLst>
              <a:ext uri="{FF2B5EF4-FFF2-40B4-BE49-F238E27FC236}">
                <a16:creationId xmlns:a16="http://schemas.microsoft.com/office/drawing/2014/main" id="{2FF84AB3-89E8-43E1-92C8-1DE0C5AAE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00787" y="2212486"/>
            <a:ext cx="1419752" cy="1419752"/>
          </a:xfrm>
          <a:prstGeom prst="rect">
            <a:avLst/>
          </a:prstGeom>
        </p:spPr>
      </p:pic>
      <p:sp>
        <p:nvSpPr>
          <p:cNvPr id="36" name="pole tekstowe 35">
            <a:extLst>
              <a:ext uri="{FF2B5EF4-FFF2-40B4-BE49-F238E27FC236}">
                <a16:creationId xmlns:a16="http://schemas.microsoft.com/office/drawing/2014/main" id="{45219BE4-B2FD-45DE-974B-31DFEBC9E35A}"/>
              </a:ext>
            </a:extLst>
          </p:cNvPr>
          <p:cNvSpPr txBox="1"/>
          <p:nvPr/>
        </p:nvSpPr>
        <p:spPr>
          <a:xfrm>
            <a:off x="3029277" y="1950876"/>
            <a:ext cx="224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>
                <a:solidFill>
                  <a:schemeClr val="bg1"/>
                </a:solidFill>
              </a:rPr>
              <a:t>HTTP</a:t>
            </a:r>
          </a:p>
        </p:txBody>
      </p:sp>
    </p:spTree>
    <p:extLst>
      <p:ext uri="{BB962C8B-B14F-4D97-AF65-F5344CB8AC3E}">
        <p14:creationId xmlns:p14="http://schemas.microsoft.com/office/powerpoint/2010/main" val="3321552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rostokąt zaokrąglony 7">
            <a:extLst>
              <a:ext uri="{FF2B5EF4-FFF2-40B4-BE49-F238E27FC236}">
                <a16:creationId xmlns:a16="http://schemas.microsoft.com/office/drawing/2014/main" id="{137DDB04-7098-4AD0-8E30-EA88CE3423E8}"/>
              </a:ext>
            </a:extLst>
          </p:cNvPr>
          <p:cNvSpPr/>
          <p:nvPr/>
        </p:nvSpPr>
        <p:spPr>
          <a:xfrm rot="16200000">
            <a:off x="3695798" y="3095736"/>
            <a:ext cx="4800404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l-PL" sz="2800" dirty="0">
                <a:latin typeface="Arial Black" panose="020B0A04020102020204" pitchFamily="34" charset="0"/>
              </a:rPr>
              <a:t>Web Server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9" name="Strzałka w prawo 7">
            <a:extLst>
              <a:ext uri="{FF2B5EF4-FFF2-40B4-BE49-F238E27FC236}">
                <a16:creationId xmlns:a16="http://schemas.microsoft.com/office/drawing/2014/main" id="{2EAAFEE9-67B6-4623-8E00-A62C4450601B}"/>
              </a:ext>
            </a:extLst>
          </p:cNvPr>
          <p:cNvSpPr/>
          <p:nvPr/>
        </p:nvSpPr>
        <p:spPr>
          <a:xfrm>
            <a:off x="7311491" y="3632239"/>
            <a:ext cx="145185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rostokąt zaokrąglony 7">
            <a:extLst>
              <a:ext uri="{FF2B5EF4-FFF2-40B4-BE49-F238E27FC236}">
                <a16:creationId xmlns:a16="http://schemas.microsoft.com/office/drawing/2014/main" id="{60B63CF7-02EA-4AE9-A661-8326364B44B8}"/>
              </a:ext>
            </a:extLst>
          </p:cNvPr>
          <p:cNvSpPr/>
          <p:nvPr/>
        </p:nvSpPr>
        <p:spPr>
          <a:xfrm rot="16200000">
            <a:off x="8484986" y="2133307"/>
            <a:ext cx="2875539" cy="141436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 err="1">
                <a:latin typeface="Arial Black" panose="020B0A04020102020204" pitchFamily="34" charset="0"/>
              </a:rPr>
              <a:t>Orders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pic>
        <p:nvPicPr>
          <p:cNvPr id="22" name="Grafika 21" descr="Koperta">
            <a:extLst>
              <a:ext uri="{FF2B5EF4-FFF2-40B4-BE49-F238E27FC236}">
                <a16:creationId xmlns:a16="http://schemas.microsoft.com/office/drawing/2014/main" id="{0F61489E-3276-4275-A92D-112C5A4AD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27542" y="2341873"/>
            <a:ext cx="1419752" cy="1419752"/>
          </a:xfrm>
          <a:prstGeom prst="rect">
            <a:avLst/>
          </a:prstGeom>
        </p:spPr>
      </p:pic>
      <p:sp>
        <p:nvSpPr>
          <p:cNvPr id="23" name="pole tekstowe 22">
            <a:extLst>
              <a:ext uri="{FF2B5EF4-FFF2-40B4-BE49-F238E27FC236}">
                <a16:creationId xmlns:a16="http://schemas.microsoft.com/office/drawing/2014/main" id="{B151CD10-317B-405D-A159-3068CBD8DE7A}"/>
              </a:ext>
            </a:extLst>
          </p:cNvPr>
          <p:cNvSpPr txBox="1"/>
          <p:nvPr/>
        </p:nvSpPr>
        <p:spPr>
          <a:xfrm>
            <a:off x="6929802" y="1720188"/>
            <a:ext cx="22473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 err="1">
                <a:solidFill>
                  <a:schemeClr val="bg1"/>
                </a:solidFill>
              </a:rPr>
              <a:t>Submit</a:t>
            </a:r>
            <a:endParaRPr lang="pl-PL" sz="2800" b="1" dirty="0">
              <a:solidFill>
                <a:schemeClr val="bg1"/>
              </a:solidFill>
            </a:endParaRPr>
          </a:p>
          <a:p>
            <a:pPr algn="ctr"/>
            <a:r>
              <a:rPr lang="pl-PL" sz="2800" b="1" dirty="0" err="1">
                <a:solidFill>
                  <a:schemeClr val="bg1"/>
                </a:solidFill>
              </a:rPr>
              <a:t>AddItem</a:t>
            </a:r>
            <a:endParaRPr lang="pl-PL" sz="2800" b="1" dirty="0">
              <a:solidFill>
                <a:schemeClr val="bg1"/>
              </a:solidFill>
            </a:endParaRPr>
          </a:p>
        </p:txBody>
      </p:sp>
      <p:pic>
        <p:nvPicPr>
          <p:cNvPr id="24" name="Obraz 23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6767487B-0FA6-4DE6-95E4-1EC240858DD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356" y="4655732"/>
            <a:ext cx="1574800" cy="1574800"/>
          </a:xfrm>
          <a:prstGeom prst="rect">
            <a:avLst/>
          </a:prstGeom>
        </p:spPr>
      </p:pic>
      <p:sp>
        <p:nvSpPr>
          <p:cNvPr id="30" name="Strzałka w prawo 7">
            <a:extLst>
              <a:ext uri="{FF2B5EF4-FFF2-40B4-BE49-F238E27FC236}">
                <a16:creationId xmlns:a16="http://schemas.microsoft.com/office/drawing/2014/main" id="{E116485C-D75C-4745-9282-4EBB8D1C7C36}"/>
              </a:ext>
            </a:extLst>
          </p:cNvPr>
          <p:cNvSpPr/>
          <p:nvPr/>
        </p:nvSpPr>
        <p:spPr>
          <a:xfrm rot="10800000">
            <a:off x="7311491" y="5255647"/>
            <a:ext cx="145185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rostokąt zaokrąglony 7">
            <a:extLst>
              <a:ext uri="{FF2B5EF4-FFF2-40B4-BE49-F238E27FC236}">
                <a16:creationId xmlns:a16="http://schemas.microsoft.com/office/drawing/2014/main" id="{B5C02D19-C183-45D7-82D3-329473E6C99E}"/>
              </a:ext>
            </a:extLst>
          </p:cNvPr>
          <p:cNvSpPr/>
          <p:nvPr/>
        </p:nvSpPr>
        <p:spPr>
          <a:xfrm rot="16200000">
            <a:off x="-130956" y="3095736"/>
            <a:ext cx="4800404" cy="14143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l-PL" sz="2800" dirty="0">
                <a:latin typeface="Arial Black" panose="020B0A04020102020204" pitchFamily="34" charset="0"/>
              </a:rPr>
              <a:t>UI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7" name="Strzałka w prawo 7">
            <a:extLst>
              <a:ext uri="{FF2B5EF4-FFF2-40B4-BE49-F238E27FC236}">
                <a16:creationId xmlns:a16="http://schemas.microsoft.com/office/drawing/2014/main" id="{48212CC0-42A7-4514-9BF7-2BC7A917F2E9}"/>
              </a:ext>
            </a:extLst>
          </p:cNvPr>
          <p:cNvSpPr/>
          <p:nvPr/>
        </p:nvSpPr>
        <p:spPr>
          <a:xfrm>
            <a:off x="3484735" y="3632238"/>
            <a:ext cx="145185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trzałka w prawo 7">
            <a:extLst>
              <a:ext uri="{FF2B5EF4-FFF2-40B4-BE49-F238E27FC236}">
                <a16:creationId xmlns:a16="http://schemas.microsoft.com/office/drawing/2014/main" id="{F693DFE2-981A-4BDB-822B-7A2A7F9C88FC}"/>
              </a:ext>
            </a:extLst>
          </p:cNvPr>
          <p:cNvSpPr/>
          <p:nvPr/>
        </p:nvSpPr>
        <p:spPr>
          <a:xfrm>
            <a:off x="7311574" y="3632238"/>
            <a:ext cx="145185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Grafika 25" descr="Koperta">
            <a:extLst>
              <a:ext uri="{FF2B5EF4-FFF2-40B4-BE49-F238E27FC236}">
                <a16:creationId xmlns:a16="http://schemas.microsoft.com/office/drawing/2014/main" id="{03970273-1E92-4BD9-80A9-24EBD97707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23561" y="2341872"/>
            <a:ext cx="1419752" cy="1419752"/>
          </a:xfrm>
          <a:prstGeom prst="rect">
            <a:avLst/>
          </a:prstGeom>
        </p:spPr>
      </p:pic>
      <p:sp>
        <p:nvSpPr>
          <p:cNvPr id="17" name="Strzałka w prawo 7">
            <a:extLst>
              <a:ext uri="{FF2B5EF4-FFF2-40B4-BE49-F238E27FC236}">
                <a16:creationId xmlns:a16="http://schemas.microsoft.com/office/drawing/2014/main" id="{7B7A1CE1-D955-4839-AADE-689598D5E3F2}"/>
              </a:ext>
            </a:extLst>
          </p:cNvPr>
          <p:cNvSpPr/>
          <p:nvPr/>
        </p:nvSpPr>
        <p:spPr>
          <a:xfrm rot="10800000">
            <a:off x="3456696" y="4090772"/>
            <a:ext cx="145185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Grafika 34" descr="Koperta">
            <a:extLst>
              <a:ext uri="{FF2B5EF4-FFF2-40B4-BE49-F238E27FC236}">
                <a16:creationId xmlns:a16="http://schemas.microsoft.com/office/drawing/2014/main" id="{2FF84AB3-89E8-43E1-92C8-1DE0C5AAE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00787" y="2212486"/>
            <a:ext cx="1419752" cy="1419752"/>
          </a:xfrm>
          <a:prstGeom prst="rect">
            <a:avLst/>
          </a:prstGeom>
        </p:spPr>
      </p:pic>
      <p:sp>
        <p:nvSpPr>
          <p:cNvPr id="36" name="pole tekstowe 35">
            <a:extLst>
              <a:ext uri="{FF2B5EF4-FFF2-40B4-BE49-F238E27FC236}">
                <a16:creationId xmlns:a16="http://schemas.microsoft.com/office/drawing/2014/main" id="{45219BE4-B2FD-45DE-974B-31DFEBC9E35A}"/>
              </a:ext>
            </a:extLst>
          </p:cNvPr>
          <p:cNvSpPr txBox="1"/>
          <p:nvPr/>
        </p:nvSpPr>
        <p:spPr>
          <a:xfrm>
            <a:off x="3029277" y="1950876"/>
            <a:ext cx="224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>
                <a:solidFill>
                  <a:schemeClr val="bg1"/>
                </a:solidFill>
              </a:rPr>
              <a:t>HTTP</a:t>
            </a:r>
          </a:p>
        </p:txBody>
      </p:sp>
    </p:spTree>
    <p:extLst>
      <p:ext uri="{BB962C8B-B14F-4D97-AF65-F5344CB8AC3E}">
        <p14:creationId xmlns:p14="http://schemas.microsoft.com/office/powerpoint/2010/main" val="920014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zaokrąglony 7">
            <a:extLst>
              <a:ext uri="{FF2B5EF4-FFF2-40B4-BE49-F238E27FC236}">
                <a16:creationId xmlns:a16="http://schemas.microsoft.com/office/drawing/2014/main" id="{B5C02D19-C183-45D7-82D3-329473E6C99E}"/>
              </a:ext>
            </a:extLst>
          </p:cNvPr>
          <p:cNvSpPr/>
          <p:nvPr/>
        </p:nvSpPr>
        <p:spPr>
          <a:xfrm rot="16200000">
            <a:off x="-835163" y="3095737"/>
            <a:ext cx="4800404" cy="14143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l-PL" sz="2800" dirty="0">
                <a:latin typeface="Arial Black" panose="020B0A04020102020204" pitchFamily="34" charset="0"/>
              </a:rPr>
              <a:t>UI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11" name="Prostokąt zaokrąglony 7">
            <a:extLst>
              <a:ext uri="{FF2B5EF4-FFF2-40B4-BE49-F238E27FC236}">
                <a16:creationId xmlns:a16="http://schemas.microsoft.com/office/drawing/2014/main" id="{4AC9B384-EA0B-4550-8356-288F79BF69C8}"/>
              </a:ext>
            </a:extLst>
          </p:cNvPr>
          <p:cNvSpPr/>
          <p:nvPr/>
        </p:nvSpPr>
        <p:spPr>
          <a:xfrm rot="16200000">
            <a:off x="3343695" y="3095738"/>
            <a:ext cx="4800402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 err="1">
                <a:latin typeface="Arial Black" panose="020B0A04020102020204" pitchFamily="34" charset="0"/>
              </a:rPr>
              <a:t>Frontend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13" name="Strzałka w prawo 7">
            <a:extLst>
              <a:ext uri="{FF2B5EF4-FFF2-40B4-BE49-F238E27FC236}">
                <a16:creationId xmlns:a16="http://schemas.microsoft.com/office/drawing/2014/main" id="{5AD1DDAA-9B7C-42C7-A582-0A5FCADE242E}"/>
              </a:ext>
            </a:extLst>
          </p:cNvPr>
          <p:cNvSpPr/>
          <p:nvPr/>
        </p:nvSpPr>
        <p:spPr>
          <a:xfrm>
            <a:off x="6700507" y="2294112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rostokąt zaokrąglony 7">
            <a:extLst>
              <a:ext uri="{FF2B5EF4-FFF2-40B4-BE49-F238E27FC236}">
                <a16:creationId xmlns:a16="http://schemas.microsoft.com/office/drawing/2014/main" id="{71BA1B26-67CF-4C78-A160-F33A2860C045}"/>
              </a:ext>
            </a:extLst>
          </p:cNvPr>
          <p:cNvSpPr/>
          <p:nvPr/>
        </p:nvSpPr>
        <p:spPr>
          <a:xfrm rot="16200000">
            <a:off x="8843874" y="1774417"/>
            <a:ext cx="2157759" cy="141436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 err="1">
                <a:latin typeface="Arial Black" panose="020B0A04020102020204" pitchFamily="34" charset="0"/>
              </a:rPr>
              <a:t>Orders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19" name="Strzałka w prawo 7">
            <a:extLst>
              <a:ext uri="{FF2B5EF4-FFF2-40B4-BE49-F238E27FC236}">
                <a16:creationId xmlns:a16="http://schemas.microsoft.com/office/drawing/2014/main" id="{20A97452-F6A9-4ABA-88A7-5B40A8AA3B51}"/>
              </a:ext>
            </a:extLst>
          </p:cNvPr>
          <p:cNvSpPr/>
          <p:nvPr/>
        </p:nvSpPr>
        <p:spPr>
          <a:xfrm rot="5400000">
            <a:off x="9565565" y="4019812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Obraz 16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F9AB2707-456D-4784-897B-59B21D9046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352" y="4628319"/>
            <a:ext cx="1574800" cy="1574800"/>
          </a:xfrm>
          <a:prstGeom prst="rect">
            <a:avLst/>
          </a:prstGeom>
        </p:spPr>
      </p:pic>
      <p:pic>
        <p:nvPicPr>
          <p:cNvPr id="20" name="Obraz 19">
            <a:extLst>
              <a:ext uri="{FF2B5EF4-FFF2-40B4-BE49-F238E27FC236}">
                <a16:creationId xmlns:a16="http://schemas.microsoft.com/office/drawing/2014/main" id="{C2CAF040-4A00-410A-AA57-7BB5C5F63E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58277" y="1635352"/>
            <a:ext cx="1657274" cy="1657274"/>
          </a:xfrm>
          <a:prstGeom prst="rect">
            <a:avLst/>
          </a:prstGeom>
        </p:spPr>
      </p:pic>
      <p:sp>
        <p:nvSpPr>
          <p:cNvPr id="26" name="pole tekstowe 25">
            <a:extLst>
              <a:ext uri="{FF2B5EF4-FFF2-40B4-BE49-F238E27FC236}">
                <a16:creationId xmlns:a16="http://schemas.microsoft.com/office/drawing/2014/main" id="{B3DF9FB2-65AB-4682-A8F0-F1D1EB6CEE2C}"/>
              </a:ext>
            </a:extLst>
          </p:cNvPr>
          <p:cNvSpPr txBox="1"/>
          <p:nvPr/>
        </p:nvSpPr>
        <p:spPr>
          <a:xfrm>
            <a:off x="7106817" y="3234812"/>
            <a:ext cx="22473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 err="1">
                <a:solidFill>
                  <a:schemeClr val="bg1"/>
                </a:solidFill>
              </a:rPr>
              <a:t>Submit</a:t>
            </a:r>
            <a:endParaRPr lang="pl-PL" sz="2800" b="1" dirty="0">
              <a:solidFill>
                <a:schemeClr val="bg1"/>
              </a:solidFill>
            </a:endParaRPr>
          </a:p>
          <a:p>
            <a:pPr algn="ctr"/>
            <a:r>
              <a:rPr lang="pl-PL" sz="2800" b="1" dirty="0" err="1">
                <a:solidFill>
                  <a:schemeClr val="bg1"/>
                </a:solidFill>
              </a:rPr>
              <a:t>AddItem</a:t>
            </a:r>
            <a:endParaRPr lang="pl-PL" sz="2800" b="1" dirty="0">
              <a:solidFill>
                <a:schemeClr val="bg1"/>
              </a:solidFill>
            </a:endParaRPr>
          </a:p>
        </p:txBody>
      </p:sp>
      <p:sp>
        <p:nvSpPr>
          <p:cNvPr id="29" name="Strzałka w prawo 7">
            <a:extLst>
              <a:ext uri="{FF2B5EF4-FFF2-40B4-BE49-F238E27FC236}">
                <a16:creationId xmlns:a16="http://schemas.microsoft.com/office/drawing/2014/main" id="{27C9497A-5C78-416B-A792-810F20497E5C}"/>
              </a:ext>
            </a:extLst>
          </p:cNvPr>
          <p:cNvSpPr/>
          <p:nvPr/>
        </p:nvSpPr>
        <p:spPr>
          <a:xfrm>
            <a:off x="2588995" y="2360441"/>
            <a:ext cx="2198287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trzałka w prawo 7">
            <a:extLst>
              <a:ext uri="{FF2B5EF4-FFF2-40B4-BE49-F238E27FC236}">
                <a16:creationId xmlns:a16="http://schemas.microsoft.com/office/drawing/2014/main" id="{18817FCA-6CF3-4286-900C-042441FB31EE}"/>
              </a:ext>
            </a:extLst>
          </p:cNvPr>
          <p:cNvSpPr/>
          <p:nvPr/>
        </p:nvSpPr>
        <p:spPr>
          <a:xfrm rot="10800000">
            <a:off x="2588995" y="2921620"/>
            <a:ext cx="2198287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ole tekstowe 30">
            <a:extLst>
              <a:ext uri="{FF2B5EF4-FFF2-40B4-BE49-F238E27FC236}">
                <a16:creationId xmlns:a16="http://schemas.microsoft.com/office/drawing/2014/main" id="{564231D3-6748-4D8E-9337-8B0CAB5744A6}"/>
              </a:ext>
            </a:extLst>
          </p:cNvPr>
          <p:cNvSpPr txBox="1"/>
          <p:nvPr/>
        </p:nvSpPr>
        <p:spPr>
          <a:xfrm>
            <a:off x="2583466" y="1912622"/>
            <a:ext cx="224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>
                <a:solidFill>
                  <a:schemeClr val="bg1"/>
                </a:solidFill>
              </a:rPr>
              <a:t>HTTP</a:t>
            </a:r>
          </a:p>
        </p:txBody>
      </p:sp>
      <p:sp>
        <p:nvSpPr>
          <p:cNvPr id="33" name="Prostokąt: zaokrąglone rogi 32">
            <a:extLst>
              <a:ext uri="{FF2B5EF4-FFF2-40B4-BE49-F238E27FC236}">
                <a16:creationId xmlns:a16="http://schemas.microsoft.com/office/drawing/2014/main" id="{17CAC5E1-2131-4ABF-8666-1AD45C40C0E0}"/>
              </a:ext>
            </a:extLst>
          </p:cNvPr>
          <p:cNvSpPr/>
          <p:nvPr/>
        </p:nvSpPr>
        <p:spPr>
          <a:xfrm>
            <a:off x="592228" y="593342"/>
            <a:ext cx="10498759" cy="5934269"/>
          </a:xfrm>
          <a:prstGeom prst="roundRect">
            <a:avLst>
              <a:gd name="adj" fmla="val 6211"/>
            </a:avLst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800" b="1" dirty="0">
              <a:latin typeface="Arial Black" panose="020B0A04020102020204" pitchFamily="34" charset="0"/>
            </a:endParaRPr>
          </a:p>
        </p:txBody>
      </p:sp>
      <p:sp>
        <p:nvSpPr>
          <p:cNvPr id="34" name="pole tekstowe 33">
            <a:extLst>
              <a:ext uri="{FF2B5EF4-FFF2-40B4-BE49-F238E27FC236}">
                <a16:creationId xmlns:a16="http://schemas.microsoft.com/office/drawing/2014/main" id="{6F37B72E-BEF7-449B-9138-A18AD8B7F67C}"/>
              </a:ext>
            </a:extLst>
          </p:cNvPr>
          <p:cNvSpPr txBox="1"/>
          <p:nvPr/>
        </p:nvSpPr>
        <p:spPr>
          <a:xfrm>
            <a:off x="2539948" y="3373055"/>
            <a:ext cx="22473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 err="1">
                <a:solidFill>
                  <a:schemeClr val="bg1"/>
                </a:solidFill>
              </a:rPr>
              <a:t>Submit</a:t>
            </a:r>
            <a:endParaRPr lang="pl-PL" sz="2800" b="1" dirty="0">
              <a:solidFill>
                <a:schemeClr val="bg1"/>
              </a:solidFill>
            </a:endParaRPr>
          </a:p>
          <a:p>
            <a:pPr algn="ctr"/>
            <a:r>
              <a:rPr lang="pl-PL" sz="2800" b="1" dirty="0" err="1">
                <a:solidFill>
                  <a:schemeClr val="bg1"/>
                </a:solidFill>
              </a:rPr>
              <a:t>AddItem</a:t>
            </a:r>
            <a:endParaRPr lang="pl-PL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963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rostokąt: zaokrąglone rogi 19">
            <a:extLst>
              <a:ext uri="{FF2B5EF4-FFF2-40B4-BE49-F238E27FC236}">
                <a16:creationId xmlns:a16="http://schemas.microsoft.com/office/drawing/2014/main" id="{DE9B1241-AE5C-42B3-881C-09BA015E578C}"/>
              </a:ext>
            </a:extLst>
          </p:cNvPr>
          <p:cNvSpPr/>
          <p:nvPr/>
        </p:nvSpPr>
        <p:spPr>
          <a:xfrm>
            <a:off x="7041502" y="593342"/>
            <a:ext cx="4049486" cy="5934269"/>
          </a:xfrm>
          <a:prstGeom prst="roundRect">
            <a:avLst>
              <a:gd name="adj" fmla="val 6211"/>
            </a:avLst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l-PL" sz="3200" b="1" dirty="0" err="1">
                <a:latin typeface="Arial Black" panose="020B0A04020102020204" pitchFamily="34" charset="0"/>
              </a:rPr>
              <a:t>Async</a:t>
            </a:r>
            <a:endParaRPr lang="en-US" sz="2800" b="1" dirty="0">
              <a:latin typeface="Arial Black" panose="020B0A04020102020204" pitchFamily="34" charset="0"/>
            </a:endParaRPr>
          </a:p>
        </p:txBody>
      </p:sp>
      <p:sp>
        <p:nvSpPr>
          <p:cNvPr id="3" name="Prostokąt: zaokrąglone rogi 2">
            <a:extLst>
              <a:ext uri="{FF2B5EF4-FFF2-40B4-BE49-F238E27FC236}">
                <a16:creationId xmlns:a16="http://schemas.microsoft.com/office/drawing/2014/main" id="{552BDC66-6D7D-4965-B50B-E7B5DFC3DE59}"/>
              </a:ext>
            </a:extLst>
          </p:cNvPr>
          <p:cNvSpPr/>
          <p:nvPr/>
        </p:nvSpPr>
        <p:spPr>
          <a:xfrm>
            <a:off x="592229" y="593342"/>
            <a:ext cx="6249252" cy="5934269"/>
          </a:xfrm>
          <a:prstGeom prst="roundRect">
            <a:avLst>
              <a:gd name="adj" fmla="val 6211"/>
            </a:avLst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l-PL" sz="3200" b="1" dirty="0" err="1">
                <a:latin typeface="Arial Black" panose="020B0A04020102020204" pitchFamily="34" charset="0"/>
              </a:rPr>
              <a:t>Sync</a:t>
            </a:r>
            <a:endParaRPr lang="en-US" sz="2800" b="1" dirty="0">
              <a:latin typeface="Arial Black" panose="020B0A04020102020204" pitchFamily="34" charset="0"/>
            </a:endParaRPr>
          </a:p>
        </p:txBody>
      </p:sp>
      <p:sp>
        <p:nvSpPr>
          <p:cNvPr id="7" name="Strzałka w prawo 7">
            <a:extLst>
              <a:ext uri="{FF2B5EF4-FFF2-40B4-BE49-F238E27FC236}">
                <a16:creationId xmlns:a16="http://schemas.microsoft.com/office/drawing/2014/main" id="{48212CC0-42A7-4514-9BF7-2BC7A917F2E9}"/>
              </a:ext>
            </a:extLst>
          </p:cNvPr>
          <p:cNvSpPr/>
          <p:nvPr/>
        </p:nvSpPr>
        <p:spPr>
          <a:xfrm>
            <a:off x="2588995" y="2360441"/>
            <a:ext cx="2198287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rostokąt zaokrąglony 7">
            <a:extLst>
              <a:ext uri="{FF2B5EF4-FFF2-40B4-BE49-F238E27FC236}">
                <a16:creationId xmlns:a16="http://schemas.microsoft.com/office/drawing/2014/main" id="{4AC9B384-EA0B-4550-8356-288F79BF69C8}"/>
              </a:ext>
            </a:extLst>
          </p:cNvPr>
          <p:cNvSpPr/>
          <p:nvPr/>
        </p:nvSpPr>
        <p:spPr>
          <a:xfrm rot="16200000">
            <a:off x="4665016" y="1774417"/>
            <a:ext cx="2157760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 err="1">
                <a:latin typeface="Arial Black" panose="020B0A04020102020204" pitchFamily="34" charset="0"/>
              </a:rPr>
              <a:t>Frontend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09F57FD9-7033-4C1E-AA07-E5FEFB400A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58277" y="1635352"/>
            <a:ext cx="1657274" cy="1657274"/>
          </a:xfrm>
          <a:prstGeom prst="rect">
            <a:avLst/>
          </a:prstGeom>
        </p:spPr>
      </p:pic>
      <p:sp>
        <p:nvSpPr>
          <p:cNvPr id="13" name="Strzałka w prawo 7">
            <a:extLst>
              <a:ext uri="{FF2B5EF4-FFF2-40B4-BE49-F238E27FC236}">
                <a16:creationId xmlns:a16="http://schemas.microsoft.com/office/drawing/2014/main" id="{5AD1DDAA-9B7C-42C7-A582-0A5FCADE242E}"/>
              </a:ext>
            </a:extLst>
          </p:cNvPr>
          <p:cNvSpPr/>
          <p:nvPr/>
        </p:nvSpPr>
        <p:spPr>
          <a:xfrm>
            <a:off x="6700507" y="2294112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rostokąt zaokrąglony 7">
            <a:extLst>
              <a:ext uri="{FF2B5EF4-FFF2-40B4-BE49-F238E27FC236}">
                <a16:creationId xmlns:a16="http://schemas.microsoft.com/office/drawing/2014/main" id="{71BA1B26-67CF-4C78-A160-F33A2860C045}"/>
              </a:ext>
            </a:extLst>
          </p:cNvPr>
          <p:cNvSpPr/>
          <p:nvPr/>
        </p:nvSpPr>
        <p:spPr>
          <a:xfrm rot="16200000">
            <a:off x="8843874" y="1774417"/>
            <a:ext cx="2157759" cy="141436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 err="1">
                <a:latin typeface="Arial Black" panose="020B0A04020102020204" pitchFamily="34" charset="0"/>
              </a:rPr>
              <a:t>Orders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pic>
        <p:nvPicPr>
          <p:cNvPr id="16" name="Obraz 15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455DF27E-90EA-4D92-AF0A-7540C98265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496" y="4628319"/>
            <a:ext cx="1574800" cy="1574800"/>
          </a:xfrm>
          <a:prstGeom prst="rect">
            <a:avLst/>
          </a:prstGeom>
        </p:spPr>
      </p:pic>
      <p:sp>
        <p:nvSpPr>
          <p:cNvPr id="19" name="Strzałka w prawo 7">
            <a:extLst>
              <a:ext uri="{FF2B5EF4-FFF2-40B4-BE49-F238E27FC236}">
                <a16:creationId xmlns:a16="http://schemas.microsoft.com/office/drawing/2014/main" id="{20A97452-F6A9-4ABA-88A7-5B40A8AA3B51}"/>
              </a:ext>
            </a:extLst>
          </p:cNvPr>
          <p:cNvSpPr/>
          <p:nvPr/>
        </p:nvSpPr>
        <p:spPr>
          <a:xfrm rot="5400000">
            <a:off x="9565565" y="4019812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trzałka w prawo 7">
            <a:extLst>
              <a:ext uri="{FF2B5EF4-FFF2-40B4-BE49-F238E27FC236}">
                <a16:creationId xmlns:a16="http://schemas.microsoft.com/office/drawing/2014/main" id="{8DF12348-4045-486E-A6FC-B04AEAA70572}"/>
              </a:ext>
            </a:extLst>
          </p:cNvPr>
          <p:cNvSpPr/>
          <p:nvPr/>
        </p:nvSpPr>
        <p:spPr>
          <a:xfrm rot="10800000">
            <a:off x="2588995" y="2921620"/>
            <a:ext cx="2198287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rzałka w prawo 7">
            <a:extLst>
              <a:ext uri="{FF2B5EF4-FFF2-40B4-BE49-F238E27FC236}">
                <a16:creationId xmlns:a16="http://schemas.microsoft.com/office/drawing/2014/main" id="{5D0A54E7-EEC9-4321-B330-61032CFB35EC}"/>
              </a:ext>
            </a:extLst>
          </p:cNvPr>
          <p:cNvSpPr/>
          <p:nvPr/>
        </p:nvSpPr>
        <p:spPr>
          <a:xfrm rot="5400000">
            <a:off x="5386708" y="4019811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Obraz 16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F9AB2707-456D-4784-897B-59B21D9046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352" y="4628319"/>
            <a:ext cx="1574800" cy="1574800"/>
          </a:xfrm>
          <a:prstGeom prst="rect">
            <a:avLst/>
          </a:prstGeom>
        </p:spPr>
      </p:pic>
      <p:sp>
        <p:nvSpPr>
          <p:cNvPr id="18" name="Prostokąt zaokrąglony 7">
            <a:extLst>
              <a:ext uri="{FF2B5EF4-FFF2-40B4-BE49-F238E27FC236}">
                <a16:creationId xmlns:a16="http://schemas.microsoft.com/office/drawing/2014/main" id="{CD36DC5B-2EA4-493C-853F-984AB64F18D6}"/>
              </a:ext>
            </a:extLst>
          </p:cNvPr>
          <p:cNvSpPr/>
          <p:nvPr/>
        </p:nvSpPr>
        <p:spPr>
          <a:xfrm rot="16200000">
            <a:off x="-835163" y="3095737"/>
            <a:ext cx="4800404" cy="14143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l-PL" sz="2800" dirty="0">
                <a:latin typeface="Arial Black" panose="020B0A04020102020204" pitchFamily="34" charset="0"/>
              </a:rPr>
              <a:t>UI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D4E6DF19-BAE1-4EC4-B94A-92E47A503120}"/>
              </a:ext>
            </a:extLst>
          </p:cNvPr>
          <p:cNvSpPr txBox="1"/>
          <p:nvPr/>
        </p:nvSpPr>
        <p:spPr>
          <a:xfrm>
            <a:off x="2583466" y="1912622"/>
            <a:ext cx="224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>
                <a:solidFill>
                  <a:schemeClr val="bg1"/>
                </a:solidFill>
              </a:rPr>
              <a:t>HTTP</a:t>
            </a:r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2E8420A8-0653-4085-8F30-5002E4FD3632}"/>
              </a:ext>
            </a:extLst>
          </p:cNvPr>
          <p:cNvSpPr txBox="1"/>
          <p:nvPr/>
        </p:nvSpPr>
        <p:spPr>
          <a:xfrm>
            <a:off x="7106817" y="3228240"/>
            <a:ext cx="224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 err="1">
                <a:solidFill>
                  <a:schemeClr val="bg1"/>
                </a:solidFill>
              </a:rPr>
              <a:t>Submit</a:t>
            </a:r>
            <a:endParaRPr lang="pl-PL" sz="2800" b="1" dirty="0">
              <a:solidFill>
                <a:schemeClr val="bg1"/>
              </a:solidFill>
            </a:endParaRPr>
          </a:p>
        </p:txBody>
      </p:sp>
      <p:sp>
        <p:nvSpPr>
          <p:cNvPr id="25" name="pole tekstowe 24">
            <a:extLst>
              <a:ext uri="{FF2B5EF4-FFF2-40B4-BE49-F238E27FC236}">
                <a16:creationId xmlns:a16="http://schemas.microsoft.com/office/drawing/2014/main" id="{A2A66618-B683-457A-87A1-FD040C889F90}"/>
              </a:ext>
            </a:extLst>
          </p:cNvPr>
          <p:cNvSpPr txBox="1"/>
          <p:nvPr/>
        </p:nvSpPr>
        <p:spPr>
          <a:xfrm>
            <a:off x="2539948" y="3373055"/>
            <a:ext cx="22473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 err="1">
                <a:solidFill>
                  <a:schemeClr val="bg1"/>
                </a:solidFill>
              </a:rPr>
              <a:t>Create</a:t>
            </a:r>
            <a:endParaRPr lang="pl-PL" sz="2800" b="1" dirty="0">
              <a:solidFill>
                <a:schemeClr val="bg1"/>
              </a:solidFill>
            </a:endParaRPr>
          </a:p>
          <a:p>
            <a:pPr algn="ctr"/>
            <a:r>
              <a:rPr lang="pl-PL" sz="2800" b="1" dirty="0" err="1">
                <a:solidFill>
                  <a:schemeClr val="bg1"/>
                </a:solidFill>
              </a:rPr>
              <a:t>AddItem</a:t>
            </a:r>
            <a:endParaRPr lang="pl-PL" sz="2800" b="1" dirty="0">
              <a:solidFill>
                <a:schemeClr val="bg1"/>
              </a:solidFill>
            </a:endParaRPr>
          </a:p>
          <a:p>
            <a:pPr algn="ctr"/>
            <a:r>
              <a:rPr lang="pl-PL" sz="2800" b="1" dirty="0" err="1">
                <a:solidFill>
                  <a:schemeClr val="bg1"/>
                </a:solidFill>
              </a:rPr>
              <a:t>Submit</a:t>
            </a:r>
            <a:endParaRPr lang="pl-PL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054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zaokrąglony 7">
            <a:extLst>
              <a:ext uri="{FF2B5EF4-FFF2-40B4-BE49-F238E27FC236}">
                <a16:creationId xmlns:a16="http://schemas.microsoft.com/office/drawing/2014/main" id="{410EE681-0A5C-4000-871A-C117C976057A}"/>
              </a:ext>
            </a:extLst>
          </p:cNvPr>
          <p:cNvSpPr/>
          <p:nvPr/>
        </p:nvSpPr>
        <p:spPr>
          <a:xfrm>
            <a:off x="3068103" y="226083"/>
            <a:ext cx="2826081" cy="14143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Frontend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4" name="Obraz 3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BBDBE7EA-2FE7-41C2-95C1-3A7D6CA5E7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743" y="5283200"/>
            <a:ext cx="1574800" cy="1574800"/>
          </a:xfrm>
          <a:prstGeom prst="rect">
            <a:avLst/>
          </a:prstGeom>
        </p:spPr>
      </p:pic>
      <p:sp>
        <p:nvSpPr>
          <p:cNvPr id="6" name="Prostokąt zaokrąglony 7">
            <a:extLst>
              <a:ext uri="{FF2B5EF4-FFF2-40B4-BE49-F238E27FC236}">
                <a16:creationId xmlns:a16="http://schemas.microsoft.com/office/drawing/2014/main" id="{325F6862-D1D8-4CD7-B0EA-288893EFD99C}"/>
              </a:ext>
            </a:extLst>
          </p:cNvPr>
          <p:cNvSpPr/>
          <p:nvPr/>
        </p:nvSpPr>
        <p:spPr>
          <a:xfrm>
            <a:off x="7012191" y="2842382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Orders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1" name="Prostokąt zaokrąglony 7">
            <a:extLst>
              <a:ext uri="{FF2B5EF4-FFF2-40B4-BE49-F238E27FC236}">
                <a16:creationId xmlns:a16="http://schemas.microsoft.com/office/drawing/2014/main" id="{95D4D01A-1ED1-4F96-B2D0-9F87A68817EE}"/>
              </a:ext>
            </a:extLst>
          </p:cNvPr>
          <p:cNvSpPr/>
          <p:nvPr/>
        </p:nvSpPr>
        <p:spPr>
          <a:xfrm>
            <a:off x="3068103" y="2845683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Marketing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14" name="Obraz 13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A3B8463A-8CCD-4F73-9F79-0E4979BAAF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463" y="5277224"/>
            <a:ext cx="1574800" cy="1574800"/>
          </a:xfrm>
          <a:prstGeom prst="rect">
            <a:avLst/>
          </a:prstGeom>
        </p:spPr>
      </p:pic>
      <p:sp>
        <p:nvSpPr>
          <p:cNvPr id="25" name="Strzałka w prawo 7">
            <a:extLst>
              <a:ext uri="{FF2B5EF4-FFF2-40B4-BE49-F238E27FC236}">
                <a16:creationId xmlns:a16="http://schemas.microsoft.com/office/drawing/2014/main" id="{384B2C5A-05B0-4F54-B74B-F8DB38B79B8B}"/>
              </a:ext>
            </a:extLst>
          </p:cNvPr>
          <p:cNvSpPr/>
          <p:nvPr/>
        </p:nvSpPr>
        <p:spPr>
          <a:xfrm rot="16200000" flipH="1">
            <a:off x="4123956" y="2055578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trzałka w prawo 7">
            <a:extLst>
              <a:ext uri="{FF2B5EF4-FFF2-40B4-BE49-F238E27FC236}">
                <a16:creationId xmlns:a16="http://schemas.microsoft.com/office/drawing/2014/main" id="{29F87C25-036F-4E7B-A8FA-24F5C9A0361C}"/>
              </a:ext>
            </a:extLst>
          </p:cNvPr>
          <p:cNvSpPr/>
          <p:nvPr/>
        </p:nvSpPr>
        <p:spPr>
          <a:xfrm rot="5400000">
            <a:off x="8068043" y="4687242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rostokąt zaokrąglony 7">
            <a:extLst>
              <a:ext uri="{FF2B5EF4-FFF2-40B4-BE49-F238E27FC236}">
                <a16:creationId xmlns:a16="http://schemas.microsoft.com/office/drawing/2014/main" id="{C23CCD2A-EA1D-47AB-955B-DF00FB0554F8}"/>
              </a:ext>
            </a:extLst>
          </p:cNvPr>
          <p:cNvSpPr/>
          <p:nvPr/>
        </p:nvSpPr>
        <p:spPr>
          <a:xfrm>
            <a:off x="7012191" y="226083"/>
            <a:ext cx="2826081" cy="14143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Frontend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6" name="Strzałka w prawo 7">
            <a:extLst>
              <a:ext uri="{FF2B5EF4-FFF2-40B4-BE49-F238E27FC236}">
                <a16:creationId xmlns:a16="http://schemas.microsoft.com/office/drawing/2014/main" id="{F91B0128-C3F7-46C4-91C3-E47E06C4F93E}"/>
              </a:ext>
            </a:extLst>
          </p:cNvPr>
          <p:cNvSpPr/>
          <p:nvPr/>
        </p:nvSpPr>
        <p:spPr>
          <a:xfrm rot="16200000" flipH="1">
            <a:off x="8057676" y="2053928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rzałka w prawo 7">
            <a:extLst>
              <a:ext uri="{FF2B5EF4-FFF2-40B4-BE49-F238E27FC236}">
                <a16:creationId xmlns:a16="http://schemas.microsoft.com/office/drawing/2014/main" id="{299E5CFE-1D66-4D54-B9BC-407EC756115F}"/>
              </a:ext>
            </a:extLst>
          </p:cNvPr>
          <p:cNvSpPr/>
          <p:nvPr/>
        </p:nvSpPr>
        <p:spPr>
          <a:xfrm rot="5400000">
            <a:off x="4123955" y="4687241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trzałka w prawo 7">
            <a:extLst>
              <a:ext uri="{FF2B5EF4-FFF2-40B4-BE49-F238E27FC236}">
                <a16:creationId xmlns:a16="http://schemas.microsoft.com/office/drawing/2014/main" id="{9618F093-B768-48E2-AB51-A1072E9B90AC}"/>
              </a:ext>
            </a:extLst>
          </p:cNvPr>
          <p:cNvSpPr/>
          <p:nvPr/>
        </p:nvSpPr>
        <p:spPr>
          <a:xfrm>
            <a:off x="6096000" y="3643898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trzałka w prawo 7">
            <a:extLst>
              <a:ext uri="{FF2B5EF4-FFF2-40B4-BE49-F238E27FC236}">
                <a16:creationId xmlns:a16="http://schemas.microsoft.com/office/drawing/2014/main" id="{288CB47D-F728-4D3A-82D8-A65C44DFBD8D}"/>
              </a:ext>
            </a:extLst>
          </p:cNvPr>
          <p:cNvSpPr/>
          <p:nvPr/>
        </p:nvSpPr>
        <p:spPr>
          <a:xfrm rot="10800000">
            <a:off x="6095998" y="3123549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20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zaokrąglony 7">
            <a:extLst>
              <a:ext uri="{FF2B5EF4-FFF2-40B4-BE49-F238E27FC236}">
                <a16:creationId xmlns:a16="http://schemas.microsoft.com/office/drawing/2014/main" id="{B5C02D19-C183-45D7-82D3-329473E6C99E}"/>
              </a:ext>
            </a:extLst>
          </p:cNvPr>
          <p:cNvSpPr/>
          <p:nvPr/>
        </p:nvSpPr>
        <p:spPr>
          <a:xfrm rot="16200000">
            <a:off x="-130956" y="3095736"/>
            <a:ext cx="4800404" cy="14143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l-PL" sz="2800" dirty="0" err="1">
                <a:latin typeface="Arial Black" panose="020B0A04020102020204" pitchFamily="34" charset="0"/>
              </a:rPr>
              <a:t>Frontend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7" name="Strzałka w prawo 7">
            <a:extLst>
              <a:ext uri="{FF2B5EF4-FFF2-40B4-BE49-F238E27FC236}">
                <a16:creationId xmlns:a16="http://schemas.microsoft.com/office/drawing/2014/main" id="{48212CC0-42A7-4514-9BF7-2BC7A917F2E9}"/>
              </a:ext>
            </a:extLst>
          </p:cNvPr>
          <p:cNvSpPr/>
          <p:nvPr/>
        </p:nvSpPr>
        <p:spPr>
          <a:xfrm>
            <a:off x="3488799" y="3632238"/>
            <a:ext cx="145185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rostokąt zaokrąglony 7">
            <a:extLst>
              <a:ext uri="{FF2B5EF4-FFF2-40B4-BE49-F238E27FC236}">
                <a16:creationId xmlns:a16="http://schemas.microsoft.com/office/drawing/2014/main" id="{4AC9B384-EA0B-4550-8356-288F79BF69C8}"/>
              </a:ext>
            </a:extLst>
          </p:cNvPr>
          <p:cNvSpPr/>
          <p:nvPr/>
        </p:nvSpPr>
        <p:spPr>
          <a:xfrm rot="16200000">
            <a:off x="3695799" y="3095737"/>
            <a:ext cx="4800402" cy="141436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 err="1">
                <a:latin typeface="Arial Black" panose="020B0A04020102020204" pitchFamily="34" charset="0"/>
              </a:rPr>
              <a:t>Orders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14" name="Prostokąt zaokrąglony 7">
            <a:extLst>
              <a:ext uri="{FF2B5EF4-FFF2-40B4-BE49-F238E27FC236}">
                <a16:creationId xmlns:a16="http://schemas.microsoft.com/office/drawing/2014/main" id="{71BA1B26-67CF-4C78-A160-F33A2860C045}"/>
              </a:ext>
            </a:extLst>
          </p:cNvPr>
          <p:cNvSpPr/>
          <p:nvPr/>
        </p:nvSpPr>
        <p:spPr>
          <a:xfrm rot="16200000">
            <a:off x="8843875" y="1774417"/>
            <a:ext cx="2157759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>
                <a:latin typeface="Arial Black" panose="020B0A04020102020204" pitchFamily="34" charset="0"/>
              </a:rPr>
              <a:t>Billing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pic>
        <p:nvPicPr>
          <p:cNvPr id="21" name="Grafika 20" descr="Koperta">
            <a:extLst>
              <a:ext uri="{FF2B5EF4-FFF2-40B4-BE49-F238E27FC236}">
                <a16:creationId xmlns:a16="http://schemas.microsoft.com/office/drawing/2014/main" id="{D445E3E6-8586-42CF-B827-EB3A59E46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00786" y="2341872"/>
            <a:ext cx="1419752" cy="1419752"/>
          </a:xfrm>
          <a:prstGeom prst="rect">
            <a:avLst/>
          </a:prstGeom>
        </p:spPr>
      </p:pic>
      <p:sp>
        <p:nvSpPr>
          <p:cNvPr id="15" name="Prostokąt zaokrąglony 7">
            <a:extLst>
              <a:ext uri="{FF2B5EF4-FFF2-40B4-BE49-F238E27FC236}">
                <a16:creationId xmlns:a16="http://schemas.microsoft.com/office/drawing/2014/main" id="{8C0C1D96-B40C-4C62-976A-89E8638A7D08}"/>
              </a:ext>
            </a:extLst>
          </p:cNvPr>
          <p:cNvSpPr/>
          <p:nvPr/>
        </p:nvSpPr>
        <p:spPr>
          <a:xfrm rot="16200000">
            <a:off x="8774737" y="4347922"/>
            <a:ext cx="2296034" cy="141436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>
                <a:latin typeface="Arial Black" panose="020B0A04020102020204" pitchFamily="34" charset="0"/>
              </a:rPr>
              <a:t>Marketing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25" name="Strzałka w prawo 7">
            <a:extLst>
              <a:ext uri="{FF2B5EF4-FFF2-40B4-BE49-F238E27FC236}">
                <a16:creationId xmlns:a16="http://schemas.microsoft.com/office/drawing/2014/main" id="{F693DFE2-981A-4BDB-822B-7A2A7F9C88FC}"/>
              </a:ext>
            </a:extLst>
          </p:cNvPr>
          <p:cNvSpPr/>
          <p:nvPr/>
        </p:nvSpPr>
        <p:spPr>
          <a:xfrm>
            <a:off x="7271462" y="2748943"/>
            <a:ext cx="145185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Grafika 25" descr="Koperta">
            <a:extLst>
              <a:ext uri="{FF2B5EF4-FFF2-40B4-BE49-F238E27FC236}">
                <a16:creationId xmlns:a16="http://schemas.microsoft.com/office/drawing/2014/main" id="{03970273-1E92-4BD9-80A9-24EBD97707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83449" y="1458577"/>
            <a:ext cx="1419752" cy="1419752"/>
          </a:xfrm>
          <a:prstGeom prst="rect">
            <a:avLst/>
          </a:prstGeom>
        </p:spPr>
      </p:pic>
      <p:sp>
        <p:nvSpPr>
          <p:cNvPr id="27" name="Strzałka w prawo 7">
            <a:extLst>
              <a:ext uri="{FF2B5EF4-FFF2-40B4-BE49-F238E27FC236}">
                <a16:creationId xmlns:a16="http://schemas.microsoft.com/office/drawing/2014/main" id="{B0E13814-1FD0-454C-B4C7-9B066F5F3D14}"/>
              </a:ext>
            </a:extLst>
          </p:cNvPr>
          <p:cNvSpPr/>
          <p:nvPr/>
        </p:nvSpPr>
        <p:spPr>
          <a:xfrm>
            <a:off x="7283449" y="5399423"/>
            <a:ext cx="145185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Grafika 27" descr="Koperta">
            <a:extLst>
              <a:ext uri="{FF2B5EF4-FFF2-40B4-BE49-F238E27FC236}">
                <a16:creationId xmlns:a16="http://schemas.microsoft.com/office/drawing/2014/main" id="{1A5CBFE1-6C5B-4E42-A56A-08F6994D9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95436" y="4109057"/>
            <a:ext cx="1419752" cy="1419752"/>
          </a:xfrm>
          <a:prstGeom prst="rect">
            <a:avLst/>
          </a:prstGeom>
        </p:spPr>
      </p:pic>
      <p:sp>
        <p:nvSpPr>
          <p:cNvPr id="29" name="pole tekstowe 28">
            <a:extLst>
              <a:ext uri="{FF2B5EF4-FFF2-40B4-BE49-F238E27FC236}">
                <a16:creationId xmlns:a16="http://schemas.microsoft.com/office/drawing/2014/main" id="{8AC71B59-38A0-4B05-957F-F32F5A2D6E6A}"/>
              </a:ext>
            </a:extLst>
          </p:cNvPr>
          <p:cNvSpPr txBox="1"/>
          <p:nvPr/>
        </p:nvSpPr>
        <p:spPr>
          <a:xfrm>
            <a:off x="3103046" y="1720187"/>
            <a:ext cx="22473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 err="1">
                <a:solidFill>
                  <a:schemeClr val="bg1"/>
                </a:solidFill>
              </a:rPr>
              <a:t>Submit</a:t>
            </a:r>
            <a:endParaRPr lang="pl-PL" sz="2800" b="1" dirty="0">
              <a:solidFill>
                <a:schemeClr val="bg1"/>
              </a:solidFill>
            </a:endParaRPr>
          </a:p>
          <a:p>
            <a:pPr algn="ctr"/>
            <a:r>
              <a:rPr lang="pl-PL" sz="2800" b="1" dirty="0" err="1">
                <a:solidFill>
                  <a:schemeClr val="bg1"/>
                </a:solidFill>
              </a:rPr>
              <a:t>AddItem</a:t>
            </a:r>
            <a:endParaRPr lang="pl-PL" sz="2800" b="1" dirty="0">
              <a:solidFill>
                <a:schemeClr val="bg1"/>
              </a:solidFill>
            </a:endParaRPr>
          </a:p>
        </p:txBody>
      </p:sp>
      <p:sp>
        <p:nvSpPr>
          <p:cNvPr id="32" name="pole tekstowe 31">
            <a:extLst>
              <a:ext uri="{FF2B5EF4-FFF2-40B4-BE49-F238E27FC236}">
                <a16:creationId xmlns:a16="http://schemas.microsoft.com/office/drawing/2014/main" id="{64AD8DA1-2DBD-4D29-AA34-59EB64CED48D}"/>
              </a:ext>
            </a:extLst>
          </p:cNvPr>
          <p:cNvSpPr txBox="1"/>
          <p:nvPr/>
        </p:nvSpPr>
        <p:spPr>
          <a:xfrm>
            <a:off x="6885709" y="1196967"/>
            <a:ext cx="224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 err="1">
                <a:solidFill>
                  <a:schemeClr val="bg1"/>
                </a:solidFill>
              </a:rPr>
              <a:t>ItemAdded</a:t>
            </a:r>
            <a:endParaRPr lang="pl-PL" sz="2800" b="1" dirty="0">
              <a:solidFill>
                <a:schemeClr val="bg1"/>
              </a:solidFill>
            </a:endParaRPr>
          </a:p>
        </p:txBody>
      </p:sp>
      <p:sp>
        <p:nvSpPr>
          <p:cNvPr id="33" name="pole tekstowe 32">
            <a:extLst>
              <a:ext uri="{FF2B5EF4-FFF2-40B4-BE49-F238E27FC236}">
                <a16:creationId xmlns:a16="http://schemas.microsoft.com/office/drawing/2014/main" id="{18E1E2B3-FE7A-4F9D-A01E-B51339284ECE}"/>
              </a:ext>
            </a:extLst>
          </p:cNvPr>
          <p:cNvSpPr txBox="1"/>
          <p:nvPr/>
        </p:nvSpPr>
        <p:spPr>
          <a:xfrm>
            <a:off x="6921876" y="3837499"/>
            <a:ext cx="224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 err="1">
                <a:solidFill>
                  <a:schemeClr val="bg1"/>
                </a:solidFill>
              </a:rPr>
              <a:t>ItemAdded</a:t>
            </a:r>
            <a:endParaRPr lang="pl-PL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288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zaokrąglony 7">
            <a:extLst>
              <a:ext uri="{FF2B5EF4-FFF2-40B4-BE49-F238E27FC236}">
                <a16:creationId xmlns:a16="http://schemas.microsoft.com/office/drawing/2014/main" id="{B5C02D19-C183-45D7-82D3-329473E6C99E}"/>
              </a:ext>
            </a:extLst>
          </p:cNvPr>
          <p:cNvSpPr/>
          <p:nvPr/>
        </p:nvSpPr>
        <p:spPr>
          <a:xfrm rot="16200000">
            <a:off x="-130956" y="3095736"/>
            <a:ext cx="4800404" cy="14143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l-PL" sz="2800" dirty="0" err="1">
                <a:latin typeface="Arial Black" panose="020B0A04020102020204" pitchFamily="34" charset="0"/>
              </a:rPr>
              <a:t>Sender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7" name="Strzałka w prawo 7">
            <a:extLst>
              <a:ext uri="{FF2B5EF4-FFF2-40B4-BE49-F238E27FC236}">
                <a16:creationId xmlns:a16="http://schemas.microsoft.com/office/drawing/2014/main" id="{48212CC0-42A7-4514-9BF7-2BC7A917F2E9}"/>
              </a:ext>
            </a:extLst>
          </p:cNvPr>
          <p:cNvSpPr/>
          <p:nvPr/>
        </p:nvSpPr>
        <p:spPr>
          <a:xfrm>
            <a:off x="3602507" y="3615431"/>
            <a:ext cx="145185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rostokąt zaokrąglony 7">
            <a:extLst>
              <a:ext uri="{FF2B5EF4-FFF2-40B4-BE49-F238E27FC236}">
                <a16:creationId xmlns:a16="http://schemas.microsoft.com/office/drawing/2014/main" id="{4AC9B384-EA0B-4550-8356-288F79BF69C8}"/>
              </a:ext>
            </a:extLst>
          </p:cNvPr>
          <p:cNvSpPr/>
          <p:nvPr/>
        </p:nvSpPr>
        <p:spPr>
          <a:xfrm rot="16200000">
            <a:off x="7522553" y="3095737"/>
            <a:ext cx="4800402" cy="141436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 err="1">
                <a:latin typeface="Arial Black" panose="020B0A04020102020204" pitchFamily="34" charset="0"/>
              </a:rPr>
              <a:t>Receiver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pic>
        <p:nvPicPr>
          <p:cNvPr id="21" name="Grafika 20" descr="Koperta">
            <a:extLst>
              <a:ext uri="{FF2B5EF4-FFF2-40B4-BE49-F238E27FC236}">
                <a16:creationId xmlns:a16="http://schemas.microsoft.com/office/drawing/2014/main" id="{D445E3E6-8586-42CF-B827-EB3A59E46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02507" y="2316796"/>
            <a:ext cx="1419752" cy="1419752"/>
          </a:xfrm>
          <a:prstGeom prst="rect">
            <a:avLst/>
          </a:prstGeom>
        </p:spPr>
      </p:pic>
      <p:pic>
        <p:nvPicPr>
          <p:cNvPr id="16" name="Obraz 15">
            <a:extLst>
              <a:ext uri="{FF2B5EF4-FFF2-40B4-BE49-F238E27FC236}">
                <a16:creationId xmlns:a16="http://schemas.microsoft.com/office/drawing/2014/main" id="{9CDD95C8-BCD4-491C-AD87-FC1008EC4D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67363" y="2974279"/>
            <a:ext cx="1657274" cy="1657274"/>
          </a:xfrm>
          <a:prstGeom prst="rect">
            <a:avLst/>
          </a:prstGeom>
        </p:spPr>
      </p:pic>
      <p:sp>
        <p:nvSpPr>
          <p:cNvPr id="17" name="Strzałka w prawo 7">
            <a:extLst>
              <a:ext uri="{FF2B5EF4-FFF2-40B4-BE49-F238E27FC236}">
                <a16:creationId xmlns:a16="http://schemas.microsoft.com/office/drawing/2014/main" id="{A4AA7E85-F5B2-4FFB-BCD6-CCB68D63CDE8}"/>
              </a:ext>
            </a:extLst>
          </p:cNvPr>
          <p:cNvSpPr/>
          <p:nvPr/>
        </p:nvSpPr>
        <p:spPr>
          <a:xfrm>
            <a:off x="7344178" y="3615431"/>
            <a:ext cx="145185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fika 17" descr="Koperta">
            <a:extLst>
              <a:ext uri="{FF2B5EF4-FFF2-40B4-BE49-F238E27FC236}">
                <a16:creationId xmlns:a16="http://schemas.microsoft.com/office/drawing/2014/main" id="{97870470-EE03-40FF-B72B-A5789B981F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0229" y="2316796"/>
            <a:ext cx="1419752" cy="141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412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zaokrąglony 7">
            <a:extLst>
              <a:ext uri="{FF2B5EF4-FFF2-40B4-BE49-F238E27FC236}">
                <a16:creationId xmlns:a16="http://schemas.microsoft.com/office/drawing/2014/main" id="{B5C02D19-C183-45D7-82D3-329473E6C99E}"/>
              </a:ext>
            </a:extLst>
          </p:cNvPr>
          <p:cNvSpPr/>
          <p:nvPr/>
        </p:nvSpPr>
        <p:spPr>
          <a:xfrm rot="16200000">
            <a:off x="-130956" y="3095736"/>
            <a:ext cx="4800404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l-PL" sz="2800" dirty="0" err="1">
                <a:latin typeface="Arial Black" panose="020B0A04020102020204" pitchFamily="34" charset="0"/>
              </a:rPr>
              <a:t>Sender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7" name="Strzałka w prawo 7">
            <a:extLst>
              <a:ext uri="{FF2B5EF4-FFF2-40B4-BE49-F238E27FC236}">
                <a16:creationId xmlns:a16="http://schemas.microsoft.com/office/drawing/2014/main" id="{48212CC0-42A7-4514-9BF7-2BC7A917F2E9}"/>
              </a:ext>
            </a:extLst>
          </p:cNvPr>
          <p:cNvSpPr/>
          <p:nvPr/>
        </p:nvSpPr>
        <p:spPr>
          <a:xfrm>
            <a:off x="3602507" y="3615431"/>
            <a:ext cx="145185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rostokąt zaokrąglony 7">
            <a:extLst>
              <a:ext uri="{FF2B5EF4-FFF2-40B4-BE49-F238E27FC236}">
                <a16:creationId xmlns:a16="http://schemas.microsoft.com/office/drawing/2014/main" id="{4AC9B384-EA0B-4550-8356-288F79BF69C8}"/>
              </a:ext>
            </a:extLst>
          </p:cNvPr>
          <p:cNvSpPr/>
          <p:nvPr/>
        </p:nvSpPr>
        <p:spPr>
          <a:xfrm rot="16200000">
            <a:off x="7522553" y="3095737"/>
            <a:ext cx="4800402" cy="141436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 err="1">
                <a:latin typeface="Arial Black" panose="020B0A04020102020204" pitchFamily="34" charset="0"/>
              </a:rPr>
              <a:t>Receiver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pic>
        <p:nvPicPr>
          <p:cNvPr id="21" name="Grafika 20" descr="Koperta">
            <a:extLst>
              <a:ext uri="{FF2B5EF4-FFF2-40B4-BE49-F238E27FC236}">
                <a16:creationId xmlns:a16="http://schemas.microsoft.com/office/drawing/2014/main" id="{D445E3E6-8586-42CF-B827-EB3A59E46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02507" y="2316796"/>
            <a:ext cx="1419752" cy="1419752"/>
          </a:xfrm>
          <a:prstGeom prst="rect">
            <a:avLst/>
          </a:prstGeom>
        </p:spPr>
      </p:pic>
      <p:pic>
        <p:nvPicPr>
          <p:cNvPr id="16" name="Obraz 15">
            <a:extLst>
              <a:ext uri="{FF2B5EF4-FFF2-40B4-BE49-F238E27FC236}">
                <a16:creationId xmlns:a16="http://schemas.microsoft.com/office/drawing/2014/main" id="{9CDD95C8-BCD4-491C-AD87-FC1008EC4D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42157" y="3164866"/>
            <a:ext cx="1286649" cy="1286649"/>
          </a:xfrm>
          <a:prstGeom prst="rect">
            <a:avLst/>
          </a:prstGeom>
        </p:spPr>
      </p:pic>
      <p:sp>
        <p:nvSpPr>
          <p:cNvPr id="17" name="Strzałka w prawo 7">
            <a:extLst>
              <a:ext uri="{FF2B5EF4-FFF2-40B4-BE49-F238E27FC236}">
                <a16:creationId xmlns:a16="http://schemas.microsoft.com/office/drawing/2014/main" id="{A4AA7E85-F5B2-4FFB-BCD6-CCB68D63CDE8}"/>
              </a:ext>
            </a:extLst>
          </p:cNvPr>
          <p:cNvSpPr/>
          <p:nvPr/>
        </p:nvSpPr>
        <p:spPr>
          <a:xfrm>
            <a:off x="7344178" y="3615431"/>
            <a:ext cx="145185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014C6DCB-214A-421F-9EA5-E8A4C02411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53682" y="1626489"/>
            <a:ext cx="1286649" cy="1286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827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zaokrąglony 7">
            <a:extLst>
              <a:ext uri="{FF2B5EF4-FFF2-40B4-BE49-F238E27FC236}">
                <a16:creationId xmlns:a16="http://schemas.microsoft.com/office/drawing/2014/main" id="{B5C02D19-C183-45D7-82D3-329473E6C99E}"/>
              </a:ext>
            </a:extLst>
          </p:cNvPr>
          <p:cNvSpPr/>
          <p:nvPr/>
        </p:nvSpPr>
        <p:spPr>
          <a:xfrm rot="16200000">
            <a:off x="-130956" y="3095736"/>
            <a:ext cx="4800404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l-PL" sz="2800" dirty="0" err="1">
                <a:latin typeface="Arial Black" panose="020B0A04020102020204" pitchFamily="34" charset="0"/>
              </a:rPr>
              <a:t>Sender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7" name="Strzałka w prawo 7">
            <a:extLst>
              <a:ext uri="{FF2B5EF4-FFF2-40B4-BE49-F238E27FC236}">
                <a16:creationId xmlns:a16="http://schemas.microsoft.com/office/drawing/2014/main" id="{48212CC0-42A7-4514-9BF7-2BC7A917F2E9}"/>
              </a:ext>
            </a:extLst>
          </p:cNvPr>
          <p:cNvSpPr/>
          <p:nvPr/>
        </p:nvSpPr>
        <p:spPr>
          <a:xfrm>
            <a:off x="3521348" y="4477715"/>
            <a:ext cx="145185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rostokąt zaokrąglony 7">
            <a:extLst>
              <a:ext uri="{FF2B5EF4-FFF2-40B4-BE49-F238E27FC236}">
                <a16:creationId xmlns:a16="http://schemas.microsoft.com/office/drawing/2014/main" id="{4AC9B384-EA0B-4550-8356-288F79BF69C8}"/>
              </a:ext>
            </a:extLst>
          </p:cNvPr>
          <p:cNvSpPr/>
          <p:nvPr/>
        </p:nvSpPr>
        <p:spPr>
          <a:xfrm rot="16200000">
            <a:off x="7522553" y="3095737"/>
            <a:ext cx="4800402" cy="141436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 err="1">
                <a:latin typeface="Arial Black" panose="020B0A04020102020204" pitchFamily="34" charset="0"/>
              </a:rPr>
              <a:t>Receiver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pic>
        <p:nvPicPr>
          <p:cNvPr id="21" name="Grafika 20" descr="Koperta">
            <a:extLst>
              <a:ext uri="{FF2B5EF4-FFF2-40B4-BE49-F238E27FC236}">
                <a16:creationId xmlns:a16="http://schemas.microsoft.com/office/drawing/2014/main" id="{D445E3E6-8586-42CF-B827-EB3A59E46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21348" y="3179080"/>
            <a:ext cx="1419752" cy="1419752"/>
          </a:xfrm>
          <a:prstGeom prst="rect">
            <a:avLst/>
          </a:prstGeom>
        </p:spPr>
      </p:pic>
      <p:pic>
        <p:nvPicPr>
          <p:cNvPr id="16" name="Obraz 15">
            <a:extLst>
              <a:ext uri="{FF2B5EF4-FFF2-40B4-BE49-F238E27FC236}">
                <a16:creationId xmlns:a16="http://schemas.microsoft.com/office/drawing/2014/main" id="{9CDD95C8-BCD4-491C-AD87-FC1008EC4D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60998" y="4027150"/>
            <a:ext cx="1286649" cy="1286649"/>
          </a:xfrm>
          <a:prstGeom prst="rect">
            <a:avLst/>
          </a:prstGeom>
        </p:spPr>
      </p:pic>
      <p:sp>
        <p:nvSpPr>
          <p:cNvPr id="17" name="Strzałka w prawo 7">
            <a:extLst>
              <a:ext uri="{FF2B5EF4-FFF2-40B4-BE49-F238E27FC236}">
                <a16:creationId xmlns:a16="http://schemas.microsoft.com/office/drawing/2014/main" id="{A4AA7E85-F5B2-4FFB-BCD6-CCB68D63CDE8}"/>
              </a:ext>
            </a:extLst>
          </p:cNvPr>
          <p:cNvSpPr/>
          <p:nvPr/>
        </p:nvSpPr>
        <p:spPr>
          <a:xfrm>
            <a:off x="7263019" y="4477715"/>
            <a:ext cx="145185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014C6DCB-214A-421F-9EA5-E8A4C02411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72523" y="2264998"/>
            <a:ext cx="1286649" cy="1286649"/>
          </a:xfrm>
          <a:prstGeom prst="rect">
            <a:avLst/>
          </a:prstGeom>
        </p:spPr>
      </p:pic>
      <p:sp>
        <p:nvSpPr>
          <p:cNvPr id="12" name="Strzałka w prawo 7">
            <a:extLst>
              <a:ext uri="{FF2B5EF4-FFF2-40B4-BE49-F238E27FC236}">
                <a16:creationId xmlns:a16="http://schemas.microsoft.com/office/drawing/2014/main" id="{6DE68BB6-EB1C-480E-B1F8-365A514E7D1B}"/>
              </a:ext>
            </a:extLst>
          </p:cNvPr>
          <p:cNvSpPr/>
          <p:nvPr/>
        </p:nvSpPr>
        <p:spPr>
          <a:xfrm rot="16200000">
            <a:off x="5868004" y="3578948"/>
            <a:ext cx="52143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trzałka w prawo 7">
            <a:extLst>
              <a:ext uri="{FF2B5EF4-FFF2-40B4-BE49-F238E27FC236}">
                <a16:creationId xmlns:a16="http://schemas.microsoft.com/office/drawing/2014/main" id="{3E796EF7-15DE-4C64-920F-9B19079B792B}"/>
              </a:ext>
            </a:extLst>
          </p:cNvPr>
          <p:cNvSpPr/>
          <p:nvPr/>
        </p:nvSpPr>
        <p:spPr>
          <a:xfrm>
            <a:off x="7263019" y="2687608"/>
            <a:ext cx="145185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258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zaokrąglony 7">
            <a:extLst>
              <a:ext uri="{FF2B5EF4-FFF2-40B4-BE49-F238E27FC236}">
                <a16:creationId xmlns:a16="http://schemas.microsoft.com/office/drawing/2014/main" id="{B5C02D19-C183-45D7-82D3-329473E6C99E}"/>
              </a:ext>
            </a:extLst>
          </p:cNvPr>
          <p:cNvSpPr/>
          <p:nvPr/>
        </p:nvSpPr>
        <p:spPr>
          <a:xfrm rot="16200000">
            <a:off x="-130956" y="3095736"/>
            <a:ext cx="4800404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l-PL" sz="2800" dirty="0" err="1">
                <a:latin typeface="Arial Black" panose="020B0A04020102020204" pitchFamily="34" charset="0"/>
              </a:rPr>
              <a:t>Sender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7" name="Strzałka w prawo 7">
            <a:extLst>
              <a:ext uri="{FF2B5EF4-FFF2-40B4-BE49-F238E27FC236}">
                <a16:creationId xmlns:a16="http://schemas.microsoft.com/office/drawing/2014/main" id="{48212CC0-42A7-4514-9BF7-2BC7A917F2E9}"/>
              </a:ext>
            </a:extLst>
          </p:cNvPr>
          <p:cNvSpPr/>
          <p:nvPr/>
        </p:nvSpPr>
        <p:spPr>
          <a:xfrm>
            <a:off x="3602507" y="3615431"/>
            <a:ext cx="145185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rostokąt zaokrąglony 7">
            <a:extLst>
              <a:ext uri="{FF2B5EF4-FFF2-40B4-BE49-F238E27FC236}">
                <a16:creationId xmlns:a16="http://schemas.microsoft.com/office/drawing/2014/main" id="{4AC9B384-EA0B-4550-8356-288F79BF69C8}"/>
              </a:ext>
            </a:extLst>
          </p:cNvPr>
          <p:cNvSpPr/>
          <p:nvPr/>
        </p:nvSpPr>
        <p:spPr>
          <a:xfrm rot="16200000">
            <a:off x="7522553" y="3095737"/>
            <a:ext cx="4800402" cy="141436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 err="1">
                <a:latin typeface="Arial Black" panose="020B0A04020102020204" pitchFamily="34" charset="0"/>
              </a:rPr>
              <a:t>Receiver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pic>
        <p:nvPicPr>
          <p:cNvPr id="21" name="Grafika 20" descr="Koperta">
            <a:extLst>
              <a:ext uri="{FF2B5EF4-FFF2-40B4-BE49-F238E27FC236}">
                <a16:creationId xmlns:a16="http://schemas.microsoft.com/office/drawing/2014/main" id="{D445E3E6-8586-42CF-B827-EB3A59E46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02507" y="2316796"/>
            <a:ext cx="1419752" cy="1419752"/>
          </a:xfrm>
          <a:prstGeom prst="rect">
            <a:avLst/>
          </a:prstGeom>
        </p:spPr>
      </p:pic>
      <p:pic>
        <p:nvPicPr>
          <p:cNvPr id="16" name="Obraz 15">
            <a:extLst>
              <a:ext uri="{FF2B5EF4-FFF2-40B4-BE49-F238E27FC236}">
                <a16:creationId xmlns:a16="http://schemas.microsoft.com/office/drawing/2014/main" id="{9CDD95C8-BCD4-491C-AD87-FC1008EC4D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42157" y="3164866"/>
            <a:ext cx="1286649" cy="1286649"/>
          </a:xfrm>
          <a:prstGeom prst="rect">
            <a:avLst/>
          </a:prstGeom>
        </p:spPr>
      </p:pic>
      <p:sp>
        <p:nvSpPr>
          <p:cNvPr id="17" name="Strzałka w prawo 7">
            <a:extLst>
              <a:ext uri="{FF2B5EF4-FFF2-40B4-BE49-F238E27FC236}">
                <a16:creationId xmlns:a16="http://schemas.microsoft.com/office/drawing/2014/main" id="{A4AA7E85-F5B2-4FFB-BCD6-CCB68D63CDE8}"/>
              </a:ext>
            </a:extLst>
          </p:cNvPr>
          <p:cNvSpPr/>
          <p:nvPr/>
        </p:nvSpPr>
        <p:spPr>
          <a:xfrm>
            <a:off x="7344178" y="3615431"/>
            <a:ext cx="145185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014C6DCB-214A-421F-9EA5-E8A4C02411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53682" y="1626489"/>
            <a:ext cx="1286649" cy="1286649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26BE6D91-0DDF-463D-9956-25C0A95BBFD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53682" y="4703243"/>
            <a:ext cx="1286649" cy="1286649"/>
          </a:xfrm>
          <a:prstGeom prst="rect">
            <a:avLst/>
          </a:prstGeom>
        </p:spPr>
      </p:pic>
      <p:sp>
        <p:nvSpPr>
          <p:cNvPr id="13" name="Strzałka w prawo 7">
            <a:extLst>
              <a:ext uri="{FF2B5EF4-FFF2-40B4-BE49-F238E27FC236}">
                <a16:creationId xmlns:a16="http://schemas.microsoft.com/office/drawing/2014/main" id="{0AFA29E8-DD20-4C1D-98AD-7DF7004355F8}"/>
              </a:ext>
            </a:extLst>
          </p:cNvPr>
          <p:cNvSpPr/>
          <p:nvPr/>
        </p:nvSpPr>
        <p:spPr>
          <a:xfrm rot="16200000">
            <a:off x="6054872" y="2839186"/>
            <a:ext cx="284269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trzałka w prawo 7">
            <a:extLst>
              <a:ext uri="{FF2B5EF4-FFF2-40B4-BE49-F238E27FC236}">
                <a16:creationId xmlns:a16="http://schemas.microsoft.com/office/drawing/2014/main" id="{DC48C21D-8245-4E3B-AB57-B737EDFCD5DE}"/>
              </a:ext>
            </a:extLst>
          </p:cNvPr>
          <p:cNvSpPr/>
          <p:nvPr/>
        </p:nvSpPr>
        <p:spPr>
          <a:xfrm rot="5400000">
            <a:off x="6043346" y="4406165"/>
            <a:ext cx="284269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rzałka w prawo 7">
            <a:extLst>
              <a:ext uri="{FF2B5EF4-FFF2-40B4-BE49-F238E27FC236}">
                <a16:creationId xmlns:a16="http://schemas.microsoft.com/office/drawing/2014/main" id="{3A400563-D45B-43CA-BF92-5A040B97A7BB}"/>
              </a:ext>
            </a:extLst>
          </p:cNvPr>
          <p:cNvSpPr/>
          <p:nvPr/>
        </p:nvSpPr>
        <p:spPr>
          <a:xfrm rot="1834329">
            <a:off x="7349731" y="2612974"/>
            <a:ext cx="145185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90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zaokrąglony 7">
            <a:extLst>
              <a:ext uri="{FF2B5EF4-FFF2-40B4-BE49-F238E27FC236}">
                <a16:creationId xmlns:a16="http://schemas.microsoft.com/office/drawing/2014/main" id="{B5C02D19-C183-45D7-82D3-329473E6C99E}"/>
              </a:ext>
            </a:extLst>
          </p:cNvPr>
          <p:cNvSpPr/>
          <p:nvPr/>
        </p:nvSpPr>
        <p:spPr>
          <a:xfrm rot="16200000">
            <a:off x="-130956" y="3095736"/>
            <a:ext cx="4800404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l-PL" sz="2800" dirty="0" err="1">
                <a:latin typeface="Arial Black" panose="020B0A04020102020204" pitchFamily="34" charset="0"/>
              </a:rPr>
              <a:t>Sender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7" name="Strzałka w prawo 7">
            <a:extLst>
              <a:ext uri="{FF2B5EF4-FFF2-40B4-BE49-F238E27FC236}">
                <a16:creationId xmlns:a16="http://schemas.microsoft.com/office/drawing/2014/main" id="{48212CC0-42A7-4514-9BF7-2BC7A917F2E9}"/>
              </a:ext>
            </a:extLst>
          </p:cNvPr>
          <p:cNvSpPr/>
          <p:nvPr/>
        </p:nvSpPr>
        <p:spPr>
          <a:xfrm>
            <a:off x="3521348" y="4477715"/>
            <a:ext cx="145185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rostokąt zaokrąglony 7">
            <a:extLst>
              <a:ext uri="{FF2B5EF4-FFF2-40B4-BE49-F238E27FC236}">
                <a16:creationId xmlns:a16="http://schemas.microsoft.com/office/drawing/2014/main" id="{4AC9B384-EA0B-4550-8356-288F79BF69C8}"/>
              </a:ext>
            </a:extLst>
          </p:cNvPr>
          <p:cNvSpPr/>
          <p:nvPr/>
        </p:nvSpPr>
        <p:spPr>
          <a:xfrm rot="16200000">
            <a:off x="7522553" y="3095737"/>
            <a:ext cx="4800402" cy="141436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 err="1">
                <a:latin typeface="Arial Black" panose="020B0A04020102020204" pitchFamily="34" charset="0"/>
              </a:rPr>
              <a:t>Receiver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pic>
        <p:nvPicPr>
          <p:cNvPr id="21" name="Grafika 20" descr="Koperta">
            <a:extLst>
              <a:ext uri="{FF2B5EF4-FFF2-40B4-BE49-F238E27FC236}">
                <a16:creationId xmlns:a16="http://schemas.microsoft.com/office/drawing/2014/main" id="{D445E3E6-8586-42CF-B827-EB3A59E46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21348" y="3179080"/>
            <a:ext cx="1419752" cy="1419752"/>
          </a:xfrm>
          <a:prstGeom prst="rect">
            <a:avLst/>
          </a:prstGeom>
        </p:spPr>
      </p:pic>
      <p:pic>
        <p:nvPicPr>
          <p:cNvPr id="16" name="Obraz 15">
            <a:extLst>
              <a:ext uri="{FF2B5EF4-FFF2-40B4-BE49-F238E27FC236}">
                <a16:creationId xmlns:a16="http://schemas.microsoft.com/office/drawing/2014/main" id="{9CDD95C8-BCD4-491C-AD87-FC1008EC4D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60998" y="4027150"/>
            <a:ext cx="1286649" cy="1286649"/>
          </a:xfrm>
          <a:prstGeom prst="rect">
            <a:avLst/>
          </a:prstGeom>
        </p:spPr>
      </p:pic>
      <p:sp>
        <p:nvSpPr>
          <p:cNvPr id="17" name="Strzałka w prawo 7">
            <a:extLst>
              <a:ext uri="{FF2B5EF4-FFF2-40B4-BE49-F238E27FC236}">
                <a16:creationId xmlns:a16="http://schemas.microsoft.com/office/drawing/2014/main" id="{A4AA7E85-F5B2-4FFB-BCD6-CCB68D63CDE8}"/>
              </a:ext>
            </a:extLst>
          </p:cNvPr>
          <p:cNvSpPr/>
          <p:nvPr/>
        </p:nvSpPr>
        <p:spPr>
          <a:xfrm>
            <a:off x="7263019" y="4477715"/>
            <a:ext cx="145185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014C6DCB-214A-421F-9EA5-E8A4C02411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72523" y="2264998"/>
            <a:ext cx="1286649" cy="1286649"/>
          </a:xfrm>
          <a:prstGeom prst="rect">
            <a:avLst/>
          </a:prstGeom>
        </p:spPr>
      </p:pic>
      <p:sp>
        <p:nvSpPr>
          <p:cNvPr id="13" name="Strzałka w prawo 7">
            <a:extLst>
              <a:ext uri="{FF2B5EF4-FFF2-40B4-BE49-F238E27FC236}">
                <a16:creationId xmlns:a16="http://schemas.microsoft.com/office/drawing/2014/main" id="{3E796EF7-15DE-4C64-920F-9B19079B792B}"/>
              </a:ext>
            </a:extLst>
          </p:cNvPr>
          <p:cNvSpPr/>
          <p:nvPr/>
        </p:nvSpPr>
        <p:spPr>
          <a:xfrm>
            <a:off x="7263019" y="2687608"/>
            <a:ext cx="145185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trzałka w prawo 7">
            <a:extLst>
              <a:ext uri="{FF2B5EF4-FFF2-40B4-BE49-F238E27FC236}">
                <a16:creationId xmlns:a16="http://schemas.microsoft.com/office/drawing/2014/main" id="{7F4ECF40-6648-47A9-8AFB-16658FE81AE6}"/>
              </a:ext>
            </a:extLst>
          </p:cNvPr>
          <p:cNvSpPr/>
          <p:nvPr/>
        </p:nvSpPr>
        <p:spPr>
          <a:xfrm>
            <a:off x="3521348" y="2687608"/>
            <a:ext cx="145185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506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zaokrąglony 7">
            <a:extLst>
              <a:ext uri="{FF2B5EF4-FFF2-40B4-BE49-F238E27FC236}">
                <a16:creationId xmlns:a16="http://schemas.microsoft.com/office/drawing/2014/main" id="{B5C02D19-C183-45D7-82D3-329473E6C99E}"/>
              </a:ext>
            </a:extLst>
          </p:cNvPr>
          <p:cNvSpPr/>
          <p:nvPr/>
        </p:nvSpPr>
        <p:spPr>
          <a:xfrm rot="16200000">
            <a:off x="-130956" y="3095736"/>
            <a:ext cx="4800404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l-PL" sz="2800" dirty="0" err="1">
                <a:latin typeface="Arial Black" panose="020B0A04020102020204" pitchFamily="34" charset="0"/>
              </a:rPr>
              <a:t>Sender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7" name="Strzałka w prawo 7">
            <a:extLst>
              <a:ext uri="{FF2B5EF4-FFF2-40B4-BE49-F238E27FC236}">
                <a16:creationId xmlns:a16="http://schemas.microsoft.com/office/drawing/2014/main" id="{48212CC0-42A7-4514-9BF7-2BC7A917F2E9}"/>
              </a:ext>
            </a:extLst>
          </p:cNvPr>
          <p:cNvSpPr/>
          <p:nvPr/>
        </p:nvSpPr>
        <p:spPr>
          <a:xfrm>
            <a:off x="3602507" y="3615431"/>
            <a:ext cx="145185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rostokąt zaokrąglony 7">
            <a:extLst>
              <a:ext uri="{FF2B5EF4-FFF2-40B4-BE49-F238E27FC236}">
                <a16:creationId xmlns:a16="http://schemas.microsoft.com/office/drawing/2014/main" id="{4AC9B384-EA0B-4550-8356-288F79BF69C8}"/>
              </a:ext>
            </a:extLst>
          </p:cNvPr>
          <p:cNvSpPr/>
          <p:nvPr/>
        </p:nvSpPr>
        <p:spPr>
          <a:xfrm rot="16200000">
            <a:off x="7522553" y="3095737"/>
            <a:ext cx="4800402" cy="141436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 err="1">
                <a:latin typeface="Arial Black" panose="020B0A04020102020204" pitchFamily="34" charset="0"/>
              </a:rPr>
              <a:t>Receiver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pic>
        <p:nvPicPr>
          <p:cNvPr id="21" name="Grafika 20" descr="Koperta">
            <a:extLst>
              <a:ext uri="{FF2B5EF4-FFF2-40B4-BE49-F238E27FC236}">
                <a16:creationId xmlns:a16="http://schemas.microsoft.com/office/drawing/2014/main" id="{D445E3E6-8586-42CF-B827-EB3A59E46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02507" y="2316796"/>
            <a:ext cx="1419752" cy="1419752"/>
          </a:xfrm>
          <a:prstGeom prst="rect">
            <a:avLst/>
          </a:prstGeom>
        </p:spPr>
      </p:pic>
      <p:pic>
        <p:nvPicPr>
          <p:cNvPr id="16" name="Obraz 15">
            <a:extLst>
              <a:ext uri="{FF2B5EF4-FFF2-40B4-BE49-F238E27FC236}">
                <a16:creationId xmlns:a16="http://schemas.microsoft.com/office/drawing/2014/main" id="{9CDD95C8-BCD4-491C-AD87-FC1008EC4D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42157" y="3164866"/>
            <a:ext cx="1286649" cy="1286649"/>
          </a:xfrm>
          <a:prstGeom prst="rect">
            <a:avLst/>
          </a:prstGeom>
        </p:spPr>
      </p:pic>
      <p:sp>
        <p:nvSpPr>
          <p:cNvPr id="17" name="Strzałka w prawo 7">
            <a:extLst>
              <a:ext uri="{FF2B5EF4-FFF2-40B4-BE49-F238E27FC236}">
                <a16:creationId xmlns:a16="http://schemas.microsoft.com/office/drawing/2014/main" id="{A4AA7E85-F5B2-4FFB-BCD6-CCB68D63CDE8}"/>
              </a:ext>
            </a:extLst>
          </p:cNvPr>
          <p:cNvSpPr/>
          <p:nvPr/>
        </p:nvSpPr>
        <p:spPr>
          <a:xfrm>
            <a:off x="7344178" y="3615431"/>
            <a:ext cx="145185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rzałka w prawo 7">
            <a:extLst>
              <a:ext uri="{FF2B5EF4-FFF2-40B4-BE49-F238E27FC236}">
                <a16:creationId xmlns:a16="http://schemas.microsoft.com/office/drawing/2014/main" id="{3FAF3959-9955-4790-9EA3-03D967146512}"/>
              </a:ext>
            </a:extLst>
          </p:cNvPr>
          <p:cNvSpPr/>
          <p:nvPr/>
        </p:nvSpPr>
        <p:spPr>
          <a:xfrm>
            <a:off x="7344178" y="3164866"/>
            <a:ext cx="145185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trzałka w prawo 7">
            <a:extLst>
              <a:ext uri="{FF2B5EF4-FFF2-40B4-BE49-F238E27FC236}">
                <a16:creationId xmlns:a16="http://schemas.microsoft.com/office/drawing/2014/main" id="{6C013D2C-9071-44B0-B5FE-D6C5EF1FAA17}"/>
              </a:ext>
            </a:extLst>
          </p:cNvPr>
          <p:cNvSpPr/>
          <p:nvPr/>
        </p:nvSpPr>
        <p:spPr>
          <a:xfrm>
            <a:off x="7344178" y="4076545"/>
            <a:ext cx="145185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634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iestandardowy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FF000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54644</TotalTime>
  <Words>62</Words>
  <Application>Microsoft Office PowerPoint</Application>
  <PresentationFormat>Panoramiczny</PresentationFormat>
  <Paragraphs>60</Paragraphs>
  <Slides>14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Office Theme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shall say it only once</dc:title>
  <dc:creator>Szymon Pobiega</dc:creator>
  <cp:lastModifiedBy>Szymon Pobiega</cp:lastModifiedBy>
  <cp:revision>194</cp:revision>
  <dcterms:created xsi:type="dcterms:W3CDTF">2017-08-25T06:45:18Z</dcterms:created>
  <dcterms:modified xsi:type="dcterms:W3CDTF">2021-02-15T21:37:53Z</dcterms:modified>
</cp:coreProperties>
</file>