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385" r:id="rId2"/>
    <p:sldId id="362" r:id="rId3"/>
    <p:sldId id="363" r:id="rId4"/>
    <p:sldId id="353" r:id="rId5"/>
    <p:sldId id="316" r:id="rId6"/>
    <p:sldId id="364" r:id="rId7"/>
    <p:sldId id="355" r:id="rId8"/>
    <p:sldId id="361" r:id="rId9"/>
    <p:sldId id="368" r:id="rId10"/>
    <p:sldId id="357" r:id="rId11"/>
    <p:sldId id="366" r:id="rId12"/>
    <p:sldId id="367" r:id="rId13"/>
    <p:sldId id="356" r:id="rId14"/>
    <p:sldId id="381" r:id="rId15"/>
    <p:sldId id="382" r:id="rId16"/>
    <p:sldId id="383" r:id="rId17"/>
    <p:sldId id="358" r:id="rId18"/>
    <p:sldId id="384" r:id="rId19"/>
    <p:sldId id="369" r:id="rId20"/>
    <p:sldId id="370" r:id="rId21"/>
    <p:sldId id="374" r:id="rId22"/>
    <p:sldId id="373" r:id="rId23"/>
    <p:sldId id="371" r:id="rId24"/>
    <p:sldId id="372" r:id="rId25"/>
    <p:sldId id="375" r:id="rId26"/>
    <p:sldId id="380" r:id="rId27"/>
    <p:sldId id="378" r:id="rId28"/>
    <p:sldId id="376" r:id="rId29"/>
    <p:sldId id="379" r:id="rId30"/>
    <p:sldId id="3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5752"/>
    <a:srgbClr val="EA6A64"/>
    <a:srgbClr val="D67770"/>
    <a:srgbClr val="E16565"/>
    <a:srgbClr val="F62828"/>
    <a:srgbClr val="F25454"/>
    <a:srgbClr val="111111"/>
    <a:srgbClr val="0080FF"/>
    <a:srgbClr val="01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133CB-F979-4EFB-AAE6-EF2A6C4135F8}" v="1617" dt="2018-10-16T07:07:34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73770" autoAdjust="0"/>
  </p:normalViewPr>
  <p:slideViewPr>
    <p:cSldViewPr snapToGrid="0">
      <p:cViewPr varScale="1">
        <p:scale>
          <a:sx n="86" d="100"/>
          <a:sy n="86" d="100"/>
        </p:scale>
        <p:origin x="62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zymon Pobiega" userId="fd2e10ab852ac29e" providerId="LiveId" clId="{56E133CB-F979-4EFB-AAE6-EF2A6C4135F8}"/>
    <pc:docChg chg="undo redo custSel mod addSld delSld modSld sldOrd">
      <pc:chgData name="Szymon Pobiega" userId="fd2e10ab852ac29e" providerId="LiveId" clId="{56E133CB-F979-4EFB-AAE6-EF2A6C4135F8}" dt="2019-04-03T10:24:08.660" v="1611" actId="2696"/>
      <pc:docMkLst>
        <pc:docMk/>
      </pc:docMkLst>
      <pc:sldChg chg="del">
        <pc:chgData name="Szymon Pobiega" userId="fd2e10ab852ac29e" providerId="LiveId" clId="{56E133CB-F979-4EFB-AAE6-EF2A6C4135F8}" dt="2019-04-03T10:19:34.880" v="1585" actId="2696"/>
        <pc:sldMkLst>
          <pc:docMk/>
          <pc:sldMk cId="2338755334" sldId="256"/>
        </pc:sldMkLst>
      </pc:sldChg>
      <pc:sldChg chg="addSp delSp modSp del mod setBg">
        <pc:chgData name="Szymon Pobiega" userId="fd2e10ab852ac29e" providerId="LiveId" clId="{56E133CB-F979-4EFB-AAE6-EF2A6C4135F8}" dt="2019-04-03T10:19:34.875" v="1584" actId="2696"/>
        <pc:sldMkLst>
          <pc:docMk/>
          <pc:sldMk cId="167385363" sldId="257"/>
        </pc:sldMkLst>
        <pc:spChg chg="add mod">
          <ac:chgData name="Szymon Pobiega" userId="fd2e10ab852ac29e" providerId="LiveId" clId="{56E133CB-F979-4EFB-AAE6-EF2A6C4135F8}" dt="2018-09-19T08:16:19.599" v="193" actId="1076"/>
          <ac:spMkLst>
            <pc:docMk/>
            <pc:sldMk cId="167385363" sldId="257"/>
            <ac:spMk id="2" creationId="{DDF46F85-0E9E-447F-A3A2-E2ADE29DE324}"/>
          </ac:spMkLst>
        </pc:spChg>
        <pc:picChg chg="mod">
          <ac:chgData name="Szymon Pobiega" userId="fd2e10ab852ac29e" providerId="LiveId" clId="{56E133CB-F979-4EFB-AAE6-EF2A6C4135F8}" dt="2018-09-19T08:16:29.430" v="195" actId="12789"/>
          <ac:picMkLst>
            <pc:docMk/>
            <pc:sldMk cId="167385363" sldId="257"/>
            <ac:picMk id="4" creationId="{00000000-0000-0000-0000-000000000000}"/>
          </ac:picMkLst>
        </pc:picChg>
        <pc:picChg chg="add del">
          <ac:chgData name="Szymon Pobiega" userId="fd2e10ab852ac29e" providerId="LiveId" clId="{56E133CB-F979-4EFB-AAE6-EF2A6C4135F8}" dt="2018-09-19T08:14:38.115" v="154" actId="26606"/>
          <ac:picMkLst>
            <pc:docMk/>
            <pc:sldMk cId="167385363" sldId="257"/>
            <ac:picMk id="9" creationId="{CB607B98-7700-4DC9-8BE8-A876255F9C52}"/>
          </ac:picMkLst>
        </pc:picChg>
      </pc:sldChg>
      <pc:sldChg chg="del">
        <pc:chgData name="Szymon Pobiega" userId="fd2e10ab852ac29e" providerId="LiveId" clId="{56E133CB-F979-4EFB-AAE6-EF2A6C4135F8}" dt="2019-04-03T10:21:01.918" v="1588" actId="2696"/>
        <pc:sldMkLst>
          <pc:docMk/>
          <pc:sldMk cId="2647332181" sldId="260"/>
        </pc:sldMkLst>
      </pc:sldChg>
      <pc:sldChg chg="del">
        <pc:chgData name="Szymon Pobiega" userId="fd2e10ab852ac29e" providerId="LiveId" clId="{56E133CB-F979-4EFB-AAE6-EF2A6C4135F8}" dt="2019-04-03T10:21:36.579" v="1593" actId="2696"/>
        <pc:sldMkLst>
          <pc:docMk/>
          <pc:sldMk cId="1105274402" sldId="261"/>
        </pc:sldMkLst>
      </pc:sldChg>
      <pc:sldChg chg="del">
        <pc:chgData name="Szymon Pobiega" userId="fd2e10ab852ac29e" providerId="LiveId" clId="{56E133CB-F979-4EFB-AAE6-EF2A6C4135F8}" dt="2019-04-03T10:21:50.826" v="1596" actId="2696"/>
        <pc:sldMkLst>
          <pc:docMk/>
          <pc:sldMk cId="981359455" sldId="262"/>
        </pc:sldMkLst>
      </pc:sldChg>
      <pc:sldChg chg="del">
        <pc:chgData name="Szymon Pobiega" userId="fd2e10ab852ac29e" providerId="LiveId" clId="{56E133CB-F979-4EFB-AAE6-EF2A6C4135F8}" dt="2019-04-03T10:21:33.560" v="1592" actId="2696"/>
        <pc:sldMkLst>
          <pc:docMk/>
          <pc:sldMk cId="1183944769" sldId="263"/>
        </pc:sldMkLst>
      </pc:sldChg>
      <pc:sldChg chg="del">
        <pc:chgData name="Szymon Pobiega" userId="fd2e10ab852ac29e" providerId="LiveId" clId="{56E133CB-F979-4EFB-AAE6-EF2A6C4135F8}" dt="2019-04-03T10:21:50.816" v="1594" actId="2696"/>
        <pc:sldMkLst>
          <pc:docMk/>
          <pc:sldMk cId="3109053789" sldId="264"/>
        </pc:sldMkLst>
      </pc:sldChg>
      <pc:sldChg chg="del">
        <pc:chgData name="Szymon Pobiega" userId="fd2e10ab852ac29e" providerId="LiveId" clId="{56E133CB-F979-4EFB-AAE6-EF2A6C4135F8}" dt="2019-04-03T10:21:54.913" v="1597" actId="2696"/>
        <pc:sldMkLst>
          <pc:docMk/>
          <pc:sldMk cId="912752625" sldId="265"/>
        </pc:sldMkLst>
      </pc:sldChg>
      <pc:sldChg chg="del">
        <pc:chgData name="Szymon Pobiega" userId="fd2e10ab852ac29e" providerId="LiveId" clId="{56E133CB-F979-4EFB-AAE6-EF2A6C4135F8}" dt="2019-04-03T10:22:01.837" v="1599" actId="2696"/>
        <pc:sldMkLst>
          <pc:docMk/>
          <pc:sldMk cId="548696163" sldId="266"/>
        </pc:sldMkLst>
      </pc:sldChg>
      <pc:sldChg chg="del">
        <pc:chgData name="Szymon Pobiega" userId="fd2e10ab852ac29e" providerId="LiveId" clId="{56E133CB-F979-4EFB-AAE6-EF2A6C4135F8}" dt="2019-04-03T10:22:18.223" v="1605" actId="2696"/>
        <pc:sldMkLst>
          <pc:docMk/>
          <pc:sldMk cId="1513083645" sldId="268"/>
        </pc:sldMkLst>
      </pc:sldChg>
      <pc:sldChg chg="del">
        <pc:chgData name="Szymon Pobiega" userId="fd2e10ab852ac29e" providerId="LiveId" clId="{56E133CB-F979-4EFB-AAE6-EF2A6C4135F8}" dt="2019-04-03T10:22:23.607" v="1606" actId="2696"/>
        <pc:sldMkLst>
          <pc:docMk/>
          <pc:sldMk cId="3188794471" sldId="270"/>
        </pc:sldMkLst>
      </pc:sldChg>
      <pc:sldChg chg="del">
        <pc:chgData name="Szymon Pobiega" userId="fd2e10ab852ac29e" providerId="LiveId" clId="{56E133CB-F979-4EFB-AAE6-EF2A6C4135F8}" dt="2019-04-03T10:22:25.395" v="1607" actId="2696"/>
        <pc:sldMkLst>
          <pc:docMk/>
          <pc:sldMk cId="511135512" sldId="272"/>
        </pc:sldMkLst>
      </pc:sldChg>
      <pc:sldChg chg="del">
        <pc:chgData name="Szymon Pobiega" userId="fd2e10ab852ac29e" providerId="LiveId" clId="{56E133CB-F979-4EFB-AAE6-EF2A6C4135F8}" dt="2019-04-03T10:22:57.959" v="1609" actId="2696"/>
        <pc:sldMkLst>
          <pc:docMk/>
          <pc:sldMk cId="2166818223" sldId="274"/>
        </pc:sldMkLst>
      </pc:sldChg>
      <pc:sldChg chg="del">
        <pc:chgData name="Szymon Pobiega" userId="fd2e10ab852ac29e" providerId="LiveId" clId="{56E133CB-F979-4EFB-AAE6-EF2A6C4135F8}" dt="2019-04-03T10:22:05.009" v="1600" actId="2696"/>
        <pc:sldMkLst>
          <pc:docMk/>
          <pc:sldMk cId="822114483" sldId="275"/>
        </pc:sldMkLst>
      </pc:sldChg>
      <pc:sldChg chg="del">
        <pc:chgData name="Szymon Pobiega" userId="fd2e10ab852ac29e" providerId="LiveId" clId="{56E133CB-F979-4EFB-AAE6-EF2A6C4135F8}" dt="2019-04-03T10:22:09.763" v="1602" actId="2696"/>
        <pc:sldMkLst>
          <pc:docMk/>
          <pc:sldMk cId="1853445653" sldId="276"/>
        </pc:sldMkLst>
      </pc:sldChg>
      <pc:sldChg chg="del">
        <pc:chgData name="Szymon Pobiega" userId="fd2e10ab852ac29e" providerId="LiveId" clId="{56E133CB-F979-4EFB-AAE6-EF2A6C4135F8}" dt="2019-04-03T10:21:26.821" v="1590" actId="2696"/>
        <pc:sldMkLst>
          <pc:docMk/>
          <pc:sldMk cId="3411674601" sldId="278"/>
        </pc:sldMkLst>
      </pc:sldChg>
      <pc:sldChg chg="del">
        <pc:chgData name="Szymon Pobiega" userId="fd2e10ab852ac29e" providerId="LiveId" clId="{56E133CB-F979-4EFB-AAE6-EF2A6C4135F8}" dt="2019-04-03T10:21:59.836" v="1598" actId="2696"/>
        <pc:sldMkLst>
          <pc:docMk/>
          <pc:sldMk cId="3732413822" sldId="279"/>
        </pc:sldMkLst>
      </pc:sldChg>
      <pc:sldChg chg="del">
        <pc:chgData name="Szymon Pobiega" userId="fd2e10ab852ac29e" providerId="LiveId" clId="{56E133CB-F979-4EFB-AAE6-EF2A6C4135F8}" dt="2019-04-03T10:22:06.929" v="1601" actId="2696"/>
        <pc:sldMkLst>
          <pc:docMk/>
          <pc:sldMk cId="3374584684" sldId="280"/>
        </pc:sldMkLst>
      </pc:sldChg>
      <pc:sldChg chg="del">
        <pc:chgData name="Szymon Pobiega" userId="fd2e10ab852ac29e" providerId="LiveId" clId="{56E133CB-F979-4EFB-AAE6-EF2A6C4135F8}" dt="2019-04-03T10:22:15.965" v="1604" actId="2696"/>
        <pc:sldMkLst>
          <pc:docMk/>
          <pc:sldMk cId="2753959708" sldId="281"/>
        </pc:sldMkLst>
      </pc:sldChg>
      <pc:sldChg chg="del">
        <pc:chgData name="Szymon Pobiega" userId="fd2e10ab852ac29e" providerId="LiveId" clId="{56E133CB-F979-4EFB-AAE6-EF2A6C4135F8}" dt="2019-04-03T10:22:55.566" v="1608" actId="2696"/>
        <pc:sldMkLst>
          <pc:docMk/>
          <pc:sldMk cId="1452225375" sldId="282"/>
        </pc:sldMkLst>
      </pc:sldChg>
      <pc:sldChg chg="del">
        <pc:chgData name="Szymon Pobiega" userId="fd2e10ab852ac29e" providerId="LiveId" clId="{56E133CB-F979-4EFB-AAE6-EF2A6C4135F8}" dt="2019-04-03T10:21:31.460" v="1591" actId="2696"/>
        <pc:sldMkLst>
          <pc:docMk/>
          <pc:sldMk cId="3959924482" sldId="291"/>
        </pc:sldMkLst>
      </pc:sldChg>
      <pc:sldChg chg="del">
        <pc:chgData name="Szymon Pobiega" userId="fd2e10ab852ac29e" providerId="LiveId" clId="{56E133CB-F979-4EFB-AAE6-EF2A6C4135F8}" dt="2019-04-03T10:23:00.722" v="1610" actId="2696"/>
        <pc:sldMkLst>
          <pc:docMk/>
          <pc:sldMk cId="1549619109" sldId="292"/>
        </pc:sldMkLst>
      </pc:sldChg>
      <pc:sldChg chg="del">
        <pc:chgData name="Szymon Pobiega" userId="fd2e10ab852ac29e" providerId="LiveId" clId="{56E133CB-F979-4EFB-AAE6-EF2A6C4135F8}" dt="2019-04-03T10:21:19.647" v="1589" actId="2696"/>
        <pc:sldMkLst>
          <pc:docMk/>
          <pc:sldMk cId="3073277349" sldId="301"/>
        </pc:sldMkLst>
      </pc:sldChg>
      <pc:sldChg chg="del">
        <pc:chgData name="Szymon Pobiega" userId="fd2e10ab852ac29e" providerId="LiveId" clId="{56E133CB-F979-4EFB-AAE6-EF2A6C4135F8}" dt="2019-04-03T10:24:08.660" v="1611" actId="2696"/>
        <pc:sldMkLst>
          <pc:docMk/>
          <pc:sldMk cId="2355902690" sldId="302"/>
        </pc:sldMkLst>
      </pc:sldChg>
      <pc:sldChg chg="del">
        <pc:chgData name="Szymon Pobiega" userId="fd2e10ab852ac29e" providerId="LiveId" clId="{56E133CB-F979-4EFB-AAE6-EF2A6C4135F8}" dt="2019-04-03T10:21:50.823" v="1595" actId="2696"/>
        <pc:sldMkLst>
          <pc:docMk/>
          <pc:sldMk cId="2760849920" sldId="304"/>
        </pc:sldMkLst>
      </pc:sldChg>
      <pc:sldChg chg="addSp delSp modSp add del ord">
        <pc:chgData name="Szymon Pobiega" userId="fd2e10ab852ac29e" providerId="LiveId" clId="{56E133CB-F979-4EFB-AAE6-EF2A6C4135F8}" dt="2019-04-03T10:19:39.944" v="1586" actId="2696"/>
        <pc:sldMkLst>
          <pc:docMk/>
          <pc:sldMk cId="493593910" sldId="305"/>
        </pc:sldMkLst>
        <pc:spChg chg="add del mod">
          <ac:chgData name="Szymon Pobiega" userId="fd2e10ab852ac29e" providerId="LiveId" clId="{56E133CB-F979-4EFB-AAE6-EF2A6C4135F8}" dt="2018-09-19T08:59:08.219" v="349" actId="478"/>
          <ac:spMkLst>
            <pc:docMk/>
            <pc:sldMk cId="493593910" sldId="305"/>
            <ac:spMk id="2" creationId="{114982F7-E2E8-43E9-BC7A-022AC66A2139}"/>
          </ac:spMkLst>
        </pc:spChg>
        <pc:spChg chg="add mod">
          <ac:chgData name="Szymon Pobiega" userId="fd2e10ab852ac29e" providerId="LiveId" clId="{56E133CB-F979-4EFB-AAE6-EF2A6C4135F8}" dt="2018-09-19T08:59:55.282" v="376" actId="20577"/>
          <ac:spMkLst>
            <pc:docMk/>
            <pc:sldMk cId="493593910" sldId="305"/>
            <ac:spMk id="3" creationId="{FE921784-4BFC-4A7D-8DA4-86F8BE78A999}"/>
          </ac:spMkLst>
        </pc:spChg>
      </pc:sldChg>
      <pc:sldChg chg="del">
        <pc:chgData name="Szymon Pobiega" userId="fd2e10ab852ac29e" providerId="LiveId" clId="{56E133CB-F979-4EFB-AAE6-EF2A6C4135F8}" dt="2019-04-03T10:20:59.074" v="1587" actId="2696"/>
        <pc:sldMkLst>
          <pc:docMk/>
          <pc:sldMk cId="554809762" sldId="307"/>
        </pc:sldMkLst>
      </pc:sldChg>
      <pc:sldChg chg="del">
        <pc:chgData name="Szymon Pobiega" userId="fd2e10ab852ac29e" providerId="LiveId" clId="{56E133CB-F979-4EFB-AAE6-EF2A6C4135F8}" dt="2019-04-03T10:22:11.906" v="1603" actId="2696"/>
        <pc:sldMkLst>
          <pc:docMk/>
          <pc:sldMk cId="2351524743" sldId="3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C06D7-47F4-42EE-97DE-5D2CE932B02E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F6A35-0BFF-42C8-8651-D2B5FB2BD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1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345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3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WebService</a:t>
            </a:r>
            <a:r>
              <a:rPr lang="pl-PL" dirty="0"/>
              <a:t> </a:t>
            </a:r>
            <a:r>
              <a:rPr lang="pl-PL" dirty="0" err="1"/>
              <a:t>persistent</a:t>
            </a:r>
            <a:r>
              <a:rPr lang="pl-PL" dirty="0"/>
              <a:t> </a:t>
            </a:r>
            <a:r>
              <a:rPr lang="pl-PL" dirty="0" err="1"/>
              <a:t>invocation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NSB </a:t>
            </a:r>
            <a:r>
              <a:rPr lang="pl-PL" dirty="0" err="1"/>
              <a:t>Outbox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12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66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Outbox-inbox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09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1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Pragmatist</a:t>
            </a:r>
            <a:r>
              <a:rPr lang="pl-PL" dirty="0"/>
              <a:t> 2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19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Aggregate</a:t>
            </a:r>
            <a:r>
              <a:rPr lang="pl-PL" dirty="0"/>
              <a:t> </a:t>
            </a:r>
            <a:r>
              <a:rPr lang="pl-PL" dirty="0" err="1"/>
              <a:t>chains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58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95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5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 </a:t>
            </a:r>
            <a:r>
              <a:rPr lang="pl-PL" dirty="0" err="1"/>
              <a:t>get</a:t>
            </a:r>
            <a:r>
              <a:rPr lang="pl-PL" dirty="0"/>
              <a:t> </a:t>
            </a:r>
            <a:r>
              <a:rPr lang="pl-PL" dirty="0" err="1"/>
              <a:t>consistent</a:t>
            </a:r>
            <a:r>
              <a:rPr lang="pl-PL" dirty="0"/>
              <a:t> </a:t>
            </a:r>
            <a:r>
              <a:rPr lang="pl-PL" dirty="0" err="1"/>
              <a:t>messaging</a:t>
            </a:r>
            <a:r>
              <a:rPr lang="pl-PL" dirty="0"/>
              <a:t> </a:t>
            </a:r>
            <a:r>
              <a:rPr lang="pl-PL" dirty="0" err="1"/>
              <a:t>either</a:t>
            </a:r>
            <a:r>
              <a:rPr lang="pl-PL" dirty="0"/>
              <a:t>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outbox</a:t>
            </a:r>
            <a:r>
              <a:rPr lang="pl-PL" dirty="0"/>
              <a:t> (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both</a:t>
            </a:r>
            <a:r>
              <a:rPr lang="pl-PL" dirty="0"/>
              <a:t>) </a:t>
            </a:r>
            <a:r>
              <a:rPr lang="pl-PL" dirty="0" err="1"/>
              <a:t>needs</a:t>
            </a:r>
            <a:r>
              <a:rPr lang="pl-PL" dirty="0"/>
              <a:t> to be </a:t>
            </a:r>
            <a:r>
              <a:rPr lang="pl-PL" dirty="0" err="1"/>
              <a:t>capable</a:t>
            </a:r>
            <a:r>
              <a:rPr lang="pl-PL" dirty="0"/>
              <a:t> of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transactions</a:t>
            </a:r>
            <a:r>
              <a:rPr lang="pl-PL" dirty="0"/>
              <a:t> with the data </a:t>
            </a:r>
            <a:r>
              <a:rPr lang="pl-PL" dirty="0" err="1"/>
              <a:t>store</a:t>
            </a:r>
            <a:endParaRPr lang="pl-PL" dirty="0"/>
          </a:p>
          <a:p>
            <a:r>
              <a:rPr lang="pl-PL" dirty="0"/>
              <a:t>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payload</a:t>
            </a:r>
            <a:r>
              <a:rPr lang="pl-PL" dirty="0"/>
              <a:t>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does</a:t>
            </a:r>
            <a:r>
              <a:rPr lang="pl-PL" dirty="0"/>
              <a:t> not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transactional</a:t>
            </a:r>
            <a:r>
              <a:rPr lang="pl-PL" dirty="0"/>
              <a:t> </a:t>
            </a:r>
            <a:r>
              <a:rPr lang="pl-PL" dirty="0" err="1"/>
              <a:t>requirements</a:t>
            </a:r>
            <a:endParaRPr lang="pl-PL" dirty="0"/>
          </a:p>
          <a:p>
            <a:endParaRPr lang="pl-PL" dirty="0"/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we </a:t>
            </a:r>
            <a:r>
              <a:rPr lang="pl-PL" dirty="0" err="1"/>
              <a:t>don’t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  <a:r>
              <a:rPr lang="pl-PL" dirty="0" err="1"/>
              <a:t>any</a:t>
            </a:r>
            <a:r>
              <a:rPr lang="pl-PL" dirty="0"/>
              <a:t> </a:t>
            </a:r>
            <a:r>
              <a:rPr lang="pl-PL" dirty="0" err="1"/>
              <a:t>metadata</a:t>
            </a:r>
            <a:r>
              <a:rPr lang="pl-PL" dirty="0"/>
              <a:t>. </a:t>
            </a:r>
            <a:r>
              <a:rPr lang="pl-PL" dirty="0" err="1"/>
              <a:t>Inbox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removed</a:t>
            </a:r>
            <a:r>
              <a:rPr lang="pl-PL" dirty="0"/>
              <a:t> in the same </a:t>
            </a:r>
            <a:r>
              <a:rPr lang="pl-PL" dirty="0" err="1"/>
              <a:t>transaction</a:t>
            </a:r>
            <a:r>
              <a:rPr lang="pl-PL" dirty="0"/>
              <a:t> as the </a:t>
            </a:r>
            <a:r>
              <a:rPr lang="pl-PL" dirty="0" err="1"/>
              <a:t>outbox</a:t>
            </a:r>
            <a:r>
              <a:rPr lang="pl-PL" dirty="0"/>
              <a:t> </a:t>
            </a:r>
            <a:r>
              <a:rPr lang="pl-PL" dirty="0" err="1"/>
              <a:t>records</a:t>
            </a:r>
            <a:r>
              <a:rPr lang="pl-PL" dirty="0"/>
              <a:t> </a:t>
            </a:r>
            <a:r>
              <a:rPr lang="pl-PL" dirty="0" err="1"/>
              <a:t>appear</a:t>
            </a:r>
            <a:r>
              <a:rPr lang="pl-PL" dirty="0"/>
              <a:t>.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4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DTC</a:t>
            </a:r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43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inbox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</a:t>
            </a:r>
            <a:r>
              <a:rPr lang="pl-PL" dirty="0" err="1"/>
              <a:t>is</a:t>
            </a:r>
            <a:r>
              <a:rPr lang="pl-PL" dirty="0"/>
              <a:t> in the </a:t>
            </a:r>
            <a:r>
              <a:rPr lang="pl-PL" dirty="0" err="1"/>
              <a:t>inbox</a:t>
            </a:r>
            <a:r>
              <a:rPr lang="pl-PL" dirty="0"/>
              <a:t> in form of (not-</a:t>
            </a:r>
            <a:r>
              <a:rPr lang="pl-PL" dirty="0" err="1"/>
              <a:t>processed</a:t>
            </a:r>
            <a:r>
              <a:rPr lang="pl-PL" dirty="0"/>
              <a:t>, data-</a:t>
            </a:r>
            <a:r>
              <a:rPr lang="pl-PL" dirty="0" err="1"/>
              <a:t>stored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91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If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and the data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atomic</a:t>
            </a:r>
            <a:r>
              <a:rPr lang="pl-PL" dirty="0"/>
              <a:t> </a:t>
            </a:r>
            <a:r>
              <a:rPr lang="pl-PL" dirty="0" err="1"/>
              <a:t>then</a:t>
            </a:r>
            <a:r>
              <a:rPr lang="pl-PL" dirty="0"/>
              <a:t> the </a:t>
            </a:r>
            <a:r>
              <a:rPr lang="pl-PL" dirty="0" err="1"/>
              <a:t>message</a:t>
            </a:r>
            <a:r>
              <a:rPr lang="pl-PL" dirty="0"/>
              <a:t> </a:t>
            </a:r>
            <a:r>
              <a:rPr lang="pl-PL" dirty="0" err="1"/>
              <a:t>processing</a:t>
            </a:r>
            <a:r>
              <a:rPr lang="pl-PL" dirty="0"/>
              <a:t> info in </a:t>
            </a:r>
            <a:r>
              <a:rPr lang="pl-PL" dirty="0" err="1"/>
              <a:t>in</a:t>
            </a:r>
            <a:r>
              <a:rPr lang="pl-PL" dirty="0"/>
              <a:t> the </a:t>
            </a:r>
            <a:r>
              <a:rPr lang="pl-PL" dirty="0" err="1"/>
              <a:t>outbox</a:t>
            </a:r>
            <a:r>
              <a:rPr lang="pl-PL" dirty="0"/>
              <a:t> in form of (not-</a:t>
            </a:r>
            <a:r>
              <a:rPr lang="pl-PL" dirty="0" err="1"/>
              <a:t>present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, </a:t>
            </a:r>
            <a:r>
              <a:rPr lang="pl-PL" dirty="0" err="1"/>
              <a:t>processed</a:t>
            </a:r>
            <a:r>
              <a:rPr lang="pl-PL" dirty="0"/>
              <a:t>-and-</a:t>
            </a:r>
            <a:r>
              <a:rPr lang="pl-PL" dirty="0" err="1"/>
              <a:t>dispatched</a:t>
            </a:r>
            <a:r>
              <a:rPr lang="pl-PL" dirty="0"/>
              <a:t>)</a:t>
            </a:r>
          </a:p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CF6A35-0BFF-42C8-8651-D2B5FB2BDBD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9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2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2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7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8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B1ACE-8FC5-43AE-903F-A46F816E6A3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58FEA-8C8A-4FD4-8358-6FECD4A5E4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3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1100499" y="252785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Client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6276A18E-E946-4EA4-BF2D-5B08D66F84DC}"/>
              </a:ext>
            </a:extLst>
          </p:cNvPr>
          <p:cNvSpPr/>
          <p:nvPr/>
        </p:nvSpPr>
        <p:spPr>
          <a:xfrm rot="16200000">
            <a:off x="4592514" y="252785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EC355AA-7B0B-453A-B95D-9657E4B1B4A6}"/>
              </a:ext>
            </a:extLst>
          </p:cNvPr>
          <p:cNvSpPr/>
          <p:nvPr/>
        </p:nvSpPr>
        <p:spPr>
          <a:xfrm rot="16200000">
            <a:off x="8084528" y="2527856"/>
            <a:ext cx="2826081" cy="1414360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Billing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2D9EFCA5-C2FF-4C3A-A1FE-051B2AC0A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0909" y="2406399"/>
            <a:ext cx="1657274" cy="1657274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606BE8A-1390-493B-A01B-ACC5DE88C5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22924" y="2406399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0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549" y="4058024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716900" y="3421059"/>
            <a:ext cx="668128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725488" y="404766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2343762" y="35029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287909" y="1623182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80" y="4052048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7512" y="1617206"/>
            <a:ext cx="1657274" cy="1657274"/>
          </a:xfrm>
          <a:prstGeom prst="rect">
            <a:avLst/>
          </a:prstGeom>
        </p:spPr>
      </p:pic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F64D0316-5667-47E6-8964-057EA38A696D}"/>
              </a:ext>
            </a:extLst>
          </p:cNvPr>
          <p:cNvSpPr/>
          <p:nvPr/>
        </p:nvSpPr>
        <p:spPr>
          <a:xfrm rot="5400000">
            <a:off x="9346242" y="345877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10B07EA5-AB33-4C64-AEBC-7EDB4F012A97}"/>
              </a:ext>
            </a:extLst>
          </p:cNvPr>
          <p:cNvSpPr/>
          <p:nvPr/>
        </p:nvSpPr>
        <p:spPr>
          <a:xfrm>
            <a:off x="4368301" y="21428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7F87C1B2-09DE-4A30-B881-FFF1198870DF}"/>
              </a:ext>
            </a:extLst>
          </p:cNvPr>
          <p:cNvSpPr/>
          <p:nvPr/>
        </p:nvSpPr>
        <p:spPr>
          <a:xfrm>
            <a:off x="7998308" y="161720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B5C88D8A-8B58-42A7-8DB5-84A02C8A9592}"/>
              </a:ext>
            </a:extLst>
          </p:cNvPr>
          <p:cNvSpPr/>
          <p:nvPr/>
        </p:nvSpPr>
        <p:spPr>
          <a:xfrm rot="16200000" flipV="1">
            <a:off x="8716460" y="345877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rzałka w prawo 7">
            <a:extLst>
              <a:ext uri="{FF2B5EF4-FFF2-40B4-BE49-F238E27FC236}">
                <a16:creationId xmlns:a16="http://schemas.microsoft.com/office/drawing/2014/main" id="{77995E04-F115-4D75-BB90-3B431EFD68AA}"/>
              </a:ext>
            </a:extLst>
          </p:cNvPr>
          <p:cNvSpPr/>
          <p:nvPr/>
        </p:nvSpPr>
        <p:spPr>
          <a:xfrm>
            <a:off x="7801783" y="465196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Prostokąt zaokrąglony 7">
            <a:extLst>
              <a:ext uri="{FF2B5EF4-FFF2-40B4-BE49-F238E27FC236}">
                <a16:creationId xmlns:a16="http://schemas.microsoft.com/office/drawing/2014/main" id="{CF2FAC14-617D-413D-9DFF-F5A9DF3C9733}"/>
              </a:ext>
            </a:extLst>
          </p:cNvPr>
          <p:cNvSpPr/>
          <p:nvPr/>
        </p:nvSpPr>
        <p:spPr>
          <a:xfrm>
            <a:off x="1065583" y="4043264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8BE18B4F-1303-48EA-B9A3-40453C919149}"/>
              </a:ext>
            </a:extLst>
          </p:cNvPr>
          <p:cNvSpPr/>
          <p:nvPr/>
        </p:nvSpPr>
        <p:spPr>
          <a:xfrm>
            <a:off x="2774299" y="4043264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0" name="Prostokąt zaokrąglony 7">
            <a:extLst>
              <a:ext uri="{FF2B5EF4-FFF2-40B4-BE49-F238E27FC236}">
                <a16:creationId xmlns:a16="http://schemas.microsoft.com/office/drawing/2014/main" id="{3A9739F7-73B8-4369-BA1A-D96B0BB5263E}"/>
              </a:ext>
            </a:extLst>
          </p:cNvPr>
          <p:cNvSpPr/>
          <p:nvPr/>
        </p:nvSpPr>
        <p:spPr>
          <a:xfrm>
            <a:off x="4931568" y="4098470"/>
            <a:ext cx="620149" cy="33434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10416F5F-50A3-4579-A0ED-DDC1794F8350}"/>
              </a:ext>
            </a:extLst>
          </p:cNvPr>
          <p:cNvSpPr/>
          <p:nvPr/>
        </p:nvSpPr>
        <p:spPr>
          <a:xfrm>
            <a:off x="6640284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92BCBC30-7BDB-4236-A49B-410E34752DE2}"/>
              </a:ext>
            </a:extLst>
          </p:cNvPr>
          <p:cNvSpPr/>
          <p:nvPr/>
        </p:nvSpPr>
        <p:spPr>
          <a:xfrm>
            <a:off x="8797552" y="4098470"/>
            <a:ext cx="620149" cy="33434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Prostokąt zaokrąglony 7">
            <a:extLst>
              <a:ext uri="{FF2B5EF4-FFF2-40B4-BE49-F238E27FC236}">
                <a16:creationId xmlns:a16="http://schemas.microsoft.com/office/drawing/2014/main" id="{71D70F6D-3A71-4A01-AD3E-8230EED48F78}"/>
              </a:ext>
            </a:extLst>
          </p:cNvPr>
          <p:cNvSpPr/>
          <p:nvPr/>
        </p:nvSpPr>
        <p:spPr>
          <a:xfrm>
            <a:off x="10506268" y="4098470"/>
            <a:ext cx="620149" cy="3343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06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hemat blokowy: dysk magnetyczny 1">
            <a:extLst>
              <a:ext uri="{FF2B5EF4-FFF2-40B4-BE49-F238E27FC236}">
                <a16:creationId xmlns:a16="http://schemas.microsoft.com/office/drawing/2014/main" id="{A81FF1F2-FD51-454A-98A7-67A16F3E02DF}"/>
              </a:ext>
            </a:extLst>
          </p:cNvPr>
          <p:cNvSpPr/>
          <p:nvPr/>
        </p:nvSpPr>
        <p:spPr>
          <a:xfrm>
            <a:off x="4547118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chemat blokowy: dysk magnetyczny 2">
            <a:extLst>
              <a:ext uri="{FF2B5EF4-FFF2-40B4-BE49-F238E27FC236}">
                <a16:creationId xmlns:a16="http://schemas.microsoft.com/office/drawing/2014/main" id="{F629204F-4A4B-49BA-B448-69C0A90E098A}"/>
              </a:ext>
            </a:extLst>
          </p:cNvPr>
          <p:cNvSpPr/>
          <p:nvPr/>
        </p:nvSpPr>
        <p:spPr>
          <a:xfrm>
            <a:off x="681134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chemat blokowy: dysk magnetyczny 3">
            <a:extLst>
              <a:ext uri="{FF2B5EF4-FFF2-40B4-BE49-F238E27FC236}">
                <a16:creationId xmlns:a16="http://schemas.microsoft.com/office/drawing/2014/main" id="{60F1570E-7E29-4932-A4CE-12280FC84374}"/>
              </a:ext>
            </a:extLst>
          </p:cNvPr>
          <p:cNvSpPr/>
          <p:nvPr/>
        </p:nvSpPr>
        <p:spPr>
          <a:xfrm>
            <a:off x="8413102" y="1009261"/>
            <a:ext cx="3097764" cy="4839478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zaokrąglony 7">
            <a:extLst>
              <a:ext uri="{FF2B5EF4-FFF2-40B4-BE49-F238E27FC236}">
                <a16:creationId xmlns:a16="http://schemas.microsoft.com/office/drawing/2014/main" id="{E566826C-8D90-4DCF-925B-D48097607BBA}"/>
              </a:ext>
            </a:extLst>
          </p:cNvPr>
          <p:cNvSpPr/>
          <p:nvPr/>
        </p:nvSpPr>
        <p:spPr>
          <a:xfrm>
            <a:off x="4931567" y="2755158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FCE19591-23F9-4B57-9633-8D9B0F474643}"/>
              </a:ext>
            </a:extLst>
          </p:cNvPr>
          <p:cNvSpPr/>
          <p:nvPr/>
        </p:nvSpPr>
        <p:spPr>
          <a:xfrm>
            <a:off x="1065583" y="2755158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Shipment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0C83CB85-4A37-44D6-A821-70A840B99681}"/>
              </a:ext>
            </a:extLst>
          </p:cNvPr>
          <p:cNvSpPr/>
          <p:nvPr/>
        </p:nvSpPr>
        <p:spPr>
          <a:xfrm>
            <a:off x="8797551" y="2755158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Products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4" name="Prostokąt zaokrąglony 7">
            <a:extLst>
              <a:ext uri="{FF2B5EF4-FFF2-40B4-BE49-F238E27FC236}">
                <a16:creationId xmlns:a16="http://schemas.microsoft.com/office/drawing/2014/main" id="{27D6D282-0C18-4760-9401-662892DB6FE5}"/>
              </a:ext>
            </a:extLst>
          </p:cNvPr>
          <p:cNvSpPr/>
          <p:nvPr/>
        </p:nvSpPr>
        <p:spPr>
          <a:xfrm>
            <a:off x="1065583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3585DAB8-C64C-4B08-AD10-78869DFDD53C}"/>
              </a:ext>
            </a:extLst>
          </p:cNvPr>
          <p:cNvSpPr/>
          <p:nvPr/>
        </p:nvSpPr>
        <p:spPr>
          <a:xfrm>
            <a:off x="8797551" y="3628106"/>
            <a:ext cx="2328866" cy="67384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2B92F843-2452-40AA-8DFF-6F57BBA0AF01}"/>
              </a:ext>
            </a:extLst>
          </p:cNvPr>
          <p:cNvSpPr/>
          <p:nvPr/>
        </p:nvSpPr>
        <p:spPr>
          <a:xfrm>
            <a:off x="4931567" y="3628106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2DAC82B1-FDFA-4112-950F-3EC1C0013BA1}"/>
              </a:ext>
            </a:extLst>
          </p:cNvPr>
          <p:cNvSpPr/>
          <p:nvPr/>
        </p:nvSpPr>
        <p:spPr>
          <a:xfrm>
            <a:off x="1065582" y="4501054"/>
            <a:ext cx="2328866" cy="67384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8" name="Prostokąt zaokrąglony 7">
            <a:extLst>
              <a:ext uri="{FF2B5EF4-FFF2-40B4-BE49-F238E27FC236}">
                <a16:creationId xmlns:a16="http://schemas.microsoft.com/office/drawing/2014/main" id="{815CB692-4E7A-4440-8664-DD02A42FEE3A}"/>
              </a:ext>
            </a:extLst>
          </p:cNvPr>
          <p:cNvSpPr/>
          <p:nvPr/>
        </p:nvSpPr>
        <p:spPr>
          <a:xfrm>
            <a:off x="4931568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9" name="Prostokąt zaokrąglony 7">
            <a:extLst>
              <a:ext uri="{FF2B5EF4-FFF2-40B4-BE49-F238E27FC236}">
                <a16:creationId xmlns:a16="http://schemas.microsoft.com/office/drawing/2014/main" id="{A64DEEE2-4A40-4C3A-A5F5-88E64155EC04}"/>
              </a:ext>
            </a:extLst>
          </p:cNvPr>
          <p:cNvSpPr/>
          <p:nvPr/>
        </p:nvSpPr>
        <p:spPr>
          <a:xfrm>
            <a:off x="8797551" y="4501054"/>
            <a:ext cx="2328865" cy="67384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84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87" y="263315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301" y="4343274"/>
            <a:ext cx="1574800" cy="15748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37B559BC-77B2-4E55-A06E-5773DE5C27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9552" y="2926099"/>
            <a:ext cx="1657274" cy="1657274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0" name="Prostokąt zaokrąglony 7">
            <a:extLst>
              <a:ext uri="{FF2B5EF4-FFF2-40B4-BE49-F238E27FC236}">
                <a16:creationId xmlns:a16="http://schemas.microsoft.com/office/drawing/2014/main" id="{4DE27F0B-4776-45AD-9F17-9682AC3E17B6}"/>
              </a:ext>
            </a:extLst>
          </p:cNvPr>
          <p:cNvSpPr/>
          <p:nvPr/>
        </p:nvSpPr>
        <p:spPr>
          <a:xfrm>
            <a:off x="3522392" y="104030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1" name="Prostokąt zaokrąglony 7">
            <a:extLst>
              <a:ext uri="{FF2B5EF4-FFF2-40B4-BE49-F238E27FC236}">
                <a16:creationId xmlns:a16="http://schemas.microsoft.com/office/drawing/2014/main" id="{CBFF6A82-3D89-456C-B8FE-D7328C6D01BF}"/>
              </a:ext>
            </a:extLst>
          </p:cNvPr>
          <p:cNvSpPr/>
          <p:nvPr/>
        </p:nvSpPr>
        <p:spPr>
          <a:xfrm>
            <a:off x="5719347" y="515001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2" name="Strzałka w prawo 7">
            <a:extLst>
              <a:ext uri="{FF2B5EF4-FFF2-40B4-BE49-F238E27FC236}">
                <a16:creationId xmlns:a16="http://schemas.microsoft.com/office/drawing/2014/main" id="{64536E39-88CB-48D9-8BDE-12BFF586519F}"/>
              </a:ext>
            </a:extLst>
          </p:cNvPr>
          <p:cNvSpPr/>
          <p:nvPr/>
        </p:nvSpPr>
        <p:spPr>
          <a:xfrm flipH="1" flipV="1">
            <a:off x="2612088" y="529976"/>
            <a:ext cx="439868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załka w prawo 7">
            <a:extLst>
              <a:ext uri="{FF2B5EF4-FFF2-40B4-BE49-F238E27FC236}">
                <a16:creationId xmlns:a16="http://schemas.microsoft.com/office/drawing/2014/main" id="{D971EF58-0032-402E-B8CF-87B6C1517806}"/>
              </a:ext>
            </a:extLst>
          </p:cNvPr>
          <p:cNvSpPr/>
          <p:nvPr/>
        </p:nvSpPr>
        <p:spPr>
          <a:xfrm rot="10800000" flipV="1">
            <a:off x="2643331" y="5175898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rzałka w prawo 7">
            <a:extLst>
              <a:ext uri="{FF2B5EF4-FFF2-40B4-BE49-F238E27FC236}">
                <a16:creationId xmlns:a16="http://schemas.microsoft.com/office/drawing/2014/main" id="{4FA16379-1560-4508-80C6-F35B6E747B30}"/>
              </a:ext>
            </a:extLst>
          </p:cNvPr>
          <p:cNvSpPr/>
          <p:nvPr/>
        </p:nvSpPr>
        <p:spPr>
          <a:xfrm flipH="1" flipV="1">
            <a:off x="6496194" y="1903088"/>
            <a:ext cx="293244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trzałka w prawo 7">
            <a:extLst>
              <a:ext uri="{FF2B5EF4-FFF2-40B4-BE49-F238E27FC236}">
                <a16:creationId xmlns:a16="http://schemas.microsoft.com/office/drawing/2014/main" id="{95C2D2FA-3A65-4511-A905-71E18C11FFE8}"/>
              </a:ext>
            </a:extLst>
          </p:cNvPr>
          <p:cNvSpPr/>
          <p:nvPr/>
        </p:nvSpPr>
        <p:spPr>
          <a:xfrm rot="10800000" flipH="1" flipV="1">
            <a:off x="2623207" y="5957232"/>
            <a:ext cx="293244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Strzałka w prawo 7">
            <a:extLst>
              <a:ext uri="{FF2B5EF4-FFF2-40B4-BE49-F238E27FC236}">
                <a16:creationId xmlns:a16="http://schemas.microsoft.com/office/drawing/2014/main" id="{D293811C-0544-4251-A7B8-53FEAD21535D}"/>
              </a:ext>
            </a:extLst>
          </p:cNvPr>
          <p:cNvSpPr/>
          <p:nvPr/>
        </p:nvSpPr>
        <p:spPr>
          <a:xfrm rot="10800000" flipV="1">
            <a:off x="4952528" y="5175897"/>
            <a:ext cx="598110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trzałka w prawo 7">
            <a:extLst>
              <a:ext uri="{FF2B5EF4-FFF2-40B4-BE49-F238E27FC236}">
                <a16:creationId xmlns:a16="http://schemas.microsoft.com/office/drawing/2014/main" id="{005E7741-8096-46F9-8BEE-7EF584C34235}"/>
              </a:ext>
            </a:extLst>
          </p:cNvPr>
          <p:cNvSpPr/>
          <p:nvPr/>
        </p:nvSpPr>
        <p:spPr>
          <a:xfrm flipV="1">
            <a:off x="6478598" y="1156111"/>
            <a:ext cx="598110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Strzałka w prawo 7">
            <a:extLst>
              <a:ext uri="{FF2B5EF4-FFF2-40B4-BE49-F238E27FC236}">
                <a16:creationId xmlns:a16="http://schemas.microsoft.com/office/drawing/2014/main" id="{3B1A0EEA-4AC0-4E1C-B3BA-9F8494B6D387}"/>
              </a:ext>
            </a:extLst>
          </p:cNvPr>
          <p:cNvSpPr/>
          <p:nvPr/>
        </p:nvSpPr>
        <p:spPr>
          <a:xfrm rot="2089066" flipV="1">
            <a:off x="5701628" y="2787649"/>
            <a:ext cx="945463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trzałka w prawo 7">
            <a:extLst>
              <a:ext uri="{FF2B5EF4-FFF2-40B4-BE49-F238E27FC236}">
                <a16:creationId xmlns:a16="http://schemas.microsoft.com/office/drawing/2014/main" id="{E028753D-63FE-4E81-BA62-9F4FAB44400A}"/>
              </a:ext>
            </a:extLst>
          </p:cNvPr>
          <p:cNvSpPr/>
          <p:nvPr/>
        </p:nvSpPr>
        <p:spPr>
          <a:xfrm rot="5400000" flipV="1">
            <a:off x="6963704" y="4630973"/>
            <a:ext cx="374966" cy="374970"/>
          </a:xfrm>
          <a:prstGeom prst="rightArrow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97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-1392781" y="2712291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Main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6" name="Prostokąt zaokrąglony 7">
            <a:extLst>
              <a:ext uri="{FF2B5EF4-FFF2-40B4-BE49-F238E27FC236}">
                <a16:creationId xmlns:a16="http://schemas.microsoft.com/office/drawing/2014/main" id="{BDCFA643-1DF1-42E7-8C2D-64226E357DA3}"/>
              </a:ext>
            </a:extLst>
          </p:cNvPr>
          <p:cNvSpPr/>
          <p:nvPr/>
        </p:nvSpPr>
        <p:spPr>
          <a:xfrm rot="16200000">
            <a:off x="1084457" y="1142276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7" name="Prostokąt zaokrąglony 7">
            <a:extLst>
              <a:ext uri="{FF2B5EF4-FFF2-40B4-BE49-F238E27FC236}">
                <a16:creationId xmlns:a16="http://schemas.microsoft.com/office/drawing/2014/main" id="{C46D7B5F-9E82-40C5-86E9-73E854555D87}"/>
              </a:ext>
            </a:extLst>
          </p:cNvPr>
          <p:cNvSpPr/>
          <p:nvPr/>
        </p:nvSpPr>
        <p:spPr>
          <a:xfrm rot="16200000">
            <a:off x="1084457" y="5188467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6" name="Prostokąt zaokrąglony 7">
            <a:extLst>
              <a:ext uri="{FF2B5EF4-FFF2-40B4-BE49-F238E27FC236}">
                <a16:creationId xmlns:a16="http://schemas.microsoft.com/office/drawing/2014/main" id="{F6AF5B74-FBFE-4043-9724-353069A42887}"/>
              </a:ext>
            </a:extLst>
          </p:cNvPr>
          <p:cNvSpPr/>
          <p:nvPr/>
        </p:nvSpPr>
        <p:spPr>
          <a:xfrm rot="16200000">
            <a:off x="1084456" y="3154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01BEBC11-285A-4DFD-B0A3-A318E13B2A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2D731422-CCFA-4594-B9F0-9F5F980F2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6" name="Obraz 55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CDB5BA81-704C-444B-A137-3AE7CCDE88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2664207"/>
            <a:ext cx="15748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11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H="1"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52" name="Prostokąt zaokrąglony 7">
            <a:extLst>
              <a:ext uri="{FF2B5EF4-FFF2-40B4-BE49-F238E27FC236}">
                <a16:creationId xmlns:a16="http://schemas.microsoft.com/office/drawing/2014/main" id="{C0CA1D78-ABA2-45C2-8083-0BEA15B2E230}"/>
              </a:ext>
            </a:extLst>
          </p:cNvPr>
          <p:cNvSpPr/>
          <p:nvPr/>
        </p:nvSpPr>
        <p:spPr>
          <a:xfrm>
            <a:off x="1118664" y="51453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</a:p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załka w prawo 7">
            <a:extLst>
              <a:ext uri="{FF2B5EF4-FFF2-40B4-BE49-F238E27FC236}">
                <a16:creationId xmlns:a16="http://schemas.microsoft.com/office/drawing/2014/main" id="{E3E365BB-C030-4522-B834-87F93DB7F158}"/>
              </a:ext>
            </a:extLst>
          </p:cNvPr>
          <p:cNvSpPr/>
          <p:nvPr/>
        </p:nvSpPr>
        <p:spPr>
          <a:xfrm rot="16200000" flipH="1" flipV="1">
            <a:off x="2123357" y="4441163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rzałka w prawo 7">
            <a:extLst>
              <a:ext uri="{FF2B5EF4-FFF2-40B4-BE49-F238E27FC236}">
                <a16:creationId xmlns:a16="http://schemas.microsoft.com/office/drawing/2014/main" id="{EC4D14CE-F8AA-4EF9-B9BB-40535ED25E20}"/>
              </a:ext>
            </a:extLst>
          </p:cNvPr>
          <p:cNvSpPr/>
          <p:nvPr/>
        </p:nvSpPr>
        <p:spPr>
          <a:xfrm rot="10800000" flipH="1" flipV="1">
            <a:off x="4204995" y="5665013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98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rostokąt zaokrąglony 7">
            <a:extLst>
              <a:ext uri="{FF2B5EF4-FFF2-40B4-BE49-F238E27FC236}">
                <a16:creationId xmlns:a16="http://schemas.microsoft.com/office/drawing/2014/main" id="{91411B81-7D56-45EB-B04E-7C8F86329BB1}"/>
              </a:ext>
            </a:extLst>
          </p:cNvPr>
          <p:cNvSpPr/>
          <p:nvPr/>
        </p:nvSpPr>
        <p:spPr>
          <a:xfrm rot="5400000">
            <a:off x="7133010" y="2706666"/>
            <a:ext cx="6301059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Admin </a:t>
            </a:r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8" name="Prostokąt zaokrąglony 7">
            <a:extLst>
              <a:ext uri="{FF2B5EF4-FFF2-40B4-BE49-F238E27FC236}">
                <a16:creationId xmlns:a16="http://schemas.microsoft.com/office/drawing/2014/main" id="{399C9DBD-7A2B-4506-A9CD-F3DB4E5CDE04}"/>
              </a:ext>
            </a:extLst>
          </p:cNvPr>
          <p:cNvSpPr/>
          <p:nvPr/>
        </p:nvSpPr>
        <p:spPr>
          <a:xfrm rot="5400000">
            <a:off x="9222197" y="1122403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9" name="Prostokąt zaokrąglony 7">
            <a:extLst>
              <a:ext uri="{FF2B5EF4-FFF2-40B4-BE49-F238E27FC236}">
                <a16:creationId xmlns:a16="http://schemas.microsoft.com/office/drawing/2014/main" id="{7B743407-6F21-4BCF-97B8-144F2F51ABEF}"/>
              </a:ext>
            </a:extLst>
          </p:cNvPr>
          <p:cNvSpPr/>
          <p:nvPr/>
        </p:nvSpPr>
        <p:spPr>
          <a:xfrm rot="5400000">
            <a:off x="9222197" y="5168594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34" name="Strzałka w prawo 7">
            <a:extLst>
              <a:ext uri="{FF2B5EF4-FFF2-40B4-BE49-F238E27FC236}">
                <a16:creationId xmlns:a16="http://schemas.microsoft.com/office/drawing/2014/main" id="{80580FCF-47E8-4620-BCF5-784ADB389B24}"/>
              </a:ext>
            </a:extLst>
          </p:cNvPr>
          <p:cNvSpPr/>
          <p:nvPr/>
        </p:nvSpPr>
        <p:spPr>
          <a:xfrm flipV="1">
            <a:off x="6924961" y="5665013"/>
            <a:ext cx="2434534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zaokrąglony 7">
            <a:extLst>
              <a:ext uri="{FF2B5EF4-FFF2-40B4-BE49-F238E27FC236}">
                <a16:creationId xmlns:a16="http://schemas.microsoft.com/office/drawing/2014/main" id="{25855E3B-5779-45BD-982F-4DC0106A9657}"/>
              </a:ext>
            </a:extLst>
          </p:cNvPr>
          <p:cNvSpPr/>
          <p:nvPr/>
        </p:nvSpPr>
        <p:spPr>
          <a:xfrm rot="5400000">
            <a:off x="9222197" y="3158401"/>
            <a:ext cx="1778019" cy="54919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Sales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40" name="Strzałka w prawo 7">
            <a:extLst>
              <a:ext uri="{FF2B5EF4-FFF2-40B4-BE49-F238E27FC236}">
                <a16:creationId xmlns:a16="http://schemas.microsoft.com/office/drawing/2014/main" id="{8AB7645F-ED35-4E45-B96E-BCE1061C34E5}"/>
              </a:ext>
            </a:extLst>
          </p:cNvPr>
          <p:cNvSpPr/>
          <p:nvPr/>
        </p:nvSpPr>
        <p:spPr>
          <a:xfrm rot="5400000" flipH="1" flipV="1">
            <a:off x="2178767" y="2003567"/>
            <a:ext cx="705874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załka w prawo 7">
            <a:extLst>
              <a:ext uri="{FF2B5EF4-FFF2-40B4-BE49-F238E27FC236}">
                <a16:creationId xmlns:a16="http://schemas.microsoft.com/office/drawing/2014/main" id="{51C911F2-FE1B-4C31-9A90-042DF0537BAD}"/>
              </a:ext>
            </a:extLst>
          </p:cNvPr>
          <p:cNvSpPr/>
          <p:nvPr/>
        </p:nvSpPr>
        <p:spPr>
          <a:xfrm flipH="1" flipV="1">
            <a:off x="3380509" y="2800152"/>
            <a:ext cx="5978986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Obraz 3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604B615-DEB4-4E33-AD6A-5F588F414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244" y="263316"/>
            <a:ext cx="1574800" cy="1574800"/>
          </a:xfrm>
          <a:prstGeom prst="rect">
            <a:avLst/>
          </a:prstGeom>
        </p:spPr>
      </p:pic>
      <p:pic>
        <p:nvPicPr>
          <p:cNvPr id="38" name="Obraz 37">
            <a:extLst>
              <a:ext uri="{FF2B5EF4-FFF2-40B4-BE49-F238E27FC236}">
                <a16:creationId xmlns:a16="http://schemas.microsoft.com/office/drawing/2014/main" id="{2A70A06D-B108-41A1-B337-BAE459BB8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647657" y="2618437"/>
            <a:ext cx="1657274" cy="1657274"/>
          </a:xfrm>
          <a:prstGeom prst="rect">
            <a:avLst/>
          </a:prstGeom>
        </p:spPr>
      </p:pic>
      <p:sp>
        <p:nvSpPr>
          <p:cNvPr id="41" name="Prostokąt zaokrąglony 7">
            <a:extLst>
              <a:ext uri="{FF2B5EF4-FFF2-40B4-BE49-F238E27FC236}">
                <a16:creationId xmlns:a16="http://schemas.microsoft.com/office/drawing/2014/main" id="{8A0EA219-C430-4165-9C1B-382D20BA30D9}"/>
              </a:ext>
            </a:extLst>
          </p:cNvPr>
          <p:cNvSpPr/>
          <p:nvPr/>
        </p:nvSpPr>
        <p:spPr>
          <a:xfrm>
            <a:off x="1118665" y="263316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r>
              <a:rPr lang="pl-PL" sz="2000" dirty="0">
                <a:latin typeface="Arial Black" panose="020B0A04020102020204" pitchFamily="34" charset="0"/>
              </a:rPr>
              <a:t> </a:t>
            </a:r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54" name="Obraz 5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D0740E29-E45F-40D9-AC10-846E7C10D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5065098"/>
            <a:ext cx="1574800" cy="1574800"/>
          </a:xfrm>
          <a:prstGeom prst="rect">
            <a:avLst/>
          </a:prstGeom>
        </p:spPr>
      </p:pic>
      <p:pic>
        <p:nvPicPr>
          <p:cNvPr id="55" name="Obraz 54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07C235A-C022-46D9-96DA-966682571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131" y="3145225"/>
            <a:ext cx="1574800" cy="1574800"/>
          </a:xfrm>
          <a:prstGeom prst="rect">
            <a:avLst/>
          </a:prstGeom>
        </p:spPr>
      </p:pic>
      <p:sp>
        <p:nvSpPr>
          <p:cNvPr id="56" name="Strzałka w prawo 7">
            <a:extLst>
              <a:ext uri="{FF2B5EF4-FFF2-40B4-BE49-F238E27FC236}">
                <a16:creationId xmlns:a16="http://schemas.microsoft.com/office/drawing/2014/main" id="{72FA4455-2D5E-4320-A66C-ACADA5F6C55F}"/>
              </a:ext>
            </a:extLst>
          </p:cNvPr>
          <p:cNvSpPr/>
          <p:nvPr/>
        </p:nvSpPr>
        <p:spPr>
          <a:xfrm flipH="1" flipV="1">
            <a:off x="6924961" y="3707029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Strzałka w prawo 7">
            <a:extLst>
              <a:ext uri="{FF2B5EF4-FFF2-40B4-BE49-F238E27FC236}">
                <a16:creationId xmlns:a16="http://schemas.microsoft.com/office/drawing/2014/main" id="{4F4D426D-7F8B-45DB-A760-5E07EED9B427}"/>
              </a:ext>
            </a:extLst>
          </p:cNvPr>
          <p:cNvSpPr/>
          <p:nvPr/>
        </p:nvSpPr>
        <p:spPr>
          <a:xfrm flipH="1" flipV="1">
            <a:off x="6924961" y="818017"/>
            <a:ext cx="2434534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 w prawo 7">
            <a:extLst>
              <a:ext uri="{FF2B5EF4-FFF2-40B4-BE49-F238E27FC236}">
                <a16:creationId xmlns:a16="http://schemas.microsoft.com/office/drawing/2014/main" id="{904E5794-ECF3-4097-AD9F-0A6BDB055906}"/>
              </a:ext>
            </a:extLst>
          </p:cNvPr>
          <p:cNvSpPr/>
          <p:nvPr/>
        </p:nvSpPr>
        <p:spPr>
          <a:xfrm rot="10800000" flipH="1" flipV="1">
            <a:off x="4204995" y="818017"/>
            <a:ext cx="898125" cy="374970"/>
          </a:xfrm>
          <a:prstGeom prst="rightArrow">
            <a:avLst/>
          </a:prstGeom>
          <a:noFill/>
          <a:ln w="38100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6606447" y="149185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B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009" y="392670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13222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557369" y="1491858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8" name="Obraz 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7B8A8CBB-54B9-4013-9A1C-058963374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87" y="3913253"/>
            <a:ext cx="1574800" cy="1574800"/>
          </a:xfrm>
          <a:prstGeom prst="rect">
            <a:avLst/>
          </a:prstGeom>
        </p:spPr>
      </p:pic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407A4381-799F-48F9-8387-A634370188A4}"/>
              </a:ext>
            </a:extLst>
          </p:cNvPr>
          <p:cNvSpPr/>
          <p:nvPr/>
        </p:nvSpPr>
        <p:spPr>
          <a:xfrm rot="5400000">
            <a:off x="7662298" y="337166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5637761" y="201155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 w prawo 7">
            <a:extLst>
              <a:ext uri="{FF2B5EF4-FFF2-40B4-BE49-F238E27FC236}">
                <a16:creationId xmlns:a16="http://schemas.microsoft.com/office/drawing/2014/main" id="{DBA7EAB6-497B-4FDE-8C16-62402BB47B40}"/>
              </a:ext>
            </a:extLst>
          </p:cNvPr>
          <p:cNvSpPr/>
          <p:nvPr/>
        </p:nvSpPr>
        <p:spPr>
          <a:xfrm>
            <a:off x="1615935" y="193954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78FAEFA1-51B5-4A64-8ED3-BD88233D3117}"/>
              </a:ext>
            </a:extLst>
          </p:cNvPr>
          <p:cNvSpPr/>
          <p:nvPr/>
        </p:nvSpPr>
        <p:spPr>
          <a:xfrm>
            <a:off x="9686137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6DAF6D0-06BE-4E3A-A7BC-47FF21954CBB}"/>
              </a:ext>
            </a:extLst>
          </p:cNvPr>
          <p:cNvSpPr/>
          <p:nvPr/>
        </p:nvSpPr>
        <p:spPr>
          <a:xfrm>
            <a:off x="1615935" y="194009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91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D46EF0F3-AA3D-4C9E-A3B9-9C197AD20957}"/>
              </a:ext>
            </a:extLst>
          </p:cNvPr>
          <p:cNvSpPr/>
          <p:nvPr/>
        </p:nvSpPr>
        <p:spPr>
          <a:xfrm>
            <a:off x="4439596" y="264455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92FE6F72-D8F7-4BB1-9069-46971FC39800}"/>
              </a:ext>
            </a:extLst>
          </p:cNvPr>
          <p:cNvSpPr/>
          <p:nvPr/>
        </p:nvSpPr>
        <p:spPr>
          <a:xfrm>
            <a:off x="3470910" y="316425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EAC58D0E-FFB1-4A3D-8E54-A187352786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73" y="2588307"/>
            <a:ext cx="1657274" cy="1657274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B51FBC39-BE8A-4767-990B-D75EF506792A}"/>
              </a:ext>
            </a:extLst>
          </p:cNvPr>
          <p:cNvSpPr/>
          <p:nvPr/>
        </p:nvSpPr>
        <p:spPr>
          <a:xfrm>
            <a:off x="7519988" y="316425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E5ECE0B9-3DAB-4829-82D7-0856578417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5790" y="2523100"/>
            <a:ext cx="1657274" cy="16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9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2" y="5104860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5" y="45498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2" y="267001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3751584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2" y="2589798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50" y="368096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5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4" y="69872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6" y="197229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3" y="1925918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50" y="271331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Obraz 24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7B8573-AC62-408B-8170-7753F02509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1" y="2516965"/>
            <a:ext cx="1574800" cy="1574800"/>
          </a:xfrm>
          <a:prstGeom prst="rect">
            <a:avLst/>
          </a:prstGeom>
        </p:spPr>
      </p:pic>
      <p:sp>
        <p:nvSpPr>
          <p:cNvPr id="26" name="Strzałka w prawo 7">
            <a:extLst>
              <a:ext uri="{FF2B5EF4-FFF2-40B4-BE49-F238E27FC236}">
                <a16:creationId xmlns:a16="http://schemas.microsoft.com/office/drawing/2014/main" id="{92DFF0AC-034E-4405-AE1F-03960A56EFDE}"/>
              </a:ext>
            </a:extLst>
          </p:cNvPr>
          <p:cNvSpPr/>
          <p:nvPr/>
        </p:nvSpPr>
        <p:spPr>
          <a:xfrm>
            <a:off x="8579954" y="318971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3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6994505" y="3620892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 rot="10800000">
            <a:off x="6108783" y="3764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74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662962" y="4601631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60710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76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733767" y="3732762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638292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11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61432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73376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CA17695E-2337-4712-9F39-C40C99C291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148" y="2568767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C9854040-B35E-477E-B896-DDA0A97F0A38}"/>
              </a:ext>
            </a:extLst>
          </p:cNvPr>
          <p:cNvSpPr/>
          <p:nvPr/>
        </p:nvSpPr>
        <p:spPr>
          <a:xfrm>
            <a:off x="8337671" y="324151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805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73" y="503314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5393386" y="44781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4337533" y="259830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367986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193" y="251808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3464191" y="360924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7368716" y="311799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535" y="-1846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5344747" y="190057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424" y="185420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3464191" y="264160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5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03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05244" y="46016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4939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5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7604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8057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9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5660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8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7604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 descr="Obraz zawierający zegar&#10;&#10;Opis wygenerowany automatycznie">
            <a:extLst>
              <a:ext uri="{FF2B5EF4-FFF2-40B4-BE49-F238E27FC236}">
                <a16:creationId xmlns:a16="http://schemas.microsoft.com/office/drawing/2014/main" id="{5129421C-0069-4AC1-9FCA-2CC895DB6E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49" y="5140034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B5801FEF-FF2B-410F-890D-705028407407}"/>
              </a:ext>
            </a:extLst>
          </p:cNvPr>
          <p:cNvSpPr/>
          <p:nvPr/>
        </p:nvSpPr>
        <p:spPr>
          <a:xfrm rot="10800000">
            <a:off x="5567753" y="574621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CE0D84D7-68E4-41A4-92D1-BD44CA86F46A}"/>
              </a:ext>
            </a:extLst>
          </p:cNvPr>
          <p:cNvSpPr/>
          <p:nvPr/>
        </p:nvSpPr>
        <p:spPr>
          <a:xfrm rot="16200000">
            <a:off x="7230264" y="449073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braz 22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921D875E-B513-44C1-B16D-74FD36BB11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30" y="2568767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3916EED1-F3E7-4913-A611-F9CEAA129714}"/>
              </a:ext>
            </a:extLst>
          </p:cNvPr>
          <p:cNvSpPr/>
          <p:nvPr/>
        </p:nvSpPr>
        <p:spPr>
          <a:xfrm>
            <a:off x="8579953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5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08" y="52124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09621" y="4657405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53768" y="27775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38591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428" y="26973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80426" y="3788536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84951" y="329728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770" y="1774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60982" y="20798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9" y="20334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80426" y="2820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803DC7F-2CAA-4345-937A-DC3A09FAD9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807" y="2624541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57921BA4-4BBD-452D-B1AD-1936C91B50DC}"/>
              </a:ext>
            </a:extLst>
          </p:cNvPr>
          <p:cNvSpPr/>
          <p:nvPr/>
        </p:nvSpPr>
        <p:spPr>
          <a:xfrm>
            <a:off x="8484330" y="32972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43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20" y="5110836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59033" y="4555804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03180" y="2675994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3757560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840" y="2595774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29838" y="368693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34363" y="3195689"/>
            <a:ext cx="714375" cy="37497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182" y="75848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10394" y="1978268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1" y="1931894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29838" y="27192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1AD81BF-40C3-4D61-A1FF-82F425522B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219" y="2522941"/>
            <a:ext cx="1574800" cy="1574800"/>
          </a:xfrm>
          <a:prstGeom prst="rect">
            <a:avLst/>
          </a:prstGeom>
        </p:spPr>
      </p:pic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289C0358-A116-439C-AC4D-F7F38B246AD9}"/>
              </a:ext>
            </a:extLst>
          </p:cNvPr>
          <p:cNvSpPr/>
          <p:nvPr/>
        </p:nvSpPr>
        <p:spPr>
          <a:xfrm>
            <a:off x="8633742" y="319568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70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60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678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94891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939038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698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65696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7022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040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946252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29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65696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5219E034-AA38-4C46-98E7-6D3314D132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077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96D1280B-A518-4870-AD35-15AE2142BACC}"/>
              </a:ext>
            </a:extLst>
          </p:cNvPr>
          <p:cNvSpPr/>
          <p:nvPr/>
        </p:nvSpPr>
        <p:spPr>
          <a:xfrm>
            <a:off x="8669600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a 3">
            <a:extLst>
              <a:ext uri="{FF2B5EF4-FFF2-40B4-BE49-F238E27FC236}">
                <a16:creationId xmlns:a16="http://schemas.microsoft.com/office/drawing/2014/main" id="{64D33D29-A085-49A5-B112-383247398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0925" y="2930712"/>
            <a:ext cx="996576" cy="9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86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19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6340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0755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3421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3873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5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1477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4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3421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E58959AB-E3E5-421F-9807-C9B7D568DF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6" y="3920247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&#10;&#10;Opis wygenerowany automatycznie">
            <a:extLst>
              <a:ext uri="{FF2B5EF4-FFF2-40B4-BE49-F238E27FC236}">
                <a16:creationId xmlns:a16="http://schemas.microsoft.com/office/drawing/2014/main" id="{F4E5E15E-E926-470A-B9CF-A0D8E0DF32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215" y="4975094"/>
            <a:ext cx="1574801" cy="1574801"/>
          </a:xfrm>
          <a:prstGeom prst="rect">
            <a:avLst/>
          </a:prstGeom>
        </p:spPr>
      </p:pic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3EF2A069-4CAE-4BF5-AB38-07228BEE84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9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F916D869-F647-4D62-B5D5-1E63E6CBBC25}"/>
              </a:ext>
            </a:extLst>
          </p:cNvPr>
          <p:cNvSpPr/>
          <p:nvPr/>
        </p:nvSpPr>
        <p:spPr>
          <a:xfrm>
            <a:off x="853811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81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891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941104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85251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911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2011909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91643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253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92465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42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2011909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02E32511-E88B-442C-81AD-0F5DCDAF83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290" y="2532932"/>
            <a:ext cx="1574800" cy="1574800"/>
          </a:xfrm>
          <a:prstGeom prst="rect">
            <a:avLst/>
          </a:prstGeom>
        </p:spPr>
      </p:pic>
      <p:sp>
        <p:nvSpPr>
          <p:cNvPr id="21" name="Strzałka w prawo 7">
            <a:extLst>
              <a:ext uri="{FF2B5EF4-FFF2-40B4-BE49-F238E27FC236}">
                <a16:creationId xmlns:a16="http://schemas.microsoft.com/office/drawing/2014/main" id="{3F9C23E8-2336-4D2A-AEFD-B7D8C4C6E895}"/>
              </a:ext>
            </a:extLst>
          </p:cNvPr>
          <p:cNvSpPr/>
          <p:nvPr/>
        </p:nvSpPr>
        <p:spPr>
          <a:xfrm>
            <a:off x="8615813" y="320568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63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079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893292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837439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099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964097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868622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441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844653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30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964097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Obraz 15" descr="Obraz zawierający zegar&#10;&#10;Opis wygenerowany automatycznie">
            <a:extLst>
              <a:ext uri="{FF2B5EF4-FFF2-40B4-BE49-F238E27FC236}">
                <a16:creationId xmlns:a16="http://schemas.microsoft.com/office/drawing/2014/main" id="{AE6E037D-856B-45F1-A56E-A3FC751BE39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9" y="5073706"/>
            <a:ext cx="1574801" cy="1574801"/>
          </a:xfrm>
          <a:prstGeom prst="rect">
            <a:avLst/>
          </a:prstGeom>
        </p:spPr>
      </p:pic>
      <p:pic>
        <p:nvPicPr>
          <p:cNvPr id="21" name="Obraz 20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E9BB4A15-C1DF-4FCE-9CFC-53B6E4292D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478" y="2568767"/>
            <a:ext cx="1574800" cy="1574800"/>
          </a:xfrm>
          <a:prstGeom prst="rect">
            <a:avLst/>
          </a:prstGeom>
        </p:spPr>
      </p:pic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1FFD4579-6710-4BF4-9E0B-D2417AC3BE1A}"/>
              </a:ext>
            </a:extLst>
          </p:cNvPr>
          <p:cNvSpPr/>
          <p:nvPr/>
        </p:nvSpPr>
        <p:spPr>
          <a:xfrm>
            <a:off x="8568001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3792878" y="49820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Application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637" y="319403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 rot="5400000">
            <a:off x="5036216" y="236581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B7001054-3BE5-4743-ACE8-D1FFBEDAA306}"/>
              </a:ext>
            </a:extLst>
          </p:cNvPr>
          <p:cNvSpPr/>
          <p:nvPr/>
        </p:nvSpPr>
        <p:spPr>
          <a:xfrm rot="16200000">
            <a:off x="4608901" y="2365809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150834C4-7A0C-497E-AE30-93B79204CCE7}"/>
              </a:ext>
            </a:extLst>
          </p:cNvPr>
          <p:cNvSpPr/>
          <p:nvPr/>
        </p:nvSpPr>
        <p:spPr>
          <a:xfrm rot="16200000">
            <a:off x="2141960" y="3706831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F0A08AC-AF95-48D0-BF81-994B7D8E8A89}"/>
              </a:ext>
            </a:extLst>
          </p:cNvPr>
          <p:cNvSpPr/>
          <p:nvPr/>
        </p:nvSpPr>
        <p:spPr>
          <a:xfrm>
            <a:off x="3476915" y="379394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zaokrąglony 7">
            <a:extLst>
              <a:ext uri="{FF2B5EF4-FFF2-40B4-BE49-F238E27FC236}">
                <a16:creationId xmlns:a16="http://schemas.microsoft.com/office/drawing/2014/main" id="{EF45180C-39B9-4A9D-BBE3-D807A6F281A6}"/>
              </a:ext>
            </a:extLst>
          </p:cNvPr>
          <p:cNvSpPr/>
          <p:nvPr/>
        </p:nvSpPr>
        <p:spPr>
          <a:xfrm>
            <a:off x="8708605" y="3601145"/>
            <a:ext cx="1624203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1" name="Strzałka w prawo 7">
            <a:extLst>
              <a:ext uri="{FF2B5EF4-FFF2-40B4-BE49-F238E27FC236}">
                <a16:creationId xmlns:a16="http://schemas.microsoft.com/office/drawing/2014/main" id="{09F87441-C70E-44CB-92C1-CC3600AE9B59}"/>
              </a:ext>
            </a:extLst>
          </p:cNvPr>
          <p:cNvSpPr/>
          <p:nvPr/>
        </p:nvSpPr>
        <p:spPr>
          <a:xfrm>
            <a:off x="7766307" y="372768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E977B1E0-0672-4775-93D4-635B13C83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3235" y="3194030"/>
            <a:ext cx="1657274" cy="1657274"/>
          </a:xfrm>
          <a:prstGeom prst="rect">
            <a:avLst/>
          </a:prstGeom>
        </p:spPr>
      </p:pic>
      <p:sp>
        <p:nvSpPr>
          <p:cNvPr id="12" name="Prostokąt zaokrąglony 7">
            <a:extLst>
              <a:ext uri="{FF2B5EF4-FFF2-40B4-BE49-F238E27FC236}">
                <a16:creationId xmlns:a16="http://schemas.microsoft.com/office/drawing/2014/main" id="{ECFA3124-FE94-4090-B545-A68DF97C7FCB}"/>
              </a:ext>
            </a:extLst>
          </p:cNvPr>
          <p:cNvSpPr/>
          <p:nvPr/>
        </p:nvSpPr>
        <p:spPr>
          <a:xfrm>
            <a:off x="4406897" y="5736273"/>
            <a:ext cx="2826080" cy="6280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4017113A-BEBD-4740-BFAE-F4DC09408648}"/>
              </a:ext>
            </a:extLst>
          </p:cNvPr>
          <p:cNvSpPr/>
          <p:nvPr/>
        </p:nvSpPr>
        <p:spPr>
          <a:xfrm rot="5400000">
            <a:off x="6494684" y="504014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6659AED6-C0CB-4795-A586-81E3078E4E20}"/>
              </a:ext>
            </a:extLst>
          </p:cNvPr>
          <p:cNvSpPr/>
          <p:nvPr/>
        </p:nvSpPr>
        <p:spPr>
          <a:xfrm rot="16200000" flipV="1">
            <a:off x="4825436" y="502100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01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137946B-E78E-44BC-B144-3D24782BE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26" y="5156662"/>
            <a:ext cx="1574800" cy="1574800"/>
          </a:xfrm>
          <a:prstGeom prst="rect">
            <a:avLst/>
          </a:prstGeom>
        </p:spPr>
      </p:pic>
      <p:sp>
        <p:nvSpPr>
          <p:cNvPr id="6" name="Strzałka w prawo 7">
            <a:extLst>
              <a:ext uri="{FF2B5EF4-FFF2-40B4-BE49-F238E27FC236}">
                <a16:creationId xmlns:a16="http://schemas.microsoft.com/office/drawing/2014/main" id="{59EC8F67-9C19-42B7-B35D-EB675350E7CD}"/>
              </a:ext>
            </a:extLst>
          </p:cNvPr>
          <p:cNvSpPr/>
          <p:nvPr/>
        </p:nvSpPr>
        <p:spPr>
          <a:xfrm rot="5400000">
            <a:off x="3779739" y="460163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zaokrąglony 7">
            <a:extLst>
              <a:ext uri="{FF2B5EF4-FFF2-40B4-BE49-F238E27FC236}">
                <a16:creationId xmlns:a16="http://schemas.microsoft.com/office/drawing/2014/main" id="{9CC1D76F-6D1F-4A61-8A78-69F125DB899E}"/>
              </a:ext>
            </a:extLst>
          </p:cNvPr>
          <p:cNvSpPr/>
          <p:nvPr/>
        </p:nvSpPr>
        <p:spPr>
          <a:xfrm>
            <a:off x="2723886" y="2721820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3" name="Obraz 12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F8E84E5E-BD32-4EFA-9CE1-0F617E2700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3803386"/>
            <a:ext cx="1574800" cy="1574800"/>
          </a:xfrm>
          <a:prstGeom prst="rect">
            <a:avLst/>
          </a:prstGeom>
        </p:spPr>
      </p:pic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E908F96B-AEC8-40CA-AF04-6EF6DD22F9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46" y="2641600"/>
            <a:ext cx="1574800" cy="1574800"/>
          </a:xfrm>
          <a:prstGeom prst="rect">
            <a:avLst/>
          </a:prstGeom>
        </p:spPr>
      </p:pic>
      <p:sp>
        <p:nvSpPr>
          <p:cNvPr id="15" name="Strzałka w prawo 7">
            <a:extLst>
              <a:ext uri="{FF2B5EF4-FFF2-40B4-BE49-F238E27FC236}">
                <a16:creationId xmlns:a16="http://schemas.microsoft.com/office/drawing/2014/main" id="{74FFE159-48AC-41F1-8E90-759D4FCB72AB}"/>
              </a:ext>
            </a:extLst>
          </p:cNvPr>
          <p:cNvSpPr/>
          <p:nvPr/>
        </p:nvSpPr>
        <p:spPr>
          <a:xfrm>
            <a:off x="1850544" y="373276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 w prawo 7">
            <a:extLst>
              <a:ext uri="{FF2B5EF4-FFF2-40B4-BE49-F238E27FC236}">
                <a16:creationId xmlns:a16="http://schemas.microsoft.com/office/drawing/2014/main" id="{BDC26EDD-2F14-46A9-9806-0BF0E6B32719}"/>
              </a:ext>
            </a:extLst>
          </p:cNvPr>
          <p:cNvSpPr/>
          <p:nvPr/>
        </p:nvSpPr>
        <p:spPr>
          <a:xfrm>
            <a:off x="5755069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Obraz 17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9664DE9A-2614-4332-9AB1-C8121D139F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88" y="121674"/>
            <a:ext cx="1574800" cy="1574800"/>
          </a:xfrm>
          <a:prstGeom prst="rect">
            <a:avLst/>
          </a:prstGeom>
        </p:spPr>
      </p:pic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DF976EEB-E009-4994-BA97-65C6E453479F}"/>
              </a:ext>
            </a:extLst>
          </p:cNvPr>
          <p:cNvSpPr/>
          <p:nvPr/>
        </p:nvSpPr>
        <p:spPr>
          <a:xfrm rot="5400000">
            <a:off x="3731100" y="20240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egar&#10;&#10;Opis wygenerowany automatycznie">
            <a:extLst>
              <a:ext uri="{FF2B5EF4-FFF2-40B4-BE49-F238E27FC236}">
                <a16:creationId xmlns:a16="http://schemas.microsoft.com/office/drawing/2014/main" id="{A5780F78-DDE2-4091-A86A-071342FCC1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77" y="1977720"/>
            <a:ext cx="1574800" cy="1574800"/>
          </a:xfrm>
          <a:prstGeom prst="rect">
            <a:avLst/>
          </a:prstGeom>
        </p:spPr>
      </p:pic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46F4A641-390B-42B8-BE34-7554AF7E20C6}"/>
              </a:ext>
            </a:extLst>
          </p:cNvPr>
          <p:cNvSpPr/>
          <p:nvPr/>
        </p:nvSpPr>
        <p:spPr>
          <a:xfrm>
            <a:off x="1850544" y="2765120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Obraz 21" descr="Obraz zawierający zegar, rysunek, znak&#10;&#10;Opis wygenerowany automatycznie">
            <a:extLst>
              <a:ext uri="{FF2B5EF4-FFF2-40B4-BE49-F238E27FC236}">
                <a16:creationId xmlns:a16="http://schemas.microsoft.com/office/drawing/2014/main" id="{4B5774E7-18B4-4636-8E83-BFA629E87BF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925" y="2568767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AB2029FF-550F-4054-B989-7E3DBB2726AD}"/>
              </a:ext>
            </a:extLst>
          </p:cNvPr>
          <p:cNvSpPr/>
          <p:nvPr/>
        </p:nvSpPr>
        <p:spPr>
          <a:xfrm>
            <a:off x="8454448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8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4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: ścięte rogi u góry 1">
            <a:extLst>
              <a:ext uri="{FF2B5EF4-FFF2-40B4-BE49-F238E27FC236}">
                <a16:creationId xmlns:a16="http://schemas.microsoft.com/office/drawing/2014/main" id="{64D3AA40-BAFD-4E79-8AF2-09FA5B472B08}"/>
              </a:ext>
            </a:extLst>
          </p:cNvPr>
          <p:cNvSpPr/>
          <p:nvPr/>
        </p:nvSpPr>
        <p:spPr>
          <a:xfrm>
            <a:off x="2059254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załka w prawo 7">
            <a:extLst>
              <a:ext uri="{FF2B5EF4-FFF2-40B4-BE49-F238E27FC236}">
                <a16:creationId xmlns:a16="http://schemas.microsoft.com/office/drawing/2014/main" id="{9F357059-2133-4700-9014-DC9B074F9DF1}"/>
              </a:ext>
            </a:extLst>
          </p:cNvPr>
          <p:cNvSpPr/>
          <p:nvPr/>
        </p:nvSpPr>
        <p:spPr>
          <a:xfrm>
            <a:off x="5211389" y="3241515"/>
            <a:ext cx="1769221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rostokąt: ścięte rogi u góry 3">
            <a:extLst>
              <a:ext uri="{FF2B5EF4-FFF2-40B4-BE49-F238E27FC236}">
                <a16:creationId xmlns:a16="http://schemas.microsoft.com/office/drawing/2014/main" id="{A444FE7D-67CB-47C7-8FA3-F45496FB3AD9}"/>
              </a:ext>
            </a:extLst>
          </p:cNvPr>
          <p:cNvSpPr/>
          <p:nvPr/>
        </p:nvSpPr>
        <p:spPr>
          <a:xfrm>
            <a:off x="7271359" y="2639008"/>
            <a:ext cx="2861387" cy="1579984"/>
          </a:xfrm>
          <a:prstGeom prst="snip2SameRect">
            <a:avLst>
              <a:gd name="adj1" fmla="val 50000"/>
              <a:gd name="adj2" fmla="val 0"/>
            </a:avLst>
          </a:prstGeom>
          <a:ln w="127000" cap="rnd">
            <a:round/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7ED5FE50-C7CF-4580-8182-C5C082B1DAFA}"/>
              </a:ext>
            </a:extLst>
          </p:cNvPr>
          <p:cNvGrpSpPr/>
          <p:nvPr/>
        </p:nvGrpSpPr>
        <p:grpSpPr>
          <a:xfrm>
            <a:off x="5629982" y="2678123"/>
            <a:ext cx="1097502" cy="750877"/>
            <a:chOff x="2244674" y="3255378"/>
            <a:chExt cx="1097502" cy="750877"/>
          </a:xfrm>
        </p:grpSpPr>
        <p:pic>
          <p:nvPicPr>
            <p:cNvPr id="6" name="Picture 28">
              <a:extLst>
                <a:ext uri="{FF2B5EF4-FFF2-40B4-BE49-F238E27FC236}">
                  <a16:creationId xmlns:a16="http://schemas.microsoft.com/office/drawing/2014/main" id="{19676160-A3FA-48FF-981D-BEDC91D80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4674" y="3255378"/>
              <a:ext cx="1097502" cy="750877"/>
            </a:xfrm>
            <a:prstGeom prst="rect">
              <a:avLst/>
            </a:prstGeom>
          </p:spPr>
        </p:pic>
        <p:sp>
          <p:nvSpPr>
            <p:cNvPr id="7" name="pole tekstowe 6">
              <a:extLst>
                <a:ext uri="{FF2B5EF4-FFF2-40B4-BE49-F238E27FC236}">
                  <a16:creationId xmlns:a16="http://schemas.microsoft.com/office/drawing/2014/main" id="{64F9E631-BCD1-4982-8EA3-F337712D50F4}"/>
                </a:ext>
              </a:extLst>
            </p:cNvPr>
            <p:cNvSpPr txBox="1"/>
            <p:nvPr/>
          </p:nvSpPr>
          <p:spPr>
            <a:xfrm>
              <a:off x="2367667" y="357208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/>
            </a:p>
          </p:txBody>
        </p:sp>
      </p:grp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ADE51CB5-F9EA-4E3B-8E1E-D84E3BD3DD86}"/>
              </a:ext>
            </a:extLst>
          </p:cNvPr>
          <p:cNvSpPr/>
          <p:nvPr/>
        </p:nvSpPr>
        <p:spPr>
          <a:xfrm>
            <a:off x="1031861" y="3144486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036492BD-014D-43E0-B050-D8FB4D5069B4}"/>
              </a:ext>
            </a:extLst>
          </p:cNvPr>
          <p:cNvSpPr/>
          <p:nvPr/>
        </p:nvSpPr>
        <p:spPr>
          <a:xfrm>
            <a:off x="10303397" y="3176672"/>
            <a:ext cx="90729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6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zaokrąglony 7">
            <a:extLst>
              <a:ext uri="{FF2B5EF4-FFF2-40B4-BE49-F238E27FC236}">
                <a16:creationId xmlns:a16="http://schemas.microsoft.com/office/drawing/2014/main" id="{D4D6656B-CEAF-4A6E-801E-E3A21E55EFD9}"/>
              </a:ext>
            </a:extLst>
          </p:cNvPr>
          <p:cNvSpPr/>
          <p:nvPr/>
        </p:nvSpPr>
        <p:spPr>
          <a:xfrm rot="16200000">
            <a:off x="8192544" y="261937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F1AB73FC-65F8-4ACB-9A8D-35A416B94670}"/>
              </a:ext>
            </a:extLst>
          </p:cNvPr>
          <p:cNvSpPr/>
          <p:nvPr/>
        </p:nvSpPr>
        <p:spPr>
          <a:xfrm rot="16200000">
            <a:off x="7894683" y="2914747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 rot="16200000">
            <a:off x="2023432" y="3210123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363" y="2410012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4434320" y="446544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 rot="16200000">
            <a:off x="7604014" y="3210122"/>
            <a:ext cx="2826081" cy="141436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Backend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D2BC9E65-596C-4D35-B5CA-9E701D8D49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6889" y="3932156"/>
            <a:ext cx="1657274" cy="1657274"/>
          </a:xfrm>
          <a:prstGeom prst="rect">
            <a:avLst/>
          </a:prstGeom>
        </p:spPr>
      </p:pic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>
            <a:off x="4434318" y="28500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załka w prawo 7">
            <a:extLst>
              <a:ext uri="{FF2B5EF4-FFF2-40B4-BE49-F238E27FC236}">
                <a16:creationId xmlns:a16="http://schemas.microsoft.com/office/drawing/2014/main" id="{63BCBCEF-61E8-4E88-8F71-9A7120F3E430}"/>
              </a:ext>
            </a:extLst>
          </p:cNvPr>
          <p:cNvSpPr/>
          <p:nvPr/>
        </p:nvSpPr>
        <p:spPr>
          <a:xfrm>
            <a:off x="7304832" y="4899422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załka w prawo 7">
            <a:extLst>
              <a:ext uri="{FF2B5EF4-FFF2-40B4-BE49-F238E27FC236}">
                <a16:creationId xmlns:a16="http://schemas.microsoft.com/office/drawing/2014/main" id="{1CC5AB13-9E7D-48A3-B416-928659E5E1EB}"/>
              </a:ext>
            </a:extLst>
          </p:cNvPr>
          <p:cNvSpPr/>
          <p:nvPr/>
        </p:nvSpPr>
        <p:spPr>
          <a:xfrm rot="10800000">
            <a:off x="7304832" y="300992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załka w prawo 7">
            <a:extLst>
              <a:ext uri="{FF2B5EF4-FFF2-40B4-BE49-F238E27FC236}">
                <a16:creationId xmlns:a16="http://schemas.microsoft.com/office/drawing/2014/main" id="{C0B146BF-E4C7-4992-A1CF-784F1DEEA720}"/>
              </a:ext>
            </a:extLst>
          </p:cNvPr>
          <p:cNvSpPr/>
          <p:nvPr/>
        </p:nvSpPr>
        <p:spPr>
          <a:xfrm rot="10800000">
            <a:off x="7304830" y="4379073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załka w prawo 7">
            <a:extLst>
              <a:ext uri="{FF2B5EF4-FFF2-40B4-BE49-F238E27FC236}">
                <a16:creationId xmlns:a16="http://schemas.microsoft.com/office/drawing/2014/main" id="{377C51E0-D110-4256-89E5-80F19D5D7BBD}"/>
              </a:ext>
            </a:extLst>
          </p:cNvPr>
          <p:cNvSpPr/>
          <p:nvPr/>
        </p:nvSpPr>
        <p:spPr>
          <a:xfrm rot="10800000">
            <a:off x="4434318" y="335069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trzałka w prawo 7">
            <a:extLst>
              <a:ext uri="{FF2B5EF4-FFF2-40B4-BE49-F238E27FC236}">
                <a16:creationId xmlns:a16="http://schemas.microsoft.com/office/drawing/2014/main" id="{445D2FAC-6C37-4DA2-B613-3DF5433F34D5}"/>
              </a:ext>
            </a:extLst>
          </p:cNvPr>
          <p:cNvSpPr/>
          <p:nvPr/>
        </p:nvSpPr>
        <p:spPr>
          <a:xfrm rot="16200000" flipH="1">
            <a:off x="5869576" y="1865340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95593FC9-8BDE-44CA-87E5-CB9D72D36A2F}"/>
              </a:ext>
            </a:extLst>
          </p:cNvPr>
          <p:cNvSpPr/>
          <p:nvPr/>
        </p:nvSpPr>
        <p:spPr>
          <a:xfrm>
            <a:off x="5356889" y="914792"/>
            <a:ext cx="1778019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14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5040146" y="210601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43" y="5280525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6096000" y="336207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7012191" y="2842382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3905378" y="473255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3068103" y="2845683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63" y="5277224"/>
            <a:ext cx="1574800" cy="1574800"/>
          </a:xfrm>
          <a:prstGeom prst="rect">
            <a:avLst/>
          </a:prstGeom>
        </p:spPr>
      </p:pic>
      <p:sp>
        <p:nvSpPr>
          <p:cNvPr id="21" name="Prostokąt zaokrąglony 7">
            <a:extLst>
              <a:ext uri="{FF2B5EF4-FFF2-40B4-BE49-F238E27FC236}">
                <a16:creationId xmlns:a16="http://schemas.microsoft.com/office/drawing/2014/main" id="{73F95303-B231-477E-BBC1-CEFC4BA78629}"/>
              </a:ext>
            </a:extLst>
          </p:cNvPr>
          <p:cNvSpPr/>
          <p:nvPr/>
        </p:nvSpPr>
        <p:spPr>
          <a:xfrm rot="16200000">
            <a:off x="762462" y="3226624"/>
            <a:ext cx="1826071" cy="54919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22" name="Strzałka w prawo 7">
            <a:extLst>
              <a:ext uri="{FF2B5EF4-FFF2-40B4-BE49-F238E27FC236}">
                <a16:creationId xmlns:a16="http://schemas.microsoft.com/office/drawing/2014/main" id="{B257B2DA-37F7-4392-9AC1-49E453C6EAEC}"/>
              </a:ext>
            </a:extLst>
          </p:cNvPr>
          <p:cNvSpPr/>
          <p:nvPr/>
        </p:nvSpPr>
        <p:spPr>
          <a:xfrm>
            <a:off x="2151912" y="3313737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4356602" y="4687241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5143709" y="205557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6880168" y="2055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8068043" y="4687241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39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4994178" y="924544"/>
            <a:ext cx="1737361" cy="738631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 Black" panose="020B0A04020102020204" pitchFamily="34" charset="0"/>
            </a:endParaRP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5A293DA1-0505-49F2-8EEC-A4DDA04E1A04}"/>
              </a:ext>
            </a:extLst>
          </p:cNvPr>
          <p:cNvGrpSpPr/>
          <p:nvPr/>
        </p:nvGrpSpPr>
        <p:grpSpPr>
          <a:xfrm>
            <a:off x="2364469" y="2632952"/>
            <a:ext cx="1737361" cy="1391477"/>
            <a:chOff x="2121278" y="1879058"/>
            <a:chExt cx="1737361" cy="1391477"/>
          </a:xfrm>
        </p:grpSpPr>
        <p:sp>
          <p:nvSpPr>
            <p:cNvPr id="16" name="Prostokąt zaokrąglony 7">
              <a:extLst>
                <a:ext uri="{FF2B5EF4-FFF2-40B4-BE49-F238E27FC236}">
                  <a16:creationId xmlns:a16="http://schemas.microsoft.com/office/drawing/2014/main" id="{F8E9F88E-B922-4D51-A108-9617C9C2D18D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Obraz 17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B9311202-139E-468E-B15D-6EE7788A2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0" name="Grupa 19">
            <a:extLst>
              <a:ext uri="{FF2B5EF4-FFF2-40B4-BE49-F238E27FC236}">
                <a16:creationId xmlns:a16="http://schemas.microsoft.com/office/drawing/2014/main" id="{F38D778B-1649-460D-B023-A236B2CFE9D8}"/>
              </a:ext>
            </a:extLst>
          </p:cNvPr>
          <p:cNvGrpSpPr/>
          <p:nvPr/>
        </p:nvGrpSpPr>
        <p:grpSpPr>
          <a:xfrm>
            <a:off x="4994178" y="2632952"/>
            <a:ext cx="1737361" cy="1391477"/>
            <a:chOff x="2121278" y="1879058"/>
            <a:chExt cx="1737361" cy="1391477"/>
          </a:xfrm>
        </p:grpSpPr>
        <p:sp>
          <p:nvSpPr>
            <p:cNvPr id="26" name="Prostokąt zaokrąglony 7">
              <a:extLst>
                <a:ext uri="{FF2B5EF4-FFF2-40B4-BE49-F238E27FC236}">
                  <a16:creationId xmlns:a16="http://schemas.microsoft.com/office/drawing/2014/main" id="{2A4938B3-80CE-49D9-9DFE-355F929538F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27" name="Obraz 2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8DA3A20-3ACD-4479-8B8A-497F7E74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29" name="Grupa 28">
            <a:extLst>
              <a:ext uri="{FF2B5EF4-FFF2-40B4-BE49-F238E27FC236}">
                <a16:creationId xmlns:a16="http://schemas.microsoft.com/office/drawing/2014/main" id="{5441B126-C22E-4DAA-80AA-A35808BA55B2}"/>
              </a:ext>
            </a:extLst>
          </p:cNvPr>
          <p:cNvGrpSpPr/>
          <p:nvPr/>
        </p:nvGrpSpPr>
        <p:grpSpPr>
          <a:xfrm>
            <a:off x="7623887" y="2632952"/>
            <a:ext cx="1737361" cy="1391477"/>
            <a:chOff x="2121278" y="1879058"/>
            <a:chExt cx="1737361" cy="1391477"/>
          </a:xfrm>
        </p:grpSpPr>
        <p:sp>
          <p:nvSpPr>
            <p:cNvPr id="30" name="Prostokąt zaokrąglony 7">
              <a:extLst>
                <a:ext uri="{FF2B5EF4-FFF2-40B4-BE49-F238E27FC236}">
                  <a16:creationId xmlns:a16="http://schemas.microsoft.com/office/drawing/2014/main" id="{3A53DDD7-88D8-436A-AE30-730B24BD2A2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1" name="Obraz 30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244EED24-4B0B-43AF-9A9D-49F58BB1C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2" name="Grupa 31">
            <a:extLst>
              <a:ext uri="{FF2B5EF4-FFF2-40B4-BE49-F238E27FC236}">
                <a16:creationId xmlns:a16="http://schemas.microsoft.com/office/drawing/2014/main" id="{00169C7B-F8C3-4F78-889D-5B859C8CF7CA}"/>
              </a:ext>
            </a:extLst>
          </p:cNvPr>
          <p:cNvGrpSpPr/>
          <p:nvPr/>
        </p:nvGrpSpPr>
        <p:grpSpPr>
          <a:xfrm>
            <a:off x="3674460" y="4341360"/>
            <a:ext cx="1737361" cy="1391477"/>
            <a:chOff x="2121278" y="1879058"/>
            <a:chExt cx="1737361" cy="1391477"/>
          </a:xfrm>
        </p:grpSpPr>
        <p:sp>
          <p:nvSpPr>
            <p:cNvPr id="33" name="Prostokąt zaokrąglony 7">
              <a:extLst>
                <a:ext uri="{FF2B5EF4-FFF2-40B4-BE49-F238E27FC236}">
                  <a16:creationId xmlns:a16="http://schemas.microsoft.com/office/drawing/2014/main" id="{3A6E7FDB-8816-44CE-A38E-E5F932DD453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4" name="Obraz 33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685366D0-83A5-4645-84BF-977A1C540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5" name="Grupa 34">
            <a:extLst>
              <a:ext uri="{FF2B5EF4-FFF2-40B4-BE49-F238E27FC236}">
                <a16:creationId xmlns:a16="http://schemas.microsoft.com/office/drawing/2014/main" id="{807EA430-4D19-46BF-9551-6A911DA89A5B}"/>
              </a:ext>
            </a:extLst>
          </p:cNvPr>
          <p:cNvGrpSpPr/>
          <p:nvPr/>
        </p:nvGrpSpPr>
        <p:grpSpPr>
          <a:xfrm>
            <a:off x="6339191" y="4341360"/>
            <a:ext cx="1737361" cy="1391477"/>
            <a:chOff x="2121278" y="1879058"/>
            <a:chExt cx="1737361" cy="1391477"/>
          </a:xfrm>
        </p:grpSpPr>
        <p:sp>
          <p:nvSpPr>
            <p:cNvPr id="36" name="Prostokąt zaokrąglony 7">
              <a:extLst>
                <a:ext uri="{FF2B5EF4-FFF2-40B4-BE49-F238E27FC236}">
                  <a16:creationId xmlns:a16="http://schemas.microsoft.com/office/drawing/2014/main" id="{614542EB-BD93-47A3-8070-03588530B965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37" name="Obraz 36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93CDAC4A-8955-4C2C-968E-E1B544F63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38" name="Grupa 37">
            <a:extLst>
              <a:ext uri="{FF2B5EF4-FFF2-40B4-BE49-F238E27FC236}">
                <a16:creationId xmlns:a16="http://schemas.microsoft.com/office/drawing/2014/main" id="{DBFBECD3-E271-462C-86E8-691CBDD54261}"/>
              </a:ext>
            </a:extLst>
          </p:cNvPr>
          <p:cNvGrpSpPr/>
          <p:nvPr/>
        </p:nvGrpSpPr>
        <p:grpSpPr>
          <a:xfrm>
            <a:off x="9003922" y="4341360"/>
            <a:ext cx="1737361" cy="1391477"/>
            <a:chOff x="2121278" y="1879058"/>
            <a:chExt cx="1737361" cy="1391477"/>
          </a:xfrm>
        </p:grpSpPr>
        <p:sp>
          <p:nvSpPr>
            <p:cNvPr id="39" name="Prostokąt zaokrąglony 7">
              <a:extLst>
                <a:ext uri="{FF2B5EF4-FFF2-40B4-BE49-F238E27FC236}">
                  <a16:creationId xmlns:a16="http://schemas.microsoft.com/office/drawing/2014/main" id="{1384E6EE-285E-47FF-8C61-075C89E1579E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0" name="Obraz 39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4B19F908-941B-4214-B1D5-F12E3C066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grpSp>
        <p:nvGrpSpPr>
          <p:cNvPr id="41" name="Grupa 40">
            <a:extLst>
              <a:ext uri="{FF2B5EF4-FFF2-40B4-BE49-F238E27FC236}">
                <a16:creationId xmlns:a16="http://schemas.microsoft.com/office/drawing/2014/main" id="{18894D9B-386F-4C7E-AAD2-083EA7C77D2D}"/>
              </a:ext>
            </a:extLst>
          </p:cNvPr>
          <p:cNvGrpSpPr/>
          <p:nvPr/>
        </p:nvGrpSpPr>
        <p:grpSpPr>
          <a:xfrm>
            <a:off x="1011027" y="4341360"/>
            <a:ext cx="1737361" cy="1391477"/>
            <a:chOff x="2121278" y="1879058"/>
            <a:chExt cx="1737361" cy="1391477"/>
          </a:xfrm>
        </p:grpSpPr>
        <p:sp>
          <p:nvSpPr>
            <p:cNvPr id="42" name="Prostokąt zaokrąglony 7">
              <a:extLst>
                <a:ext uri="{FF2B5EF4-FFF2-40B4-BE49-F238E27FC236}">
                  <a16:creationId xmlns:a16="http://schemas.microsoft.com/office/drawing/2014/main" id="{3FD8BE47-DF13-40C3-A1BE-74B943A7E95B}"/>
                </a:ext>
              </a:extLst>
            </p:cNvPr>
            <p:cNvSpPr/>
            <p:nvPr/>
          </p:nvSpPr>
          <p:spPr>
            <a:xfrm>
              <a:off x="2121278" y="1879058"/>
              <a:ext cx="1737361" cy="73863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Arial Black" panose="020B0A04020102020204" pitchFamily="34" charset="0"/>
              </a:endParaRPr>
            </a:p>
          </p:txBody>
        </p:sp>
        <p:pic>
          <p:nvPicPr>
            <p:cNvPr id="43" name="Obraz 42" descr="Obraz zawierający budynek, rysunek, zegar&#10;&#10;Opis wygenerowany automatycznie">
              <a:extLst>
                <a:ext uri="{FF2B5EF4-FFF2-40B4-BE49-F238E27FC236}">
                  <a16:creationId xmlns:a16="http://schemas.microsoft.com/office/drawing/2014/main" id="{3A29EA24-AC70-4882-8D76-914493487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246" y="2704142"/>
              <a:ext cx="566393" cy="566393"/>
            </a:xfrm>
            <a:prstGeom prst="rect">
              <a:avLst/>
            </a:prstGeom>
          </p:spPr>
        </p:pic>
      </p:grpSp>
      <p:sp>
        <p:nvSpPr>
          <p:cNvPr id="45" name="Strzałka w prawo 7">
            <a:extLst>
              <a:ext uri="{FF2B5EF4-FFF2-40B4-BE49-F238E27FC236}">
                <a16:creationId xmlns:a16="http://schemas.microsoft.com/office/drawing/2014/main" id="{37BFC02D-4A2C-4DB3-B08C-115CDD030659}"/>
              </a:ext>
            </a:extLst>
          </p:cNvPr>
          <p:cNvSpPr/>
          <p:nvPr/>
        </p:nvSpPr>
        <p:spPr>
          <a:xfrm rot="13321376" flipV="1">
            <a:off x="6850683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Strzałka w prawo 7">
            <a:extLst>
              <a:ext uri="{FF2B5EF4-FFF2-40B4-BE49-F238E27FC236}">
                <a16:creationId xmlns:a16="http://schemas.microsoft.com/office/drawing/2014/main" id="{F77C5C96-B886-4594-8B52-ED66D5EB88B4}"/>
              </a:ext>
            </a:extLst>
          </p:cNvPr>
          <p:cNvSpPr/>
          <p:nvPr/>
        </p:nvSpPr>
        <p:spPr>
          <a:xfrm rot="13321376" flipV="1">
            <a:off x="6875846" y="368903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trzałka w prawo 7">
            <a:extLst>
              <a:ext uri="{FF2B5EF4-FFF2-40B4-BE49-F238E27FC236}">
                <a16:creationId xmlns:a16="http://schemas.microsoft.com/office/drawing/2014/main" id="{C24A5A4E-2B11-4E9D-9A69-A0F10BF19729}"/>
              </a:ext>
            </a:extLst>
          </p:cNvPr>
          <p:cNvSpPr/>
          <p:nvPr/>
        </p:nvSpPr>
        <p:spPr>
          <a:xfrm rot="13321376" flipV="1">
            <a:off x="9505555" y="368827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Strzałka w prawo 7">
            <a:extLst>
              <a:ext uri="{FF2B5EF4-FFF2-40B4-BE49-F238E27FC236}">
                <a16:creationId xmlns:a16="http://schemas.microsoft.com/office/drawing/2014/main" id="{13DDE1C9-B7A9-4F28-B473-F21D6EC04A1B}"/>
              </a:ext>
            </a:extLst>
          </p:cNvPr>
          <p:cNvSpPr/>
          <p:nvPr/>
        </p:nvSpPr>
        <p:spPr>
          <a:xfrm rot="8278624" flipH="1" flipV="1">
            <a:off x="4185952" y="195076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Strzałka w prawo 7">
            <a:extLst>
              <a:ext uri="{FF2B5EF4-FFF2-40B4-BE49-F238E27FC236}">
                <a16:creationId xmlns:a16="http://schemas.microsoft.com/office/drawing/2014/main" id="{2435717D-9D22-4761-B51E-EE7303F28DFB}"/>
              </a:ext>
            </a:extLst>
          </p:cNvPr>
          <p:cNvSpPr/>
          <p:nvPr/>
        </p:nvSpPr>
        <p:spPr>
          <a:xfrm rot="8278624" flipH="1" flipV="1">
            <a:off x="1997234" y="3688274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rzałka w prawo 7">
            <a:extLst>
              <a:ext uri="{FF2B5EF4-FFF2-40B4-BE49-F238E27FC236}">
                <a16:creationId xmlns:a16="http://schemas.microsoft.com/office/drawing/2014/main" id="{41FBAEA4-CE25-4560-A1D0-2BF2F1047427}"/>
              </a:ext>
            </a:extLst>
          </p:cNvPr>
          <p:cNvSpPr/>
          <p:nvPr/>
        </p:nvSpPr>
        <p:spPr>
          <a:xfrm rot="8278624" flipH="1" flipV="1">
            <a:off x="4626943" y="3687515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trzałka w prawo 7">
            <a:extLst>
              <a:ext uri="{FF2B5EF4-FFF2-40B4-BE49-F238E27FC236}">
                <a16:creationId xmlns:a16="http://schemas.microsoft.com/office/drawing/2014/main" id="{EF723522-183C-4EBF-8113-A91A650C7BBB}"/>
              </a:ext>
            </a:extLst>
          </p:cNvPr>
          <p:cNvSpPr/>
          <p:nvPr/>
        </p:nvSpPr>
        <p:spPr>
          <a:xfrm rot="16200000" flipH="1">
            <a:off x="5505670" y="1960579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3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zaokrąglony 7">
            <a:extLst>
              <a:ext uri="{FF2B5EF4-FFF2-40B4-BE49-F238E27FC236}">
                <a16:creationId xmlns:a16="http://schemas.microsoft.com/office/drawing/2014/main" id="{410EE681-0A5C-4000-871A-C117C976057A}"/>
              </a:ext>
            </a:extLst>
          </p:cNvPr>
          <p:cNvSpPr/>
          <p:nvPr/>
        </p:nvSpPr>
        <p:spPr>
          <a:xfrm>
            <a:off x="2165622" y="127916"/>
            <a:ext cx="2826081" cy="141436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Frontend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4" name="Obraz 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BBDBE7EA-2FE7-41C2-95C1-3A7D6CA5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19" y="5197840"/>
            <a:ext cx="1574800" cy="1574800"/>
          </a:xfrm>
          <a:prstGeom prst="rect">
            <a:avLst/>
          </a:prstGeom>
        </p:spPr>
      </p:pic>
      <p:sp>
        <p:nvSpPr>
          <p:cNvPr id="5" name="Strzałka w prawo 7">
            <a:extLst>
              <a:ext uri="{FF2B5EF4-FFF2-40B4-BE49-F238E27FC236}">
                <a16:creationId xmlns:a16="http://schemas.microsoft.com/office/drawing/2014/main" id="{9A20BD64-84CF-4576-B64E-F7E4C947C577}"/>
              </a:ext>
            </a:extLst>
          </p:cNvPr>
          <p:cNvSpPr/>
          <p:nvPr/>
        </p:nvSpPr>
        <p:spPr>
          <a:xfrm>
            <a:off x="3221476" y="3279392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zaokrąglony 7">
            <a:extLst>
              <a:ext uri="{FF2B5EF4-FFF2-40B4-BE49-F238E27FC236}">
                <a16:creationId xmlns:a16="http://schemas.microsoft.com/office/drawing/2014/main" id="{325F6862-D1D8-4CD7-B0EA-288893EFD99C}"/>
              </a:ext>
            </a:extLst>
          </p:cNvPr>
          <p:cNvSpPr/>
          <p:nvPr/>
        </p:nvSpPr>
        <p:spPr>
          <a:xfrm>
            <a:off x="4137667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8" name="Strzałka w prawo 7">
            <a:extLst>
              <a:ext uri="{FF2B5EF4-FFF2-40B4-BE49-F238E27FC236}">
                <a16:creationId xmlns:a16="http://schemas.microsoft.com/office/drawing/2014/main" id="{E4CE4CFA-C969-421B-9437-437C6862970D}"/>
              </a:ext>
            </a:extLst>
          </p:cNvPr>
          <p:cNvSpPr/>
          <p:nvPr/>
        </p:nvSpPr>
        <p:spPr>
          <a:xfrm rot="5400000">
            <a:off x="1030854" y="4649868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zaokrąglony 7">
            <a:extLst>
              <a:ext uri="{FF2B5EF4-FFF2-40B4-BE49-F238E27FC236}">
                <a16:creationId xmlns:a16="http://schemas.microsoft.com/office/drawing/2014/main" id="{95D4D01A-1ED1-4F96-B2D0-9F87A68817EE}"/>
              </a:ext>
            </a:extLst>
          </p:cNvPr>
          <p:cNvSpPr/>
          <p:nvPr/>
        </p:nvSpPr>
        <p:spPr>
          <a:xfrm>
            <a:off x="193579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>
                <a:latin typeface="Arial Black" panose="020B0A04020102020204" pitchFamily="34" charset="0"/>
              </a:rPr>
              <a:t>Marketing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4" name="Obraz 13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A3B8463A-8CCD-4F73-9F79-0E4979BAAF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39" y="5194539"/>
            <a:ext cx="1574800" cy="1574800"/>
          </a:xfrm>
          <a:prstGeom prst="rect">
            <a:avLst/>
          </a:prstGeom>
        </p:spPr>
      </p:pic>
      <p:sp>
        <p:nvSpPr>
          <p:cNvPr id="23" name="Strzałka w prawo 7">
            <a:extLst>
              <a:ext uri="{FF2B5EF4-FFF2-40B4-BE49-F238E27FC236}">
                <a16:creationId xmlns:a16="http://schemas.microsoft.com/office/drawing/2014/main" id="{484B924E-A798-42A8-833D-67B8EC2F8A54}"/>
              </a:ext>
            </a:extLst>
          </p:cNvPr>
          <p:cNvSpPr/>
          <p:nvPr/>
        </p:nvSpPr>
        <p:spPr>
          <a:xfrm rot="16200000">
            <a:off x="1482078" y="4604556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trzałka w prawo 7">
            <a:extLst>
              <a:ext uri="{FF2B5EF4-FFF2-40B4-BE49-F238E27FC236}">
                <a16:creationId xmlns:a16="http://schemas.microsoft.com/office/drawing/2014/main" id="{49BD150B-7C70-4E40-A767-588FF3CED814}"/>
              </a:ext>
            </a:extLst>
          </p:cNvPr>
          <p:cNvSpPr/>
          <p:nvPr/>
        </p:nvSpPr>
        <p:spPr>
          <a:xfrm rot="17555888">
            <a:off x="2269185" y="1972893"/>
            <a:ext cx="714375" cy="37497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rzałka w prawo 7">
            <a:extLst>
              <a:ext uri="{FF2B5EF4-FFF2-40B4-BE49-F238E27FC236}">
                <a16:creationId xmlns:a16="http://schemas.microsoft.com/office/drawing/2014/main" id="{384B2C5A-05B0-4F54-B74B-F8DB38B79B8B}"/>
              </a:ext>
            </a:extLst>
          </p:cNvPr>
          <p:cNvSpPr/>
          <p:nvPr/>
        </p:nvSpPr>
        <p:spPr>
          <a:xfrm rot="14783238" flipH="1">
            <a:off x="4005644" y="1972894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rzałka w prawo 7">
            <a:extLst>
              <a:ext uri="{FF2B5EF4-FFF2-40B4-BE49-F238E27FC236}">
                <a16:creationId xmlns:a16="http://schemas.microsoft.com/office/drawing/2014/main" id="{29F87C25-036F-4E7B-A8FA-24F5C9A0361C}"/>
              </a:ext>
            </a:extLst>
          </p:cNvPr>
          <p:cNvSpPr/>
          <p:nvPr/>
        </p:nvSpPr>
        <p:spPr>
          <a:xfrm rot="5400000">
            <a:off x="4907079" y="4604556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rostokąt zaokrąglony 7">
            <a:extLst>
              <a:ext uri="{FF2B5EF4-FFF2-40B4-BE49-F238E27FC236}">
                <a16:creationId xmlns:a16="http://schemas.microsoft.com/office/drawing/2014/main" id="{54E3FACD-8C1B-41FE-AF3E-3CC5969B5239}"/>
              </a:ext>
            </a:extLst>
          </p:cNvPr>
          <p:cNvSpPr/>
          <p:nvPr/>
        </p:nvSpPr>
        <p:spPr>
          <a:xfrm>
            <a:off x="4137667" y="2762998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Orders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sp>
        <p:nvSpPr>
          <p:cNvPr id="16" name="Prostokąt zaokrąglony 7">
            <a:extLst>
              <a:ext uri="{FF2B5EF4-FFF2-40B4-BE49-F238E27FC236}">
                <a16:creationId xmlns:a16="http://schemas.microsoft.com/office/drawing/2014/main" id="{6A31196C-60ED-411D-A9D6-4EEB8D3F5472}"/>
              </a:ext>
            </a:extLst>
          </p:cNvPr>
          <p:cNvSpPr/>
          <p:nvPr/>
        </p:nvSpPr>
        <p:spPr>
          <a:xfrm>
            <a:off x="8081755" y="2759697"/>
            <a:ext cx="2826081" cy="14143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dirty="0" err="1">
                <a:latin typeface="Arial Black" panose="020B0A04020102020204" pitchFamily="34" charset="0"/>
              </a:rPr>
              <a:t>Shipping</a:t>
            </a:r>
            <a:endParaRPr lang="en-US" sz="2000" dirty="0">
              <a:latin typeface="Arial Black" panose="020B0A04020102020204" pitchFamily="34" charset="0"/>
            </a:endParaRPr>
          </a:p>
        </p:txBody>
      </p:sp>
      <p:pic>
        <p:nvPicPr>
          <p:cNvPr id="17" name="Obraz 16" descr="Obraz zawierający budynek, rysunek, zegar&#10;&#10;Opis wygenerowany automatycznie">
            <a:extLst>
              <a:ext uri="{FF2B5EF4-FFF2-40B4-BE49-F238E27FC236}">
                <a16:creationId xmlns:a16="http://schemas.microsoft.com/office/drawing/2014/main" id="{4FE35103-BE55-4AFB-9407-48BF6D5FF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83" y="5194540"/>
            <a:ext cx="1574800" cy="1574800"/>
          </a:xfrm>
          <a:prstGeom prst="rect">
            <a:avLst/>
          </a:prstGeom>
        </p:spPr>
      </p:pic>
      <p:sp>
        <p:nvSpPr>
          <p:cNvPr id="18" name="Strzałka w prawo 7">
            <a:extLst>
              <a:ext uri="{FF2B5EF4-FFF2-40B4-BE49-F238E27FC236}">
                <a16:creationId xmlns:a16="http://schemas.microsoft.com/office/drawing/2014/main" id="{E136202F-94B2-4FB9-847F-01D1DB624569}"/>
              </a:ext>
            </a:extLst>
          </p:cNvPr>
          <p:cNvSpPr/>
          <p:nvPr/>
        </p:nvSpPr>
        <p:spPr>
          <a:xfrm rot="5400000">
            <a:off x="9147963" y="4604557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rzałka w prawo 7">
            <a:extLst>
              <a:ext uri="{FF2B5EF4-FFF2-40B4-BE49-F238E27FC236}">
                <a16:creationId xmlns:a16="http://schemas.microsoft.com/office/drawing/2014/main" id="{94595D2B-2924-43A0-8475-4B64326246E0}"/>
              </a:ext>
            </a:extLst>
          </p:cNvPr>
          <p:cNvSpPr/>
          <p:nvPr/>
        </p:nvSpPr>
        <p:spPr>
          <a:xfrm>
            <a:off x="7165564" y="324151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rzałka w prawo 7">
            <a:extLst>
              <a:ext uri="{FF2B5EF4-FFF2-40B4-BE49-F238E27FC236}">
                <a16:creationId xmlns:a16="http://schemas.microsoft.com/office/drawing/2014/main" id="{E26EB79F-FD4F-4CF2-AB41-418F4ED3DE90}"/>
              </a:ext>
            </a:extLst>
          </p:cNvPr>
          <p:cNvSpPr/>
          <p:nvPr/>
        </p:nvSpPr>
        <p:spPr>
          <a:xfrm rot="16200000">
            <a:off x="5403498" y="4604555"/>
            <a:ext cx="714375" cy="37497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iestandardowy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FF00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49840</TotalTime>
  <Words>636</Words>
  <Application>Microsoft Office PowerPoint</Application>
  <PresentationFormat>Panoramiczny</PresentationFormat>
  <Paragraphs>114</Paragraphs>
  <Slides>30</Slides>
  <Notes>15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shall say it only once</dc:title>
  <dc:creator>Szymon Pobiega</dc:creator>
  <cp:lastModifiedBy>Szymon Pobiega</cp:lastModifiedBy>
  <cp:revision>146</cp:revision>
  <dcterms:created xsi:type="dcterms:W3CDTF">2017-08-25T06:45:18Z</dcterms:created>
  <dcterms:modified xsi:type="dcterms:W3CDTF">2020-01-21T10:41:05Z</dcterms:modified>
</cp:coreProperties>
</file>