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61" r:id="rId2"/>
    <p:sldId id="262" r:id="rId3"/>
    <p:sldId id="264" r:id="rId4"/>
    <p:sldId id="263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1B49EE-D55C-4AD5-AE6A-B09AB57F7266}" type="datetime1">
              <a:rPr lang="pl-PL" smtClean="0"/>
              <a:t>11.05.2021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051B73-E311-44BF-8D6D-9137AB9F3DE8}" type="datetime1">
              <a:rPr lang="pl-PL" smtClean="0"/>
              <a:t>11.05.2021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55EE4-F95C-49B3-ACD4-7CA3D00C795E}" type="datetime1">
              <a:rPr lang="pl-PL" smtClean="0"/>
              <a:t>11.05.2021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1D04E-0CE8-4348-8D3C-4F97263154FA}" type="datetime1">
              <a:rPr lang="pl-PL" smtClean="0"/>
              <a:t>11.05.2021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a — symbol zastępczy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9848F2-EC7B-4A2E-A4EA-D56A99AC03B6}" type="datetime1">
              <a:rPr lang="pl-PL" smtClean="0"/>
              <a:t>11.05.2021</a:t>
            </a:fld>
            <a:endParaRPr lang="en-US" dirty="0"/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Numer slajdu — symbol zastępczy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02B9CC-9A39-4A3E-A11C-2AA5A4A43696}" type="datetime1">
              <a:rPr lang="pl-PL" smtClean="0"/>
              <a:t>11.05.2021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3DF7B8-0E4E-4FC5-86DA-BF07D7501F68}" type="datetime1">
              <a:rPr lang="pl-PL" smtClean="0"/>
              <a:t>11.05.2021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115373-D71C-43CC-A9B0-C5F5B0EAD476}" type="datetime1">
              <a:rPr lang="pl-PL" smtClean="0"/>
              <a:t>11.05.2021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BF620-47B2-4AAA-B965-6575C26AEC58}" type="datetime1">
              <a:rPr lang="pl-PL" smtClean="0"/>
              <a:t>11.05.2021</a:t>
            </a:fld>
            <a:endParaRPr lang="en-US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70DB5-3B74-47E3-90B3-6FF4DAF5961C}" type="datetime1">
              <a:rPr lang="pl-PL" smtClean="0"/>
              <a:t>11.05.2021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CD3F3-1BA2-48DE-B1B4-BBD3C3E3D436}" type="datetime1">
              <a:rPr lang="pl-PL" smtClean="0"/>
              <a:t>11.05.2021</a:t>
            </a:fld>
            <a:endParaRPr lang="en-US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D2385E3-AC97-41FD-8DF3-B71EB60EA90E}" type="datetime1">
              <a:rPr lang="pl-PL" smtClean="0"/>
              <a:t>11.05.2021</a:t>
            </a:fld>
            <a:endParaRPr lang="en-US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2DF53-D588-4215-BD5B-BCC4BBD41867}" type="datetime1">
              <a:rPr lang="pl-PL" smtClean="0"/>
              <a:t>11.05.2021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61BBFD0-E849-4FC2-BFF9-605B90695325}" type="datetime1">
              <a:rPr lang="pl-PL" smtClean="0"/>
              <a:t>11.05.2021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2668128" y="2699170"/>
            <a:ext cx="6631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Systems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use HTTP </a:t>
            </a:r>
            <a:r>
              <a:rPr lang="en-US" sz="5400" b="1" dirty="0"/>
              <a:t>on </a:t>
            </a:r>
          </a:p>
          <a:p>
            <a:pPr algn="ctr"/>
            <a:r>
              <a:rPr lang="en-US" sz="5400" b="1" dirty="0"/>
              <a:t>the boundaries</a:t>
            </a:r>
          </a:p>
        </p:txBody>
      </p:sp>
    </p:spTree>
    <p:extLst>
      <p:ext uri="{BB962C8B-B14F-4D97-AF65-F5344CB8AC3E}">
        <p14:creationId xmlns:p14="http://schemas.microsoft.com/office/powerpoint/2010/main" val="53118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2495379" y="2514531"/>
            <a:ext cx="70032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Our system can </a:t>
            </a:r>
          </a:p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expose </a:t>
            </a:r>
            <a:r>
              <a:rPr lang="en-US" sz="5400" b="1" dirty="0"/>
              <a:t>HTTP endpoints</a:t>
            </a:r>
          </a:p>
        </p:txBody>
      </p:sp>
    </p:spTree>
    <p:extLst>
      <p:ext uri="{BB962C8B-B14F-4D97-AF65-F5344CB8AC3E}">
        <p14:creationId xmlns:p14="http://schemas.microsoft.com/office/powerpoint/2010/main" val="228840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228AA0BD-7A8C-40C1-8235-6C2B58A41DA6}"/>
              </a:ext>
            </a:extLst>
          </p:cNvPr>
          <p:cNvSpPr/>
          <p:nvPr/>
        </p:nvSpPr>
        <p:spPr>
          <a:xfrm>
            <a:off x="2365138" y="2914654"/>
            <a:ext cx="1235319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2184B051-BED6-4956-9FCC-8E5BE0CC8832}"/>
              </a:ext>
            </a:extLst>
          </p:cNvPr>
          <p:cNvCxnSpPr>
            <a:cxnSpLocks/>
          </p:cNvCxnSpPr>
          <p:nvPr/>
        </p:nvCxnSpPr>
        <p:spPr>
          <a:xfrm>
            <a:off x="4519254" y="1125415"/>
            <a:ext cx="0" cy="41367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2E93D6D-C1FF-48F6-81FC-1D5D757666A9}"/>
              </a:ext>
            </a:extLst>
          </p:cNvPr>
          <p:cNvSpPr txBox="1"/>
          <p:nvPr/>
        </p:nvSpPr>
        <p:spPr>
          <a:xfrm>
            <a:off x="3732342" y="54116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boundary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35ACD4B-921C-40D7-BFF7-73CAE6EE3D87}"/>
              </a:ext>
            </a:extLst>
          </p:cNvPr>
          <p:cNvSpPr/>
          <p:nvPr/>
        </p:nvSpPr>
        <p:spPr>
          <a:xfrm>
            <a:off x="5178677" y="2914654"/>
            <a:ext cx="146831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7" name="Schemat blokowy: dysk magnetyczny 6">
            <a:extLst>
              <a:ext uri="{FF2B5EF4-FFF2-40B4-BE49-F238E27FC236}">
                <a16:creationId xmlns:a16="http://schemas.microsoft.com/office/drawing/2014/main" id="{14857C1D-9FDE-43D0-8D04-7882860EEEB4}"/>
              </a:ext>
            </a:extLst>
          </p:cNvPr>
          <p:cNvSpPr/>
          <p:nvPr/>
        </p:nvSpPr>
        <p:spPr>
          <a:xfrm>
            <a:off x="5446843" y="4317027"/>
            <a:ext cx="936377" cy="5539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F2650E5-0126-49C2-BEA2-EADC6D13B086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00457" y="3266346"/>
            <a:ext cx="1578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3CB3C796-E6B5-41D6-B080-EAD779BE1782}"/>
              </a:ext>
            </a:extLst>
          </p:cNvPr>
          <p:cNvCxnSpPr>
            <a:stCxn id="6" idx="2"/>
            <a:endCxn id="7" idx="1"/>
          </p:cNvCxnSpPr>
          <p:nvPr/>
        </p:nvCxnSpPr>
        <p:spPr>
          <a:xfrm>
            <a:off x="5912835" y="3618038"/>
            <a:ext cx="2197" cy="69898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9D0C40B-8D8C-4637-BBDA-D77E66C4DCC5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6646992" y="3266346"/>
            <a:ext cx="13628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chemat blokowy: pamięć o dostępie bezpośrednim 14">
            <a:extLst>
              <a:ext uri="{FF2B5EF4-FFF2-40B4-BE49-F238E27FC236}">
                <a16:creationId xmlns:a16="http://schemas.microsoft.com/office/drawing/2014/main" id="{8A9CA7FC-8F09-4297-9808-ACFB046A7084}"/>
              </a:ext>
            </a:extLst>
          </p:cNvPr>
          <p:cNvSpPr/>
          <p:nvPr/>
        </p:nvSpPr>
        <p:spPr>
          <a:xfrm>
            <a:off x="8009800" y="2989389"/>
            <a:ext cx="1652954" cy="55391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8E7DBFD6-7549-41A2-B848-04526DA83EBD}"/>
              </a:ext>
            </a:extLst>
          </p:cNvPr>
          <p:cNvSpPr txBox="1"/>
          <p:nvPr/>
        </p:nvSpPr>
        <p:spPr>
          <a:xfrm>
            <a:off x="3829059" y="2940985"/>
            <a:ext cx="13496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 http request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6227187-23F3-45EA-9822-59A44CB9DFAB}"/>
              </a:ext>
            </a:extLst>
          </p:cNvPr>
          <p:cNvSpPr txBox="1"/>
          <p:nvPr/>
        </p:nvSpPr>
        <p:spPr>
          <a:xfrm>
            <a:off x="5932617" y="3779186"/>
            <a:ext cx="1349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change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B60A088-C64C-4F71-A4DC-0D430DDB0DBE}"/>
              </a:ext>
            </a:extLst>
          </p:cNvPr>
          <p:cNvSpPr txBox="1"/>
          <p:nvPr/>
        </p:nvSpPr>
        <p:spPr>
          <a:xfrm>
            <a:off x="6731985" y="2897023"/>
            <a:ext cx="1349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send </a:t>
            </a:r>
          </a:p>
        </p:txBody>
      </p:sp>
    </p:spTree>
    <p:extLst>
      <p:ext uri="{BB962C8B-B14F-4D97-AF65-F5344CB8AC3E}">
        <p14:creationId xmlns:p14="http://schemas.microsoft.com/office/powerpoint/2010/main" val="220576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228AA0BD-7A8C-40C1-8235-6C2B58A41DA6}"/>
              </a:ext>
            </a:extLst>
          </p:cNvPr>
          <p:cNvSpPr/>
          <p:nvPr/>
        </p:nvSpPr>
        <p:spPr>
          <a:xfrm>
            <a:off x="2365138" y="2914654"/>
            <a:ext cx="1235319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2184B051-BED6-4956-9FCC-8E5BE0CC8832}"/>
              </a:ext>
            </a:extLst>
          </p:cNvPr>
          <p:cNvCxnSpPr/>
          <p:nvPr/>
        </p:nvCxnSpPr>
        <p:spPr>
          <a:xfrm>
            <a:off x="4519254" y="923196"/>
            <a:ext cx="0" cy="43390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2E93D6D-C1FF-48F6-81FC-1D5D757666A9}"/>
              </a:ext>
            </a:extLst>
          </p:cNvPr>
          <p:cNvSpPr txBox="1"/>
          <p:nvPr/>
        </p:nvSpPr>
        <p:spPr>
          <a:xfrm>
            <a:off x="3732342" y="54116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boundary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35ACD4B-921C-40D7-BFF7-73CAE6EE3D87}"/>
              </a:ext>
            </a:extLst>
          </p:cNvPr>
          <p:cNvSpPr/>
          <p:nvPr/>
        </p:nvSpPr>
        <p:spPr>
          <a:xfrm>
            <a:off x="5178677" y="2914654"/>
            <a:ext cx="146831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7" name="Schemat blokowy: dysk magnetyczny 6">
            <a:extLst>
              <a:ext uri="{FF2B5EF4-FFF2-40B4-BE49-F238E27FC236}">
                <a16:creationId xmlns:a16="http://schemas.microsoft.com/office/drawing/2014/main" id="{14857C1D-9FDE-43D0-8D04-7882860EEEB4}"/>
              </a:ext>
            </a:extLst>
          </p:cNvPr>
          <p:cNvSpPr/>
          <p:nvPr/>
        </p:nvSpPr>
        <p:spPr>
          <a:xfrm>
            <a:off x="5446843" y="4317027"/>
            <a:ext cx="936377" cy="5539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F2650E5-0126-49C2-BEA2-EADC6D13B086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00457" y="3266346"/>
            <a:ext cx="1578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3CB3C796-E6B5-41D6-B080-EAD779BE1782}"/>
              </a:ext>
            </a:extLst>
          </p:cNvPr>
          <p:cNvCxnSpPr>
            <a:stCxn id="6" idx="2"/>
            <a:endCxn id="7" idx="1"/>
          </p:cNvCxnSpPr>
          <p:nvPr/>
        </p:nvCxnSpPr>
        <p:spPr>
          <a:xfrm>
            <a:off x="5912835" y="3618038"/>
            <a:ext cx="2197" cy="69898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9D0C40B-8D8C-4637-BBDA-D77E66C4DCC5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6646992" y="3266346"/>
            <a:ext cx="13628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chemat blokowy: pamięć o dostępie bezpośrednim 14">
            <a:extLst>
              <a:ext uri="{FF2B5EF4-FFF2-40B4-BE49-F238E27FC236}">
                <a16:creationId xmlns:a16="http://schemas.microsoft.com/office/drawing/2014/main" id="{8A9CA7FC-8F09-4297-9808-ACFB046A7084}"/>
              </a:ext>
            </a:extLst>
          </p:cNvPr>
          <p:cNvSpPr/>
          <p:nvPr/>
        </p:nvSpPr>
        <p:spPr>
          <a:xfrm>
            <a:off x="8009800" y="2989389"/>
            <a:ext cx="1652954" cy="55391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8E7DBFD6-7549-41A2-B848-04526DA83EBD}"/>
              </a:ext>
            </a:extLst>
          </p:cNvPr>
          <p:cNvSpPr txBox="1"/>
          <p:nvPr/>
        </p:nvSpPr>
        <p:spPr>
          <a:xfrm>
            <a:off x="3829059" y="2940985"/>
            <a:ext cx="13496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 http request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6227187-23F3-45EA-9822-59A44CB9DFAB}"/>
              </a:ext>
            </a:extLst>
          </p:cNvPr>
          <p:cNvSpPr txBox="1"/>
          <p:nvPr/>
        </p:nvSpPr>
        <p:spPr>
          <a:xfrm>
            <a:off x="5932617" y="3779186"/>
            <a:ext cx="1349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change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B60A088-C64C-4F71-A4DC-0D430DDB0DBE}"/>
              </a:ext>
            </a:extLst>
          </p:cNvPr>
          <p:cNvSpPr txBox="1"/>
          <p:nvPr/>
        </p:nvSpPr>
        <p:spPr>
          <a:xfrm>
            <a:off x="6731985" y="2897023"/>
            <a:ext cx="1349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send 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E5B544F8-794D-4BD3-B3E9-0DA7D37882AF}"/>
              </a:ext>
            </a:extLst>
          </p:cNvPr>
          <p:cNvCxnSpPr/>
          <p:nvPr/>
        </p:nvCxnSpPr>
        <p:spPr>
          <a:xfrm>
            <a:off x="3600457" y="3543303"/>
            <a:ext cx="157822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6E87C169-5412-4219-B053-85AD31BACFB7}"/>
              </a:ext>
            </a:extLst>
          </p:cNvPr>
          <p:cNvSpPr txBox="1"/>
          <p:nvPr/>
        </p:nvSpPr>
        <p:spPr>
          <a:xfrm>
            <a:off x="3771908" y="3624629"/>
            <a:ext cx="13496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rgbClr val="C00000"/>
                  </a:solidFill>
                </a:ln>
              </a:rPr>
              <a:t>4. http request</a:t>
            </a:r>
          </a:p>
        </p:txBody>
      </p:sp>
    </p:spTree>
    <p:extLst>
      <p:ext uri="{BB962C8B-B14F-4D97-AF65-F5344CB8AC3E}">
        <p14:creationId xmlns:p14="http://schemas.microsoft.com/office/powerpoint/2010/main" val="11987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2183274" y="2514531"/>
            <a:ext cx="76274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Our system can </a:t>
            </a:r>
          </a:p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consume </a:t>
            </a:r>
            <a:r>
              <a:rPr lang="en-US" sz="5400" b="1" dirty="0"/>
              <a:t>HTTP endpoints</a:t>
            </a:r>
          </a:p>
        </p:txBody>
      </p:sp>
    </p:spTree>
    <p:extLst>
      <p:ext uri="{BB962C8B-B14F-4D97-AF65-F5344CB8AC3E}">
        <p14:creationId xmlns:p14="http://schemas.microsoft.com/office/powerpoint/2010/main" val="175576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228AA0BD-7A8C-40C1-8235-6C2B58A41DA6}"/>
              </a:ext>
            </a:extLst>
          </p:cNvPr>
          <p:cNvSpPr/>
          <p:nvPr/>
        </p:nvSpPr>
        <p:spPr>
          <a:xfrm>
            <a:off x="2365138" y="2914654"/>
            <a:ext cx="1235319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2184B051-BED6-4956-9FCC-8E5BE0CC8832}"/>
              </a:ext>
            </a:extLst>
          </p:cNvPr>
          <p:cNvCxnSpPr>
            <a:cxnSpLocks/>
          </p:cNvCxnSpPr>
          <p:nvPr/>
        </p:nvCxnSpPr>
        <p:spPr>
          <a:xfrm>
            <a:off x="4519254" y="1125415"/>
            <a:ext cx="0" cy="41367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2E93D6D-C1FF-48F6-81FC-1D5D757666A9}"/>
              </a:ext>
            </a:extLst>
          </p:cNvPr>
          <p:cNvSpPr txBox="1"/>
          <p:nvPr/>
        </p:nvSpPr>
        <p:spPr>
          <a:xfrm>
            <a:off x="3732342" y="54116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boundary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35ACD4B-921C-40D7-BFF7-73CAE6EE3D87}"/>
              </a:ext>
            </a:extLst>
          </p:cNvPr>
          <p:cNvSpPr/>
          <p:nvPr/>
        </p:nvSpPr>
        <p:spPr>
          <a:xfrm>
            <a:off x="5178677" y="2914654"/>
            <a:ext cx="146831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F2650E5-0126-49C2-BEA2-EADC6D13B086}"/>
              </a:ext>
            </a:extLst>
          </p:cNvPr>
          <p:cNvCxnSpPr>
            <a:cxnSpLocks/>
          </p:cNvCxnSpPr>
          <p:nvPr/>
        </p:nvCxnSpPr>
        <p:spPr>
          <a:xfrm flipH="1">
            <a:off x="3600458" y="3094873"/>
            <a:ext cx="1578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9D0C40B-8D8C-4637-BBDA-D77E66C4DCC5}"/>
              </a:ext>
            </a:extLst>
          </p:cNvPr>
          <p:cNvCxnSpPr>
            <a:cxnSpLocks/>
          </p:cNvCxnSpPr>
          <p:nvPr/>
        </p:nvCxnSpPr>
        <p:spPr>
          <a:xfrm flipH="1">
            <a:off x="6664577" y="3094873"/>
            <a:ext cx="1406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chemat blokowy: pamięć o dostępie bezpośrednim 14">
            <a:extLst>
              <a:ext uri="{FF2B5EF4-FFF2-40B4-BE49-F238E27FC236}">
                <a16:creationId xmlns:a16="http://schemas.microsoft.com/office/drawing/2014/main" id="{8A9CA7FC-8F09-4297-9808-ACFB046A7084}"/>
              </a:ext>
            </a:extLst>
          </p:cNvPr>
          <p:cNvSpPr/>
          <p:nvPr/>
        </p:nvSpPr>
        <p:spPr>
          <a:xfrm>
            <a:off x="8009800" y="2989389"/>
            <a:ext cx="1652954" cy="55391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8E7DBFD6-7549-41A2-B848-04526DA83EBD}"/>
              </a:ext>
            </a:extLst>
          </p:cNvPr>
          <p:cNvSpPr txBox="1"/>
          <p:nvPr/>
        </p:nvSpPr>
        <p:spPr>
          <a:xfrm>
            <a:off x="3811475" y="2734354"/>
            <a:ext cx="13496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2. request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52F0360-0D7F-4133-BA82-4165017B62EE}"/>
              </a:ext>
            </a:extLst>
          </p:cNvPr>
          <p:cNvSpPr txBox="1"/>
          <p:nvPr/>
        </p:nvSpPr>
        <p:spPr>
          <a:xfrm>
            <a:off x="6910015" y="2734354"/>
            <a:ext cx="1349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receive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D440A2F2-C011-4C37-A86D-B9494F788CC7}"/>
              </a:ext>
            </a:extLst>
          </p:cNvPr>
          <p:cNvCxnSpPr>
            <a:cxnSpLocks/>
          </p:cNvCxnSpPr>
          <p:nvPr/>
        </p:nvCxnSpPr>
        <p:spPr>
          <a:xfrm>
            <a:off x="3600457" y="3486150"/>
            <a:ext cx="1560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F196719F-261D-4FFA-A0E1-B61A5378F8F4}"/>
              </a:ext>
            </a:extLst>
          </p:cNvPr>
          <p:cNvSpPr txBox="1"/>
          <p:nvPr/>
        </p:nvSpPr>
        <p:spPr>
          <a:xfrm>
            <a:off x="3735272" y="3560853"/>
            <a:ext cx="14258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3. response</a:t>
            </a: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3253E2E7-CD36-4CD9-982A-F23D1C2E1DD5}"/>
              </a:ext>
            </a:extLst>
          </p:cNvPr>
          <p:cNvCxnSpPr>
            <a:cxnSpLocks/>
          </p:cNvCxnSpPr>
          <p:nvPr/>
        </p:nvCxnSpPr>
        <p:spPr>
          <a:xfrm>
            <a:off x="6676299" y="3428999"/>
            <a:ext cx="13950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65C2CB1C-5E27-48BF-AF53-FF53F87BC306}"/>
              </a:ext>
            </a:extLst>
          </p:cNvPr>
          <p:cNvSpPr txBox="1"/>
          <p:nvPr/>
        </p:nvSpPr>
        <p:spPr>
          <a:xfrm>
            <a:off x="6879248" y="3490561"/>
            <a:ext cx="1349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publish</a:t>
            </a:r>
          </a:p>
        </p:txBody>
      </p:sp>
    </p:spTree>
    <p:extLst>
      <p:ext uri="{BB962C8B-B14F-4D97-AF65-F5344CB8AC3E}">
        <p14:creationId xmlns:p14="http://schemas.microsoft.com/office/powerpoint/2010/main" val="122285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228AA0BD-7A8C-40C1-8235-6C2B58A41DA6}"/>
              </a:ext>
            </a:extLst>
          </p:cNvPr>
          <p:cNvSpPr/>
          <p:nvPr/>
        </p:nvSpPr>
        <p:spPr>
          <a:xfrm>
            <a:off x="2365138" y="2914654"/>
            <a:ext cx="1235319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2184B051-BED6-4956-9FCC-8E5BE0CC8832}"/>
              </a:ext>
            </a:extLst>
          </p:cNvPr>
          <p:cNvCxnSpPr>
            <a:cxnSpLocks/>
          </p:cNvCxnSpPr>
          <p:nvPr/>
        </p:nvCxnSpPr>
        <p:spPr>
          <a:xfrm>
            <a:off x="4519254" y="1125415"/>
            <a:ext cx="0" cy="41367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2E93D6D-C1FF-48F6-81FC-1D5D757666A9}"/>
              </a:ext>
            </a:extLst>
          </p:cNvPr>
          <p:cNvSpPr txBox="1"/>
          <p:nvPr/>
        </p:nvSpPr>
        <p:spPr>
          <a:xfrm>
            <a:off x="3732342" y="54116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boundary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35ACD4B-921C-40D7-BFF7-73CAE6EE3D87}"/>
              </a:ext>
            </a:extLst>
          </p:cNvPr>
          <p:cNvSpPr/>
          <p:nvPr/>
        </p:nvSpPr>
        <p:spPr>
          <a:xfrm>
            <a:off x="5178677" y="2914654"/>
            <a:ext cx="1468315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F2650E5-0126-49C2-BEA2-EADC6D13B086}"/>
              </a:ext>
            </a:extLst>
          </p:cNvPr>
          <p:cNvCxnSpPr>
            <a:cxnSpLocks/>
          </p:cNvCxnSpPr>
          <p:nvPr/>
        </p:nvCxnSpPr>
        <p:spPr>
          <a:xfrm flipH="1">
            <a:off x="3600458" y="3094873"/>
            <a:ext cx="1578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9D0C40B-8D8C-4637-BBDA-D77E66C4DCC5}"/>
              </a:ext>
            </a:extLst>
          </p:cNvPr>
          <p:cNvCxnSpPr>
            <a:cxnSpLocks/>
          </p:cNvCxnSpPr>
          <p:nvPr/>
        </p:nvCxnSpPr>
        <p:spPr>
          <a:xfrm flipH="1">
            <a:off x="6664577" y="3094873"/>
            <a:ext cx="1406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Schemat blokowy: pamięć o dostępie bezpośrednim 14">
            <a:extLst>
              <a:ext uri="{FF2B5EF4-FFF2-40B4-BE49-F238E27FC236}">
                <a16:creationId xmlns:a16="http://schemas.microsoft.com/office/drawing/2014/main" id="{8A9CA7FC-8F09-4297-9808-ACFB046A7084}"/>
              </a:ext>
            </a:extLst>
          </p:cNvPr>
          <p:cNvSpPr/>
          <p:nvPr/>
        </p:nvSpPr>
        <p:spPr>
          <a:xfrm>
            <a:off x="8009800" y="2989389"/>
            <a:ext cx="1652954" cy="55391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8E7DBFD6-7549-41A2-B848-04526DA83EBD}"/>
              </a:ext>
            </a:extLst>
          </p:cNvPr>
          <p:cNvSpPr txBox="1"/>
          <p:nvPr/>
        </p:nvSpPr>
        <p:spPr>
          <a:xfrm>
            <a:off x="3811475" y="2734354"/>
            <a:ext cx="13496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2. request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52F0360-0D7F-4133-BA82-4165017B62EE}"/>
              </a:ext>
            </a:extLst>
          </p:cNvPr>
          <p:cNvSpPr txBox="1"/>
          <p:nvPr/>
        </p:nvSpPr>
        <p:spPr>
          <a:xfrm>
            <a:off x="6910015" y="2734354"/>
            <a:ext cx="1349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receive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D440A2F2-C011-4C37-A86D-B9494F788CC7}"/>
              </a:ext>
            </a:extLst>
          </p:cNvPr>
          <p:cNvCxnSpPr>
            <a:cxnSpLocks/>
          </p:cNvCxnSpPr>
          <p:nvPr/>
        </p:nvCxnSpPr>
        <p:spPr>
          <a:xfrm>
            <a:off x="3600457" y="3486150"/>
            <a:ext cx="1560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F196719F-261D-4FFA-A0E1-B61A5378F8F4}"/>
              </a:ext>
            </a:extLst>
          </p:cNvPr>
          <p:cNvSpPr txBox="1"/>
          <p:nvPr/>
        </p:nvSpPr>
        <p:spPr>
          <a:xfrm>
            <a:off x="3735272" y="3560853"/>
            <a:ext cx="14258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3. response</a:t>
            </a: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3253E2E7-CD36-4CD9-982A-F23D1C2E1DD5}"/>
              </a:ext>
            </a:extLst>
          </p:cNvPr>
          <p:cNvCxnSpPr>
            <a:cxnSpLocks/>
          </p:cNvCxnSpPr>
          <p:nvPr/>
        </p:nvCxnSpPr>
        <p:spPr>
          <a:xfrm>
            <a:off x="6676299" y="3428999"/>
            <a:ext cx="13950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65C2CB1C-5E27-48BF-AF53-FF53F87BC306}"/>
              </a:ext>
            </a:extLst>
          </p:cNvPr>
          <p:cNvSpPr txBox="1"/>
          <p:nvPr/>
        </p:nvSpPr>
        <p:spPr>
          <a:xfrm>
            <a:off x="6879248" y="3490561"/>
            <a:ext cx="1349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publish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4F9F9D39-BD20-410C-8D89-520639CBE4BE}"/>
              </a:ext>
            </a:extLst>
          </p:cNvPr>
          <p:cNvCxnSpPr>
            <a:cxnSpLocks/>
          </p:cNvCxnSpPr>
          <p:nvPr/>
        </p:nvCxnSpPr>
        <p:spPr>
          <a:xfrm flipH="1">
            <a:off x="6676299" y="2532061"/>
            <a:ext cx="140676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2C4643F3-009D-4F46-9E5F-F0D083DE08D4}"/>
              </a:ext>
            </a:extLst>
          </p:cNvPr>
          <p:cNvSpPr txBox="1"/>
          <p:nvPr/>
        </p:nvSpPr>
        <p:spPr>
          <a:xfrm>
            <a:off x="6921737" y="2171542"/>
            <a:ext cx="1349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5. receive</a:t>
            </a:r>
          </a:p>
        </p:txBody>
      </p:sp>
    </p:spTree>
    <p:extLst>
      <p:ext uri="{BB962C8B-B14F-4D97-AF65-F5344CB8AC3E}">
        <p14:creationId xmlns:p14="http://schemas.microsoft.com/office/powerpoint/2010/main" val="9686540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3_TF33552983" id="{E9BF0B52-2F89-4E1E-B7CE-BCE7A121B426}" vid="{5B52913E-0AFA-412C-891F-3779D08C8844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{61D39A30-C128-4004-ABCE-E9E14CE26BD8}tf33552983_win32</Template>
  <TotalTime>135</TotalTime>
  <Words>91</Words>
  <Application>Microsoft Office PowerPoint</Application>
  <PresentationFormat>Panoramiczny</PresentationFormat>
  <Paragraphs>40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Franklin Gothic Demi</vt:lpstr>
      <vt:lpstr>Wingdings 2</vt:lpstr>
      <vt:lpstr>DividendVTI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Masternak</dc:creator>
  <cp:lastModifiedBy>Tomasz Masternak</cp:lastModifiedBy>
  <cp:revision>10</cp:revision>
  <dcterms:created xsi:type="dcterms:W3CDTF">2021-02-16T13:02:17Z</dcterms:created>
  <dcterms:modified xsi:type="dcterms:W3CDTF">2021-05-11T19:39:54Z</dcterms:modified>
</cp:coreProperties>
</file>