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20" r:id="rId2"/>
    <p:sldId id="421" r:id="rId3"/>
    <p:sldId id="352" r:id="rId4"/>
    <p:sldId id="423" r:id="rId5"/>
    <p:sldId id="424" r:id="rId6"/>
    <p:sldId id="425" r:id="rId7"/>
    <p:sldId id="426" r:id="rId8"/>
    <p:sldId id="427" r:id="rId9"/>
    <p:sldId id="428" r:id="rId10"/>
    <p:sldId id="42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454"/>
    <a:srgbClr val="E16565"/>
    <a:srgbClr val="D67770"/>
    <a:srgbClr val="F62828"/>
    <a:srgbClr val="F45752"/>
    <a:srgbClr val="EA6A6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2623" autoAdjust="0"/>
  </p:normalViewPr>
  <p:slideViewPr>
    <p:cSldViewPr snapToGrid="0">
      <p:cViewPr>
        <p:scale>
          <a:sx n="101" d="100"/>
          <a:sy n="101" d="100"/>
        </p:scale>
        <p:origin x="69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068103" y="22608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6200000" flipH="1">
            <a:off x="4123956" y="205557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C23CCD2A-EA1D-47AB-955B-DF00FB0554F8}"/>
              </a:ext>
            </a:extLst>
          </p:cNvPr>
          <p:cNvSpPr/>
          <p:nvPr/>
        </p:nvSpPr>
        <p:spPr>
          <a:xfrm>
            <a:off x="7012191" y="22608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F91B0128-C3F7-46C4-91C3-E47E06C4F93E}"/>
              </a:ext>
            </a:extLst>
          </p:cNvPr>
          <p:cNvSpPr/>
          <p:nvPr/>
        </p:nvSpPr>
        <p:spPr>
          <a:xfrm rot="16200000" flipH="1">
            <a:off x="8057676" y="205392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299E5CFE-1D66-4D54-B9BC-407EC756115F}"/>
              </a:ext>
            </a:extLst>
          </p:cNvPr>
          <p:cNvSpPr/>
          <p:nvPr/>
        </p:nvSpPr>
        <p:spPr>
          <a:xfrm rot="5400000">
            <a:off x="4123955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157" y="3164866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068103" y="22608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6200000" flipH="1">
            <a:off x="4123956" y="205557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C23CCD2A-EA1D-47AB-955B-DF00FB0554F8}"/>
              </a:ext>
            </a:extLst>
          </p:cNvPr>
          <p:cNvSpPr/>
          <p:nvPr/>
        </p:nvSpPr>
        <p:spPr>
          <a:xfrm>
            <a:off x="7012191" y="22608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F91B0128-C3F7-46C4-91C3-E47E06C4F93E}"/>
              </a:ext>
            </a:extLst>
          </p:cNvPr>
          <p:cNvSpPr/>
          <p:nvPr/>
        </p:nvSpPr>
        <p:spPr>
          <a:xfrm rot="16200000" flipH="1">
            <a:off x="8057676" y="205392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299E5CFE-1D66-4D54-B9BC-407EC756115F}"/>
              </a:ext>
            </a:extLst>
          </p:cNvPr>
          <p:cNvSpPr/>
          <p:nvPr/>
        </p:nvSpPr>
        <p:spPr>
          <a:xfrm rot="5400000">
            <a:off x="4123955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9618F093-B768-48E2-AB51-A1072E9B90AC}"/>
              </a:ext>
            </a:extLst>
          </p:cNvPr>
          <p:cNvSpPr/>
          <p:nvPr/>
        </p:nvSpPr>
        <p:spPr>
          <a:xfrm>
            <a:off x="6096000" y="36438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288CB47D-F728-4D3A-82D8-A65C44DFBD8D}"/>
              </a:ext>
            </a:extLst>
          </p:cNvPr>
          <p:cNvSpPr/>
          <p:nvPr/>
        </p:nvSpPr>
        <p:spPr>
          <a:xfrm rot="10800000">
            <a:off x="6095998" y="312354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488799" y="363223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695799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Orders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5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Billing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786" y="2341872"/>
            <a:ext cx="1419752" cy="1419752"/>
          </a:xfrm>
          <a:prstGeom prst="rect">
            <a:avLst/>
          </a:prstGeom>
        </p:spPr>
      </p:pic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8C0C1D96-B40C-4C62-976A-89E8638A7D08}"/>
              </a:ext>
            </a:extLst>
          </p:cNvPr>
          <p:cNvSpPr/>
          <p:nvPr/>
        </p:nvSpPr>
        <p:spPr>
          <a:xfrm rot="16200000">
            <a:off x="8774737" y="4347922"/>
            <a:ext cx="2296034" cy="141436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Marketing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F693DFE2-981A-4BDB-822B-7A2A7F9C88FC}"/>
              </a:ext>
            </a:extLst>
          </p:cNvPr>
          <p:cNvSpPr/>
          <p:nvPr/>
        </p:nvSpPr>
        <p:spPr>
          <a:xfrm>
            <a:off x="7271462" y="2748943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fika 25" descr="Koperta">
            <a:extLst>
              <a:ext uri="{FF2B5EF4-FFF2-40B4-BE49-F238E27FC236}">
                <a16:creationId xmlns:a16="http://schemas.microsoft.com/office/drawing/2014/main" id="{03970273-1E92-4BD9-80A9-24EBD977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3449" y="1458577"/>
            <a:ext cx="1419752" cy="1419752"/>
          </a:xfrm>
          <a:prstGeom prst="rect">
            <a:avLst/>
          </a:prstGeom>
        </p:spPr>
      </p:pic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B0E13814-1FD0-454C-B4C7-9B066F5F3D14}"/>
              </a:ext>
            </a:extLst>
          </p:cNvPr>
          <p:cNvSpPr/>
          <p:nvPr/>
        </p:nvSpPr>
        <p:spPr>
          <a:xfrm>
            <a:off x="7283449" y="5399423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a 27" descr="Koperta">
            <a:extLst>
              <a:ext uri="{FF2B5EF4-FFF2-40B4-BE49-F238E27FC236}">
                <a16:creationId xmlns:a16="http://schemas.microsoft.com/office/drawing/2014/main" id="{1A5CBFE1-6C5B-4E42-A56A-08F6994D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5436" y="4109057"/>
            <a:ext cx="1419752" cy="1419752"/>
          </a:xfrm>
          <a:prstGeom prst="rect">
            <a:avLst/>
          </a:prstGeom>
        </p:spPr>
      </p:pic>
      <p:sp>
        <p:nvSpPr>
          <p:cNvPr id="29" name="pole tekstowe 28">
            <a:extLst>
              <a:ext uri="{FF2B5EF4-FFF2-40B4-BE49-F238E27FC236}">
                <a16:creationId xmlns:a16="http://schemas.microsoft.com/office/drawing/2014/main" id="{8AC71B59-38A0-4B05-957F-F32F5A2D6E6A}"/>
              </a:ext>
            </a:extLst>
          </p:cNvPr>
          <p:cNvSpPr txBox="1"/>
          <p:nvPr/>
        </p:nvSpPr>
        <p:spPr>
          <a:xfrm>
            <a:off x="3103046" y="1720187"/>
            <a:ext cx="2247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Submit</a:t>
            </a:r>
            <a:endParaRPr lang="pl-PL" sz="2800" b="1" dirty="0">
              <a:solidFill>
                <a:schemeClr val="bg1"/>
              </a:solidFill>
            </a:endParaRPr>
          </a:p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AddItem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64AD8DA1-2DBD-4D29-AA34-59EB64CED48D}"/>
              </a:ext>
            </a:extLst>
          </p:cNvPr>
          <p:cNvSpPr txBox="1"/>
          <p:nvPr/>
        </p:nvSpPr>
        <p:spPr>
          <a:xfrm>
            <a:off x="6885709" y="1196967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18E1E2B3-FE7A-4F9D-A01E-B51339284ECE}"/>
              </a:ext>
            </a:extLst>
          </p:cNvPr>
          <p:cNvSpPr txBox="1"/>
          <p:nvPr/>
        </p:nvSpPr>
        <p:spPr>
          <a:xfrm>
            <a:off x="6921876" y="3837499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ItemAdded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363" y="2974279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a 17" descr="Koperta">
            <a:extLst>
              <a:ext uri="{FF2B5EF4-FFF2-40B4-BE49-F238E27FC236}">
                <a16:creationId xmlns:a16="http://schemas.microsoft.com/office/drawing/2014/main" id="{97870470-EE03-40FF-B72B-A5789B98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0229" y="2316796"/>
            <a:ext cx="1419752" cy="14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1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157" y="3164866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4C6DCB-214A-421F-9EA5-E8A4C0241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682" y="1626489"/>
            <a:ext cx="1286649" cy="12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2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521348" y="447771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348" y="3179080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0998" y="4027150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263019" y="447771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4C6DCB-214A-421F-9EA5-E8A4C0241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2523" y="2264998"/>
            <a:ext cx="1286649" cy="1286649"/>
          </a:xfrm>
          <a:prstGeom prst="rect">
            <a:avLst/>
          </a:prstGeom>
        </p:spPr>
      </p:pic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6DE68BB6-EB1C-480E-B1F8-365A514E7D1B}"/>
              </a:ext>
            </a:extLst>
          </p:cNvPr>
          <p:cNvSpPr/>
          <p:nvPr/>
        </p:nvSpPr>
        <p:spPr>
          <a:xfrm rot="16200000">
            <a:off x="5868004" y="3578948"/>
            <a:ext cx="5214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E796EF7-15DE-4C64-920F-9B19079B792B}"/>
              </a:ext>
            </a:extLst>
          </p:cNvPr>
          <p:cNvSpPr/>
          <p:nvPr/>
        </p:nvSpPr>
        <p:spPr>
          <a:xfrm>
            <a:off x="7263019" y="268760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157" y="3164866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4C6DCB-214A-421F-9EA5-E8A4C0241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682" y="1626489"/>
            <a:ext cx="1286649" cy="12866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6BE6D91-0DDF-463D-9956-25C0A95BBF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682" y="4703243"/>
            <a:ext cx="1286649" cy="1286649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0AFA29E8-DD20-4C1D-98AD-7DF7004355F8}"/>
              </a:ext>
            </a:extLst>
          </p:cNvPr>
          <p:cNvSpPr/>
          <p:nvPr/>
        </p:nvSpPr>
        <p:spPr>
          <a:xfrm rot="16200000">
            <a:off x="6054872" y="2839186"/>
            <a:ext cx="284269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DC48C21D-8245-4E3B-AB57-B737EDFCD5DE}"/>
              </a:ext>
            </a:extLst>
          </p:cNvPr>
          <p:cNvSpPr/>
          <p:nvPr/>
        </p:nvSpPr>
        <p:spPr>
          <a:xfrm rot="5400000">
            <a:off x="6043346" y="4406165"/>
            <a:ext cx="284269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3A400563-D45B-43CA-BF92-5A040B97A7BB}"/>
              </a:ext>
            </a:extLst>
          </p:cNvPr>
          <p:cNvSpPr/>
          <p:nvPr/>
        </p:nvSpPr>
        <p:spPr>
          <a:xfrm rot="1834329">
            <a:off x="7349731" y="2612974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521348" y="447771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348" y="3179080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0998" y="4027150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263019" y="447771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4C6DCB-214A-421F-9EA5-E8A4C02411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2523" y="2264998"/>
            <a:ext cx="1286649" cy="1286649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E796EF7-15DE-4C64-920F-9B19079B792B}"/>
              </a:ext>
            </a:extLst>
          </p:cNvPr>
          <p:cNvSpPr/>
          <p:nvPr/>
        </p:nvSpPr>
        <p:spPr>
          <a:xfrm>
            <a:off x="7263019" y="268760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7F4ECF40-6648-47A9-8AFB-16658FE81AE6}"/>
              </a:ext>
            </a:extLst>
          </p:cNvPr>
          <p:cNvSpPr/>
          <p:nvPr/>
        </p:nvSpPr>
        <p:spPr>
          <a:xfrm>
            <a:off x="3521348" y="268760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0956" y="3095736"/>
            <a:ext cx="4800404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Sender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602507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7522553" y="3095737"/>
            <a:ext cx="4800402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Receiver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07" y="2316796"/>
            <a:ext cx="1419752" cy="141975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CDD95C8-BCD4-491C-AD87-FC1008EC4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157" y="3164866"/>
            <a:ext cx="1286649" cy="1286649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A4AA7E85-F5B2-4FFB-BCD6-CCB68D63CDE8}"/>
              </a:ext>
            </a:extLst>
          </p:cNvPr>
          <p:cNvSpPr/>
          <p:nvPr/>
        </p:nvSpPr>
        <p:spPr>
          <a:xfrm>
            <a:off x="7344178" y="361543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3FAF3959-9955-4790-9EA3-03D967146512}"/>
              </a:ext>
            </a:extLst>
          </p:cNvPr>
          <p:cNvSpPr/>
          <p:nvPr/>
        </p:nvSpPr>
        <p:spPr>
          <a:xfrm>
            <a:off x="7344178" y="3164866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6C013D2C-9071-44B0-B5FE-D6C5EF1FAA17}"/>
              </a:ext>
            </a:extLst>
          </p:cNvPr>
          <p:cNvSpPr/>
          <p:nvPr/>
        </p:nvSpPr>
        <p:spPr>
          <a:xfrm>
            <a:off x="7344178" y="4076545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54601</TotalTime>
  <Words>30</Words>
  <Application>Microsoft Office PowerPoint</Application>
  <PresentationFormat>Panoramiczny</PresentationFormat>
  <Paragraphs>30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189</cp:revision>
  <dcterms:created xsi:type="dcterms:W3CDTF">2017-08-25T06:45:18Z</dcterms:created>
  <dcterms:modified xsi:type="dcterms:W3CDTF">2021-02-14T12:09:02Z</dcterms:modified>
</cp:coreProperties>
</file>