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19.02.2021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55EE4-F95C-49B3-ACD4-7CA3D00C795E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1D04E-0CE8-4348-8D3C-4F97263154FA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848F2-EC7B-4A2E-A4EA-D56A99AC03B6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2B9CC-9A39-4A3E-A11C-2AA5A4A43696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3DF7B8-0E4E-4FC5-86DA-BF07D7501F68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15373-D71C-43CC-A9B0-C5F5B0EAD476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F620-47B2-4AAA-B965-6575C26AEC58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70DB5-3B74-47E3-90B3-6FF4DAF5961C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D3F3-1BA2-48DE-B1B4-BBD3C3E3D436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D2385E3-AC97-41FD-8DF3-B71EB60EA90E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2DF53-D588-4215-BD5B-BCC4BBD41867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19.02.2021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269868" y="2699170"/>
            <a:ext cx="7427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 err="1"/>
              <a:t>What</a:t>
            </a:r>
            <a:r>
              <a:rPr lang="pl-PL" sz="5400" b="1" dirty="0"/>
              <a:t> </a:t>
            </a:r>
            <a:r>
              <a:rPr lang="pl-PL" sz="5400" b="1" dirty="0" err="1"/>
              <a:t>is</a:t>
            </a:r>
            <a:r>
              <a:rPr lang="pl-PL" sz="5400" b="1" dirty="0"/>
              <a:t> the </a:t>
            </a:r>
            <a:r>
              <a:rPr lang="en-US" sz="5400" b="1" dirty="0"/>
              <a:t>cost</a:t>
            </a:r>
            <a:r>
              <a:rPr lang="pl-PL" sz="5400" b="1" dirty="0"/>
              <a:t> of </a:t>
            </a:r>
          </a:p>
          <a:p>
            <a:pPr algn="ctr"/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internet-scale</a:t>
            </a:r>
            <a:r>
              <a:rPr lang="pl-PL" sz="5400" b="1" dirty="0"/>
              <a:t> </a:t>
            </a:r>
            <a:r>
              <a:rPr lang="pl-PL" sz="5400" b="1" dirty="0" err="1"/>
              <a:t>database</a:t>
            </a:r>
            <a:r>
              <a:rPr lang="pl-PL" sz="5400" b="1" dirty="0"/>
              <a:t>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311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383533" y="2699170"/>
            <a:ext cx="7200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strike="sngStrike" dirty="0" err="1"/>
              <a:t>Owls</a:t>
            </a:r>
            <a:r>
              <a:rPr lang="pl-PL" sz="5400" b="1" dirty="0"/>
              <a:t> </a:t>
            </a:r>
            <a:r>
              <a:rPr lang="pl-PL" sz="5400" b="1" dirty="0" err="1"/>
              <a:t>Transactions</a:t>
            </a:r>
            <a:r>
              <a:rPr lang="pl-PL" sz="5400" b="1" dirty="0"/>
              <a:t> </a:t>
            </a:r>
          </a:p>
          <a:p>
            <a:pPr algn="ctr"/>
            <a:r>
              <a:rPr lang="pl-PL" sz="5400" b="1" dirty="0" err="1"/>
              <a:t>are</a:t>
            </a:r>
            <a:r>
              <a:rPr lang="pl-PL" sz="5400" b="1" dirty="0"/>
              <a:t> </a:t>
            </a:r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pl-PL" sz="5400" b="1" dirty="0"/>
              <a:t> </a:t>
            </a:r>
            <a:r>
              <a:rPr lang="pl-PL" sz="5400" b="1" dirty="0" err="1"/>
              <a:t>what</a:t>
            </a:r>
            <a:r>
              <a:rPr lang="pl-PL" sz="5400" b="1" dirty="0"/>
              <a:t> </a:t>
            </a:r>
            <a:r>
              <a:rPr lang="pl-PL" sz="5400" b="1" dirty="0" err="1"/>
              <a:t>they</a:t>
            </a:r>
            <a:r>
              <a:rPr lang="pl-PL" sz="5400" b="1" dirty="0"/>
              <a:t> </a:t>
            </a:r>
            <a:r>
              <a:rPr lang="pl-PL" sz="5400" b="1" dirty="0" err="1"/>
              <a:t>seem</a:t>
            </a:r>
            <a:r>
              <a:rPr lang="pl-PL" sz="5400" b="1" dirty="0"/>
              <a:t>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346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ition Sets">
            <a:extLst>
              <a:ext uri="{FF2B5EF4-FFF2-40B4-BE49-F238E27FC236}">
                <a16:creationId xmlns:a16="http://schemas.microsoft.com/office/drawing/2014/main" id="{DD96542D-19F1-45E7-B142-DD86518C2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0173" y="934882"/>
            <a:ext cx="6563467" cy="49882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D87140C-9D33-488B-AF0A-396505C2A5C5}"/>
              </a:ext>
            </a:extLst>
          </p:cNvPr>
          <p:cNvSpPr txBox="1"/>
          <p:nvPr/>
        </p:nvSpPr>
        <p:spPr>
          <a:xfrm>
            <a:off x="5654225" y="6003378"/>
            <a:ext cx="3779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https://docs.microsoft.com/en-us/azure/cosmos-db/global-dist-under-the-hood</a:t>
            </a:r>
          </a:p>
        </p:txBody>
      </p:sp>
    </p:spTree>
    <p:extLst>
      <p:ext uri="{BB962C8B-B14F-4D97-AF65-F5344CB8AC3E}">
        <p14:creationId xmlns:p14="http://schemas.microsoft.com/office/powerpoint/2010/main" val="38034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1249611" y="2699170"/>
            <a:ext cx="94683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Single-</a:t>
            </a:r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partition</a:t>
            </a:r>
            <a:r>
              <a:rPr lang="pl-PL" sz="5400" b="1" dirty="0"/>
              <a:t>, </a:t>
            </a:r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non-</a:t>
            </a:r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interactive</a:t>
            </a:r>
            <a:r>
              <a:rPr lang="pl-PL" sz="5400" b="1" dirty="0"/>
              <a:t> </a:t>
            </a:r>
          </a:p>
          <a:p>
            <a:pPr algn="ctr"/>
            <a:r>
              <a:rPr lang="pl-PL" sz="5400" b="1" dirty="0" err="1"/>
              <a:t>transactions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605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822610" y="2699170"/>
            <a:ext cx="103223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 err="1"/>
              <a:t>Configurable</a:t>
            </a:r>
            <a:r>
              <a:rPr lang="pl-PL" sz="5400" b="1" dirty="0"/>
              <a:t> </a:t>
            </a:r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consisten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y model</a:t>
            </a:r>
          </a:p>
          <a:p>
            <a:pPr algn="ctr"/>
            <a:r>
              <a:rPr lang="pl-PL" sz="5400" b="1" dirty="0"/>
              <a:t>with </a:t>
            </a:r>
            <a:r>
              <a:rPr lang="pl-PL" sz="5400" b="1" dirty="0" err="1"/>
              <a:t>optimistic</a:t>
            </a:r>
            <a:r>
              <a:rPr lang="pl-PL" sz="5400" b="1" dirty="0"/>
              <a:t> </a:t>
            </a:r>
            <a:r>
              <a:rPr lang="pl-PL" sz="5400" b="1" dirty="0" err="1"/>
              <a:t>concurrency</a:t>
            </a:r>
            <a:r>
              <a:rPr lang="pl-PL" sz="5400" b="1" dirty="0"/>
              <a:t> </a:t>
            </a:r>
            <a:r>
              <a:rPr lang="pl-PL" sz="5400" b="1" dirty="0" err="1"/>
              <a:t>control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5330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1763257" y="2699170"/>
            <a:ext cx="844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 err="1"/>
              <a:t>Document</a:t>
            </a:r>
            <a:r>
              <a:rPr lang="pl-PL" sz="5400" b="1" dirty="0"/>
              <a:t> </a:t>
            </a:r>
            <a:r>
              <a:rPr lang="pl-PL" sz="5400" b="1" dirty="0" err="1"/>
              <a:t>level</a:t>
            </a:r>
            <a:r>
              <a:rPr lang="pl-PL" sz="5400" b="1" dirty="0"/>
              <a:t> </a:t>
            </a:r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Time-To-Live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1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1751726" y="2699170"/>
            <a:ext cx="8464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/>
              <a:t>Data model</a:t>
            </a:r>
            <a:r>
              <a:rPr lang="pl-PL" sz="5400" b="1" dirty="0">
                <a:solidFill>
                  <a:schemeClr val="accent1"/>
                </a:solidFill>
              </a:rPr>
              <a:t> </a:t>
            </a:r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denormalization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162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3_TF33552983" id="{E9BF0B52-2F89-4E1E-B7CE-BCE7A121B426}" vid="{5B52913E-0AFA-412C-891F-3779D08C8844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{61D39A30-C128-4004-ABCE-E9E14CE26BD8}tf33552983_win32</Template>
  <TotalTime>100</TotalTime>
  <Words>50</Words>
  <Application>Microsoft Office PowerPoint</Application>
  <PresentationFormat>Panoramiczny</PresentationFormat>
  <Paragraphs>11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Franklin Gothic Demi</vt:lpstr>
      <vt:lpstr>Wingdings 2</vt:lpstr>
      <vt:lpstr>DividendVTI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Masternak</dc:creator>
  <cp:lastModifiedBy>Tomasz Masternak</cp:lastModifiedBy>
  <cp:revision>7</cp:revision>
  <dcterms:created xsi:type="dcterms:W3CDTF">2021-02-16T13:02:17Z</dcterms:created>
  <dcterms:modified xsi:type="dcterms:W3CDTF">2021-02-19T10:23:40Z</dcterms:modified>
</cp:coreProperties>
</file>