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5" r:id="rId3"/>
    <p:sldId id="264" r:id="rId4"/>
    <p:sldId id="266" r:id="rId5"/>
    <p:sldId id="262" r:id="rId6"/>
    <p:sldId id="257" r:id="rId7"/>
    <p:sldId id="256" r:id="rId8"/>
    <p:sldId id="268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16.02.2021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110858" y="2967335"/>
            <a:ext cx="9754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How the </a:t>
            </a:r>
            <a:r>
              <a:rPr lang="pl-PL" sz="5400" b="1" dirty="0" err="1">
                <a:solidFill>
                  <a:schemeClr val="accent1"/>
                </a:solidFill>
              </a:rPr>
              <a:t>automanual</a:t>
            </a:r>
            <a:r>
              <a:rPr lang="pl-PL" sz="5400" b="1" dirty="0"/>
              <a:t> </a:t>
            </a:r>
            <a:r>
              <a:rPr lang="pl-PL" sz="5400" b="1" dirty="0" err="1"/>
              <a:t>tests</a:t>
            </a:r>
            <a:r>
              <a:rPr lang="pl-PL" sz="5400" b="1" dirty="0"/>
              <a:t> </a:t>
            </a:r>
            <a:r>
              <a:rPr lang="pl-PL" sz="5400" b="1" dirty="0" err="1"/>
              <a:t>work</a:t>
            </a:r>
            <a:r>
              <a:rPr lang="pl-PL" sz="5400" b="1" dirty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31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028804" y="2650449"/>
            <a:ext cx="7694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Can</a:t>
            </a:r>
            <a:r>
              <a:rPr lang="pl-PL" sz="5400" b="1" dirty="0"/>
              <a:t> we </a:t>
            </a:r>
            <a:r>
              <a:rPr lang="pl-PL" sz="5400" b="1" dirty="0" err="1"/>
              <a:t>generate</a:t>
            </a:r>
            <a:r>
              <a:rPr lang="pl-PL" sz="5400" b="1" dirty="0"/>
              <a:t> and run </a:t>
            </a:r>
          </a:p>
          <a:p>
            <a:pPr algn="ctr"/>
            <a:r>
              <a:rPr lang="pl-PL" sz="5400" b="1" dirty="0" err="1"/>
              <a:t>all</a:t>
            </a:r>
            <a:r>
              <a:rPr lang="pl-PL" sz="5400" b="1" dirty="0"/>
              <a:t> </a:t>
            </a:r>
            <a:r>
              <a:rPr lang="pl-PL" sz="5400" b="1" dirty="0" err="1"/>
              <a:t>tests</a:t>
            </a:r>
            <a:r>
              <a:rPr lang="pl-PL" sz="5400" b="1" dirty="0"/>
              <a:t> </a:t>
            </a:r>
            <a:r>
              <a:rPr lang="pl-PL" sz="5400" b="1" dirty="0" err="1"/>
              <a:t>possible</a:t>
            </a:r>
            <a:r>
              <a:rPr lang="pl-PL" sz="5400" b="1" dirty="0"/>
              <a:t>?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685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444740" y="2551837"/>
            <a:ext cx="8799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Model </a:t>
            </a:r>
            <a:r>
              <a:rPr lang="pl-PL" sz="5400" b="1" dirty="0" err="1"/>
              <a:t>is</a:t>
            </a:r>
            <a:r>
              <a:rPr lang="pl-PL" sz="5400" b="1" dirty="0"/>
              <a:t> a </a:t>
            </a:r>
            <a:r>
              <a:rPr lang="pl-PL" sz="5400" b="1" dirty="0">
                <a:solidFill>
                  <a:schemeClr val="accent1"/>
                </a:solidFill>
              </a:rPr>
              <a:t>SIMPLIFICATION</a:t>
            </a:r>
          </a:p>
          <a:p>
            <a:pPr algn="ctr"/>
            <a:r>
              <a:rPr lang="pl-PL" sz="5400" b="1" dirty="0" err="1"/>
              <a:t>made</a:t>
            </a:r>
            <a:r>
              <a:rPr lang="pl-PL" sz="5400" b="1" dirty="0"/>
              <a:t> for </a:t>
            </a:r>
            <a:r>
              <a:rPr lang="pl-PL" sz="5400" b="1" dirty="0" err="1"/>
              <a:t>particular</a:t>
            </a:r>
            <a:r>
              <a:rPr lang="pl-PL" sz="5400" b="1" dirty="0"/>
              <a:t> </a:t>
            </a:r>
            <a:r>
              <a:rPr lang="pl-PL" sz="5400" b="1" dirty="0">
                <a:solidFill>
                  <a:schemeClr val="accent1"/>
                </a:solidFill>
              </a:rPr>
              <a:t>PURPOSE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814692" y="2551837"/>
            <a:ext cx="10060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Modeling </a:t>
            </a:r>
            <a:r>
              <a:rPr lang="pl-PL" sz="5400" b="1" dirty="0" err="1"/>
              <a:t>is</a:t>
            </a:r>
            <a:r>
              <a:rPr lang="pl-PL" sz="5400" b="1" dirty="0"/>
              <a:t> </a:t>
            </a:r>
            <a:r>
              <a:rPr lang="pl-PL" sz="5400" b="1" dirty="0" err="1"/>
              <a:t>deciding</a:t>
            </a:r>
            <a:r>
              <a:rPr lang="pl-PL" sz="5400" b="1" dirty="0"/>
              <a:t> on</a:t>
            </a:r>
          </a:p>
          <a:p>
            <a:pPr algn="ctr"/>
            <a:r>
              <a:rPr lang="pl-PL" sz="5400" b="1" dirty="0" err="1"/>
              <a:t>what</a:t>
            </a:r>
            <a:r>
              <a:rPr lang="pl-PL" sz="5400" b="1" dirty="0"/>
              <a:t> to </a:t>
            </a:r>
            <a:r>
              <a:rPr lang="pl-PL" sz="5400" b="1" dirty="0" err="1">
                <a:solidFill>
                  <a:schemeClr val="accent1"/>
                </a:solidFill>
              </a:rPr>
              <a:t>keep</a:t>
            </a:r>
            <a:r>
              <a:rPr lang="pl-PL" sz="5400" b="1" dirty="0"/>
              <a:t> and </a:t>
            </a:r>
            <a:r>
              <a:rPr lang="pl-PL" sz="5400" b="1" dirty="0" err="1"/>
              <a:t>what</a:t>
            </a:r>
            <a:r>
              <a:rPr lang="pl-PL" sz="5400" b="1" dirty="0"/>
              <a:t> to </a:t>
            </a:r>
            <a:r>
              <a:rPr lang="pl-PL" sz="5400" b="1" dirty="0" err="1">
                <a:solidFill>
                  <a:schemeClr val="accent1"/>
                </a:solidFill>
              </a:rPr>
              <a:t>remove</a:t>
            </a:r>
            <a:r>
              <a:rPr lang="pl-PL" sz="5400" b="1" dirty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879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E1F5E-44B2-4430-8044-1D75EF60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of </a:t>
            </a:r>
            <a:r>
              <a:rPr lang="pl-PL" dirty="0" err="1"/>
              <a:t>actions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. TLA+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D043C4-5ADC-4321-817D-CC53D17F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Formal</a:t>
            </a:r>
            <a:r>
              <a:rPr lang="pl-PL" dirty="0"/>
              <a:t> system to express </a:t>
            </a:r>
            <a:r>
              <a:rPr lang="pl-PL" dirty="0" err="1"/>
              <a:t>models</a:t>
            </a:r>
            <a:endParaRPr lang="pl-PL" dirty="0"/>
          </a:p>
          <a:p>
            <a:r>
              <a:rPr lang="pl-PL" dirty="0" err="1"/>
              <a:t>Built</a:t>
            </a:r>
            <a:r>
              <a:rPr lang="pl-PL" dirty="0"/>
              <a:t> to model </a:t>
            </a:r>
            <a:r>
              <a:rPr lang="pl-PL" dirty="0" err="1"/>
              <a:t>distributed</a:t>
            </a:r>
            <a:r>
              <a:rPr lang="pl-PL" dirty="0"/>
              <a:t> and </a:t>
            </a:r>
            <a:r>
              <a:rPr lang="pl-PL" dirty="0" err="1"/>
              <a:t>concurrent</a:t>
            </a:r>
            <a:r>
              <a:rPr lang="pl-PL" dirty="0"/>
              <a:t> </a:t>
            </a:r>
            <a:r>
              <a:rPr lang="pl-PL" dirty="0" err="1"/>
              <a:t>systems</a:t>
            </a:r>
            <a:endParaRPr lang="pl-PL" dirty="0"/>
          </a:p>
          <a:p>
            <a:pPr lvl="1"/>
            <a:r>
              <a:rPr lang="pl-PL" dirty="0" err="1"/>
              <a:t>Concurrency</a:t>
            </a:r>
            <a:r>
              <a:rPr lang="pl-PL" dirty="0"/>
              <a:t> (</a:t>
            </a:r>
            <a:r>
              <a:rPr lang="pl-PL" dirty="0" err="1"/>
              <a:t>atomicity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failures</a:t>
            </a:r>
            <a:endParaRPr lang="pl-PL" dirty="0"/>
          </a:p>
          <a:p>
            <a:r>
              <a:rPr lang="pl-PL" dirty="0" err="1"/>
              <a:t>Enables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 for </a:t>
            </a:r>
            <a:r>
              <a:rPr lang="pl-PL" dirty="0" err="1"/>
              <a:t>safety</a:t>
            </a:r>
            <a:r>
              <a:rPr lang="pl-PL" dirty="0"/>
              <a:t> and </a:t>
            </a:r>
            <a:r>
              <a:rPr lang="pl-PL" dirty="0" err="1"/>
              <a:t>liveness</a:t>
            </a:r>
            <a:endParaRPr lang="pl-PL" dirty="0"/>
          </a:p>
          <a:p>
            <a:pPr lvl="1"/>
            <a:r>
              <a:rPr lang="pl-PL" dirty="0" err="1"/>
              <a:t>Safety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. </a:t>
            </a:r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bad</a:t>
            </a:r>
            <a:r>
              <a:rPr lang="pl-PL" dirty="0"/>
              <a:t> </a:t>
            </a:r>
            <a:r>
              <a:rPr lang="pl-PL" dirty="0" err="1"/>
              <a:t>happens</a:t>
            </a:r>
            <a:endParaRPr lang="pl-PL" dirty="0"/>
          </a:p>
          <a:p>
            <a:pPr lvl="1"/>
            <a:r>
              <a:rPr lang="pl-PL" dirty="0" err="1"/>
              <a:t>Liveness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. </a:t>
            </a:r>
            <a:r>
              <a:rPr lang="pl-PL" dirty="0" err="1"/>
              <a:t>something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eventually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 </a:t>
            </a:r>
          </a:p>
          <a:p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transpiled</a:t>
            </a:r>
            <a:r>
              <a:rPr lang="pl-PL" dirty="0"/>
              <a:t> from </a:t>
            </a:r>
            <a:r>
              <a:rPr lang="pl-PL" dirty="0" err="1"/>
              <a:t>PlusCal</a:t>
            </a:r>
            <a:r>
              <a:rPr lang="pl-PL" dirty="0"/>
              <a:t> (C </a:t>
            </a:r>
            <a:r>
              <a:rPr lang="pl-PL" dirty="0" err="1"/>
              <a:t>or</a:t>
            </a:r>
            <a:r>
              <a:rPr lang="pl-PL" dirty="0"/>
              <a:t> Pascal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D4C6F776-E07C-4388-BCE4-7ECD1207563D}"/>
              </a:ext>
            </a:extLst>
          </p:cNvPr>
          <p:cNvSpPr/>
          <p:nvPr/>
        </p:nvSpPr>
        <p:spPr>
          <a:xfrm>
            <a:off x="7794380" y="2145324"/>
            <a:ext cx="1360169" cy="65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</a:t>
            </a:r>
            <a:r>
              <a:rPr lang="pl-PL" sz="800" dirty="0" err="1"/>
              <a:t>a</a:t>
            </a:r>
            <a:endParaRPr lang="en-US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D32C9BFD-4D58-42C5-B7EF-99748E0BA535}"/>
              </a:ext>
            </a:extLst>
          </p:cNvPr>
          <p:cNvSpPr/>
          <p:nvPr/>
        </p:nvSpPr>
        <p:spPr>
          <a:xfrm>
            <a:off x="6355372" y="4016621"/>
            <a:ext cx="1360169" cy="65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</a:t>
            </a:r>
            <a:r>
              <a:rPr lang="pl-PL" sz="800" dirty="0"/>
              <a:t>b</a:t>
            </a:r>
            <a:endParaRPr lang="en-US" dirty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7A803F05-0138-4E64-A6B9-A10505E19734}"/>
              </a:ext>
            </a:extLst>
          </p:cNvPr>
          <p:cNvSpPr/>
          <p:nvPr/>
        </p:nvSpPr>
        <p:spPr>
          <a:xfrm>
            <a:off x="8522677" y="4596913"/>
            <a:ext cx="1360169" cy="65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</a:t>
            </a:r>
            <a:r>
              <a:rPr lang="pl-PL" sz="800" dirty="0"/>
              <a:t>c</a:t>
            </a:r>
            <a:endParaRPr lang="en-US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370BC5C9-8D5F-467B-86AC-AA59E36080A9}"/>
              </a:ext>
            </a:extLst>
          </p:cNvPr>
          <p:cNvSpPr/>
          <p:nvPr/>
        </p:nvSpPr>
        <p:spPr>
          <a:xfrm>
            <a:off x="10461381" y="3722664"/>
            <a:ext cx="1360169" cy="65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</a:t>
            </a:r>
            <a:r>
              <a:rPr lang="pl-PL" sz="800" dirty="0" err="1"/>
              <a:t>d</a:t>
            </a:r>
            <a:endParaRPr lang="en-US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4FC10FBE-3EC8-4A24-9A33-AD51DA390293}"/>
              </a:ext>
            </a:extLst>
          </p:cNvPr>
          <p:cNvCxnSpPr/>
          <p:nvPr/>
        </p:nvCxnSpPr>
        <p:spPr>
          <a:xfrm flipH="1">
            <a:off x="7323992" y="2853104"/>
            <a:ext cx="470388" cy="98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C9A3149-7CDA-4733-8BD1-108154B09265}"/>
              </a:ext>
            </a:extLst>
          </p:cNvPr>
          <p:cNvCxnSpPr>
            <a:cxnSpLocks/>
          </p:cNvCxnSpPr>
          <p:nvPr/>
        </p:nvCxnSpPr>
        <p:spPr>
          <a:xfrm>
            <a:off x="8629650" y="2934741"/>
            <a:ext cx="413238" cy="15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3734976-D408-40E0-AD11-C9342554B59C}"/>
              </a:ext>
            </a:extLst>
          </p:cNvPr>
          <p:cNvCxnSpPr>
            <a:cxnSpLocks/>
          </p:cNvCxnSpPr>
          <p:nvPr/>
        </p:nvCxnSpPr>
        <p:spPr>
          <a:xfrm>
            <a:off x="9192358" y="2672862"/>
            <a:ext cx="1679330" cy="9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D433E4A-79B1-474D-977A-D956559435F0}"/>
              </a:ext>
            </a:extLst>
          </p:cNvPr>
          <p:cNvSpPr txBox="1"/>
          <p:nvPr/>
        </p:nvSpPr>
        <p:spPr>
          <a:xfrm>
            <a:off x="7180656" y="3093162"/>
            <a:ext cx="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  <a:r>
              <a:rPr lang="pl-PL" sz="900" dirty="0"/>
              <a:t>1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F2DA3D4-1CC4-4F08-90A6-0C881241EC66}"/>
              </a:ext>
            </a:extLst>
          </p:cNvPr>
          <p:cNvSpPr txBox="1"/>
          <p:nvPr/>
        </p:nvSpPr>
        <p:spPr>
          <a:xfrm>
            <a:off x="8453239" y="3581110"/>
            <a:ext cx="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  <a:r>
              <a:rPr lang="pl-PL" sz="900" dirty="0"/>
              <a:t>2</a:t>
            </a:r>
            <a:endParaRPr lang="en-US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3784A88-2204-4112-AACF-C7E9D6B283CC}"/>
              </a:ext>
            </a:extLst>
          </p:cNvPr>
          <p:cNvSpPr txBox="1"/>
          <p:nvPr/>
        </p:nvSpPr>
        <p:spPr>
          <a:xfrm>
            <a:off x="9885820" y="3211778"/>
            <a:ext cx="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  <a:r>
              <a:rPr lang="pl-PL" sz="9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C94A783-FFA4-42F6-B85F-9223D1E7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27" y="914401"/>
            <a:ext cx="6748449" cy="55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05530030-36E0-462E-8C2B-C9E6D6C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12373E24-D745-4B5F-B8EC-26CC5A78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r>
              <a:rPr lang="pl-PL" dirty="0"/>
              <a:t> =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hold</a:t>
            </a:r>
            <a:endParaRPr lang="en-US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672E1CF-2855-415B-8E64-7A01C782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75" y="3189150"/>
            <a:ext cx="10382576" cy="15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301512" y="2345649"/>
            <a:ext cx="70057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Take a model, </a:t>
            </a:r>
          </a:p>
          <a:p>
            <a:pPr algn="ctr"/>
            <a:r>
              <a:rPr lang="pl-PL" sz="5400" b="1" dirty="0" err="1"/>
              <a:t>generate</a:t>
            </a:r>
            <a:r>
              <a:rPr lang="pl-PL" sz="5400" b="1" dirty="0"/>
              <a:t> </a:t>
            </a:r>
            <a:r>
              <a:rPr lang="pl-PL" sz="5400" b="1" dirty="0" err="1"/>
              <a:t>all</a:t>
            </a:r>
            <a:r>
              <a:rPr lang="pl-PL" sz="5400" b="1" dirty="0"/>
              <a:t> </a:t>
            </a:r>
            <a:r>
              <a:rPr lang="pl-PL" sz="5400" b="1" dirty="0" err="1"/>
              <a:t>behaviors</a:t>
            </a:r>
            <a:r>
              <a:rPr lang="pl-PL" sz="5400" b="1" dirty="0"/>
              <a:t>, </a:t>
            </a:r>
          </a:p>
          <a:p>
            <a:pPr algn="ctr"/>
            <a:r>
              <a:rPr lang="pl-PL" sz="5400" b="1" dirty="0" err="1"/>
              <a:t>check</a:t>
            </a:r>
            <a:r>
              <a:rPr lang="pl-PL" sz="5400" b="1" dirty="0"/>
              <a:t> </a:t>
            </a:r>
            <a:r>
              <a:rPr lang="pl-PL" sz="5400" b="1" dirty="0" err="1"/>
              <a:t>invariants</a:t>
            </a:r>
            <a:r>
              <a:rPr lang="pl-PL" sz="5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34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{61D39A30-C128-4004-ABCE-E9E14CE26BD8}tf33552983_win32</Template>
  <TotalTime>88</TotalTime>
  <Words>113</Words>
  <Application>Microsoft Office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Franklin Gothic Demi</vt:lpstr>
      <vt:lpstr>Wingdings 2</vt:lpstr>
      <vt:lpstr>DividendVTI</vt:lpstr>
      <vt:lpstr>Prezentacja programu PowerPoint</vt:lpstr>
      <vt:lpstr>Prezentacja programu PowerPoint</vt:lpstr>
      <vt:lpstr>Prezentacja programu PowerPoint</vt:lpstr>
      <vt:lpstr>Prezentacja programu PowerPoint</vt:lpstr>
      <vt:lpstr>Temporal logic of actions aka. TLA+</vt:lpstr>
      <vt:lpstr>Prezentacja programu PowerPoint</vt:lpstr>
      <vt:lpstr>Invariants = always hold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10</cp:revision>
  <dcterms:created xsi:type="dcterms:W3CDTF">2021-02-15T14:17:28Z</dcterms:created>
  <dcterms:modified xsi:type="dcterms:W3CDTF">2021-02-16T12:59:30Z</dcterms:modified>
</cp:coreProperties>
</file>