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2"/>
  </p:notesMasterIdLst>
  <p:sldIdLst>
    <p:sldId id="256" r:id="rId2"/>
    <p:sldId id="258" r:id="rId3"/>
    <p:sldId id="265" r:id="rId4"/>
    <p:sldId id="304" r:id="rId5"/>
    <p:sldId id="311" r:id="rId6"/>
    <p:sldId id="305" r:id="rId7"/>
    <p:sldId id="306" r:id="rId8"/>
    <p:sldId id="307" r:id="rId9"/>
    <p:sldId id="312" r:id="rId10"/>
    <p:sldId id="313" r:id="rId11"/>
    <p:sldId id="308" r:id="rId12"/>
    <p:sldId id="309" r:id="rId13"/>
    <p:sldId id="310" r:id="rId14"/>
    <p:sldId id="314" r:id="rId15"/>
    <p:sldId id="318" r:id="rId16"/>
    <p:sldId id="319" r:id="rId17"/>
    <p:sldId id="315" r:id="rId18"/>
    <p:sldId id="316" r:id="rId19"/>
    <p:sldId id="317" r:id="rId20"/>
    <p:sldId id="283" r:id="rId21"/>
  </p:sldIdLst>
  <p:sldSz cx="9144000" cy="5143500" type="screen16x9"/>
  <p:notesSz cx="6858000" cy="9144000"/>
  <p:embeddedFontLst>
    <p:embeddedFont>
      <p:font typeface="Abel" panose="020B0604020202020204" charset="0"/>
      <p:regular r:id="rId23"/>
    </p:embeddedFont>
    <p:embeddedFont>
      <p:font typeface="BadaBoom BB" panose="020B0603050302020204" pitchFamily="3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Fira Sans Condensed Light" panose="020B0604020202020204" charset="0"/>
      <p:regular r:id="rId33"/>
      <p:bold r:id="rId34"/>
      <p:italic r:id="rId35"/>
      <p:boldItalic r:id="rId36"/>
    </p:embeddedFont>
    <p:embeddedFont>
      <p:font typeface="Rubik Medium" panose="020B0604020202020204" charset="-79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43EAA4-33EC-4507-9F00-8F79811D8732}">
  <a:tblStyle styleId="{D043EAA4-33EC-4507-9F00-8F79811D87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7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2575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99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56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afacedb7c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afacedb7c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51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9a78232e0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9a78232e0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73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077433"/>
            <a:ext cx="3653400" cy="4066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>ALEMIA </a:t>
            </a:r>
            <a:r>
              <a:rPr lang="en-US" sz="2000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Sistem</a:t>
            </a:r>
            <a:r>
              <a:rPr lang="en-US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automat de </a:t>
            </a:r>
            <a:r>
              <a:rPr lang="en-US" sz="2000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prezicere</a:t>
            </a:r>
            <a:r>
              <a:rPr lang="en-US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 </a:t>
            </a:r>
            <a:r>
              <a:rPr lang="en-US" sz="2000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notelor</a:t>
            </a:r>
            <a:r>
              <a:rPr lang="en-US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2000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studentilor</a:t>
            </a:r>
            <a:r>
              <a:rPr lang="en-US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</a:t>
            </a:r>
            <a:r>
              <a:rPr lang="en-US" sz="2000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ce</a:t>
            </a:r>
            <a:r>
              <a:rPr lang="en-US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2000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utilizează</a:t>
            </a:r>
            <a:r>
              <a:rPr lang="en-US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2000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învățarea</a:t>
            </a:r>
            <a:r>
              <a:rPr lang="en-US" sz="20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US" sz="2000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automată</a:t>
            </a:r>
            <a:r>
              <a:rPr lang="en-US" sz="32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/>
            </a:r>
            <a:br>
              <a:rPr lang="en-US" sz="3200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dirty="0"/>
          </a:p>
        </p:txBody>
      </p:sp>
      <p:sp>
        <p:nvSpPr>
          <p:cNvPr id="11" name="Google Shape;328;p29"/>
          <p:cNvSpPr txBox="1">
            <a:spLocks/>
          </p:cNvSpPr>
          <p:nvPr/>
        </p:nvSpPr>
        <p:spPr>
          <a:xfrm>
            <a:off x="5490600" y="3110466"/>
            <a:ext cx="3653400" cy="278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 i="0" u="none" strike="noStrike" cap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pPr algn="r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&gt;&lt;/&gt;</a:t>
            </a:r>
            <a:r>
              <a:rPr lang="ro-RO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400" dirty="0" smtClean="0">
                <a:latin typeface="Fira Sans Condensed Light"/>
                <a:sym typeface="Fira Sans Condensed Light"/>
              </a:rPr>
              <a:t>&lt; </a:t>
            </a:r>
            <a:r>
              <a:rPr lang="en-US" sz="1400" dirty="0" err="1">
                <a:latin typeface="Fira Sans Condensed Light"/>
                <a:sym typeface="Fira Sans Condensed Light"/>
              </a:rPr>
              <a:t>Alexandru</a:t>
            </a:r>
            <a:r>
              <a:rPr lang="en-US" sz="1400" dirty="0">
                <a:latin typeface="Fira Sans Condensed Light"/>
                <a:sym typeface="Fira Sans Condensed Light"/>
              </a:rPr>
              <a:t> </a:t>
            </a:r>
            <a:r>
              <a:rPr lang="en-US" sz="1400" dirty="0" err="1">
                <a:latin typeface="Fira Sans Condensed Light"/>
                <a:sym typeface="Fira Sans Condensed Light"/>
              </a:rPr>
              <a:t>Alexandru</a:t>
            </a:r>
            <a:r>
              <a:rPr lang="en-US" sz="1400" dirty="0">
                <a:latin typeface="Fira Sans Condensed Light"/>
                <a:sym typeface="Fira Sans Condensed Light"/>
              </a:rPr>
              <a:t> &gt;&lt; /C114D &gt;</a:t>
            </a:r>
          </a:p>
          <a:p>
            <a:pPr algn="r"/>
            <a:r>
              <a:rPr lang="en-US" sz="1400" dirty="0">
                <a:latin typeface="Fira Sans Condensed Light"/>
                <a:sym typeface="Fira Sans Condensed Light"/>
              </a:rPr>
              <a:t>&lt; </a:t>
            </a:r>
            <a:r>
              <a:rPr lang="en-US" sz="1400" dirty="0" err="1">
                <a:latin typeface="Fira Sans Condensed Light"/>
                <a:sym typeface="Fira Sans Condensed Light"/>
              </a:rPr>
              <a:t>Chiforiuc</a:t>
            </a:r>
            <a:r>
              <a:rPr lang="en-US" sz="1400" dirty="0">
                <a:latin typeface="Fira Sans Condensed Light"/>
                <a:sym typeface="Fira Sans Condensed Light"/>
              </a:rPr>
              <a:t> Gabriela &gt;&lt; /C114C &gt;</a:t>
            </a:r>
          </a:p>
          <a:p>
            <a:pPr algn="r"/>
            <a:r>
              <a:rPr lang="en-US" sz="1400" dirty="0">
                <a:latin typeface="Fira Sans Condensed Light"/>
                <a:sym typeface="Fira Sans Condensed Light"/>
              </a:rPr>
              <a:t>&lt; Marian </a:t>
            </a:r>
            <a:r>
              <a:rPr lang="en-US" sz="1400" dirty="0" err="1">
                <a:latin typeface="Fira Sans Condensed Light"/>
                <a:sym typeface="Fira Sans Condensed Light"/>
              </a:rPr>
              <a:t>Răzvan</a:t>
            </a:r>
            <a:r>
              <a:rPr lang="en-US" sz="1400" dirty="0">
                <a:latin typeface="Fira Sans Condensed Light"/>
                <a:sym typeface="Fira Sans Condensed Light"/>
              </a:rPr>
              <a:t> &gt;&lt; /C114C &gt;</a:t>
            </a:r>
          </a:p>
          <a:p>
            <a:pPr algn="r"/>
            <a:r>
              <a:rPr lang="en-US" sz="1400" dirty="0">
                <a:latin typeface="Fira Sans Condensed Light"/>
                <a:sym typeface="Fira Sans Condensed Light"/>
              </a:rPr>
              <a:t>&lt; </a:t>
            </a:r>
            <a:r>
              <a:rPr lang="en-US" sz="1400" dirty="0" err="1">
                <a:latin typeface="Fira Sans Condensed Light"/>
                <a:sym typeface="Fira Sans Condensed Light"/>
              </a:rPr>
              <a:t>Popa</a:t>
            </a:r>
            <a:r>
              <a:rPr lang="en-US" sz="1400" dirty="0">
                <a:latin typeface="Fira Sans Condensed Light"/>
                <a:sym typeface="Fira Sans Condensed Light"/>
              </a:rPr>
              <a:t> Cosmin &gt;&lt; /C114C &gt;</a:t>
            </a:r>
          </a:p>
          <a:p>
            <a:endParaRPr lang="ro-RO" sz="700" dirty="0"/>
          </a:p>
        </p:txBody>
      </p:sp>
      <p:grpSp>
        <p:nvGrpSpPr>
          <p:cNvPr id="12" name="Google Shape;407;p32"/>
          <p:cNvGrpSpPr/>
          <p:nvPr/>
        </p:nvGrpSpPr>
        <p:grpSpPr>
          <a:xfrm>
            <a:off x="1779944" y="563983"/>
            <a:ext cx="1146472" cy="1026899"/>
            <a:chOff x="1040275" y="238125"/>
            <a:chExt cx="5538450" cy="5229850"/>
          </a:xfrm>
        </p:grpSpPr>
        <p:sp>
          <p:nvSpPr>
            <p:cNvPr id="13" name="Google Shape;408;p32"/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;p32"/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0;p32"/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1;p32"/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2;p32"/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3;p32"/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4;p32"/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5;p32"/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6;p32"/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7;p32"/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8;p32"/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9;p32"/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0;p32"/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1;p32"/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2;p32"/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3;p32"/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4;p32"/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chemeClr val="accent3">
                <a:lumMod val="50000"/>
                <a:alpha val="4509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5;p32"/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;p32"/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7;p32"/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8;p32"/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9;p32"/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0;p32"/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1;p32"/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2;p32"/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3;p32"/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4;p32"/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5;p32"/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6;p32"/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7;p32"/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8;p32"/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9;p32"/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0;p32"/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1;p32"/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2;p32"/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3;p32"/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chemeClr val="accent3">
                <a:lumMod val="50000"/>
                <a:alpha val="4509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4;p32"/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5;p32"/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46;p32"/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47;p32"/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48;p32"/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49;p32"/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0;p32"/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1;p32"/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2;p32"/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>
                <a:lumMod val="50000"/>
                <a:alpha val="4509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3;p32"/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4;p32"/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5;p32"/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6;p32"/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57;p32"/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8;p32"/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9;p32"/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0;p32"/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61;p32"/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62;p32"/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63;p32"/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64;p32"/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65;p32"/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66;p32"/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67;p32"/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68;p32"/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69;p32"/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70;p32"/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1;p32"/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2;p32"/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3;p32"/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74;p32"/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75;p32"/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76;p32"/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77;p32"/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78;p32"/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79;p32"/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0;p32"/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81;p32"/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82;p32"/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83;p32"/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4;p32"/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85;p32"/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86;p32"/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87;p32"/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88;p32"/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89;p32"/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0;p32"/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91;p32"/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92;p32"/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93;p32"/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94;p32"/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95;p32"/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96;p32"/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97;p32"/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98;p32"/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99;p32"/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00;p32"/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01;p32"/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02;p32"/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03;p32"/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4;p32"/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05;p32"/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06;p32"/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7;p32"/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8;p32"/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09;p32"/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10;p32"/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1;p32"/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2;p32"/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13;p32"/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14;p32"/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15;p32"/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16;p32"/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17;p32"/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18;p32"/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19;p32"/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0;p32"/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1;p32"/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2;p32"/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3;p32"/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4;p32"/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5;p32"/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26;p32"/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27;p32"/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8;p32"/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29;p32"/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30;p32"/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31;p32"/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32;p32"/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33;p32"/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34;p32"/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35;p32"/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36;p32"/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37;p32"/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38;p32"/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39;p32"/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40;p32"/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41;p32"/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42;p32"/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43;p32"/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44;p32"/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45;p32"/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46;p32"/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47;p32"/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48;p32"/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49;p32"/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50;p32"/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51;p32"/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52;p32"/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3;p32"/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54;p32"/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55;p32"/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56;p32"/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57;p32"/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58;p32"/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59;p32"/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60;p32"/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61;p32"/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62;p32"/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63;p32"/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64;p32"/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65;p32"/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66;p32"/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67;p32"/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68;p32"/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69;p32"/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70;p32"/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71;p32"/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72;p32"/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73;p32"/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74;p32"/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75;p32"/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76;p32"/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77;p32"/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78;p32"/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79;p32"/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80;p32"/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81;p32"/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82;p32"/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83;p32"/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84;p32"/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85;p32"/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86;p32"/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87;p32"/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88;p32"/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89;p32"/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90;p32"/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91;p32"/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2;p32"/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3;p32"/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94;p32"/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95;p32"/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96;p32"/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97;p32"/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98;p32"/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99;p32"/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00;p32"/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01;p32"/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02;p32"/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03;p32"/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04;p32"/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05;p32"/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06;p32"/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07;p32"/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08;p32"/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09;p32"/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10;p32"/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11;p32"/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12;p32"/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13;p32"/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14;p32"/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15;p32"/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20;p32"/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22;p32"/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25;p32"/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26;p32"/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28;p32"/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30;p32"/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7618" y="3343854"/>
            <a:ext cx="1909176" cy="1765011"/>
            <a:chOff x="151073" y="3240723"/>
            <a:chExt cx="1909176" cy="1765011"/>
          </a:xfrm>
        </p:grpSpPr>
        <p:grpSp>
          <p:nvGrpSpPr>
            <p:cNvPr id="243" name="Google Shape;823;p41"/>
            <p:cNvGrpSpPr/>
            <p:nvPr/>
          </p:nvGrpSpPr>
          <p:grpSpPr>
            <a:xfrm>
              <a:off x="151073" y="3240723"/>
              <a:ext cx="1882227" cy="1765011"/>
              <a:chOff x="719878" y="1032266"/>
              <a:chExt cx="3557481" cy="3078966"/>
            </a:xfrm>
          </p:grpSpPr>
          <p:sp>
            <p:nvSpPr>
              <p:cNvPr id="244" name="Google Shape;824;p41"/>
              <p:cNvSpPr/>
              <p:nvPr/>
            </p:nvSpPr>
            <p:spPr>
              <a:xfrm flipH="1">
                <a:off x="719878" y="3834800"/>
                <a:ext cx="3083924" cy="276432"/>
              </a:xfrm>
              <a:custGeom>
                <a:avLst/>
                <a:gdLst/>
                <a:ahLst/>
                <a:cxnLst/>
                <a:rect l="l" t="t" r="r" b="b"/>
                <a:pathLst>
                  <a:path w="161716" h="9441" extrusionOk="0">
                    <a:moveTo>
                      <a:pt x="80858" y="1"/>
                    </a:moveTo>
                    <a:cubicBezTo>
                      <a:pt x="36193" y="1"/>
                      <a:pt x="0" y="2136"/>
                      <a:pt x="0" y="4738"/>
                    </a:cubicBezTo>
                    <a:cubicBezTo>
                      <a:pt x="0" y="7339"/>
                      <a:pt x="36193" y="9441"/>
                      <a:pt x="80858" y="9441"/>
                    </a:cubicBezTo>
                    <a:cubicBezTo>
                      <a:pt x="125523" y="9441"/>
                      <a:pt x="161716" y="7339"/>
                      <a:pt x="161716" y="4738"/>
                    </a:cubicBezTo>
                    <a:cubicBezTo>
                      <a:pt x="161716" y="2136"/>
                      <a:pt x="125523" y="1"/>
                      <a:pt x="80858" y="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825;p41"/>
              <p:cNvSpPr/>
              <p:nvPr/>
            </p:nvSpPr>
            <p:spPr>
              <a:xfrm rot="3863858">
                <a:off x="3861734" y="2179536"/>
                <a:ext cx="299851" cy="531399"/>
              </a:xfrm>
              <a:custGeom>
                <a:avLst/>
                <a:gdLst/>
                <a:ahLst/>
                <a:cxnLst/>
                <a:rect l="l" t="t" r="r" b="b"/>
                <a:pathLst>
                  <a:path w="13377" h="18149" extrusionOk="0">
                    <a:moveTo>
                      <a:pt x="7756" y="0"/>
                    </a:moveTo>
                    <a:cubicBezTo>
                      <a:pt x="6728" y="0"/>
                      <a:pt x="5615" y="269"/>
                      <a:pt x="4403" y="836"/>
                    </a:cubicBezTo>
                    <a:cubicBezTo>
                      <a:pt x="2402" y="1737"/>
                      <a:pt x="1101" y="2904"/>
                      <a:pt x="567" y="4272"/>
                    </a:cubicBezTo>
                    <a:cubicBezTo>
                      <a:pt x="0" y="5740"/>
                      <a:pt x="0" y="7307"/>
                      <a:pt x="567" y="8775"/>
                    </a:cubicBezTo>
                    <a:lnTo>
                      <a:pt x="4970" y="7374"/>
                    </a:lnTo>
                    <a:cubicBezTo>
                      <a:pt x="4670" y="6507"/>
                      <a:pt x="4637" y="5806"/>
                      <a:pt x="4804" y="5306"/>
                    </a:cubicBezTo>
                    <a:cubicBezTo>
                      <a:pt x="5004" y="4839"/>
                      <a:pt x="5371" y="4439"/>
                      <a:pt x="5838" y="4238"/>
                    </a:cubicBezTo>
                    <a:cubicBezTo>
                      <a:pt x="6091" y="4100"/>
                      <a:pt x="6376" y="4026"/>
                      <a:pt x="6671" y="4026"/>
                    </a:cubicBezTo>
                    <a:cubicBezTo>
                      <a:pt x="6803" y="4026"/>
                      <a:pt x="6938" y="4041"/>
                      <a:pt x="7072" y="4072"/>
                    </a:cubicBezTo>
                    <a:cubicBezTo>
                      <a:pt x="7405" y="4205"/>
                      <a:pt x="7706" y="4472"/>
                      <a:pt x="7839" y="4839"/>
                    </a:cubicBezTo>
                    <a:cubicBezTo>
                      <a:pt x="8006" y="5239"/>
                      <a:pt x="7906" y="5806"/>
                      <a:pt x="7539" y="6540"/>
                    </a:cubicBezTo>
                    <a:cubicBezTo>
                      <a:pt x="7072" y="7474"/>
                      <a:pt x="6672" y="8442"/>
                      <a:pt x="6305" y="9409"/>
                    </a:cubicBezTo>
                    <a:cubicBezTo>
                      <a:pt x="6171" y="9909"/>
                      <a:pt x="6104" y="10410"/>
                      <a:pt x="6138" y="10910"/>
                    </a:cubicBezTo>
                    <a:cubicBezTo>
                      <a:pt x="6205" y="11544"/>
                      <a:pt x="6405" y="12178"/>
                      <a:pt x="6672" y="12745"/>
                    </a:cubicBezTo>
                    <a:lnTo>
                      <a:pt x="6872" y="13145"/>
                    </a:lnTo>
                    <a:lnTo>
                      <a:pt x="10975" y="11277"/>
                    </a:lnTo>
                    <a:cubicBezTo>
                      <a:pt x="10741" y="10810"/>
                      <a:pt x="10641" y="10276"/>
                      <a:pt x="10641" y="9776"/>
                    </a:cubicBezTo>
                    <a:cubicBezTo>
                      <a:pt x="10774" y="9075"/>
                      <a:pt x="11041" y="8375"/>
                      <a:pt x="11408" y="7774"/>
                    </a:cubicBezTo>
                    <a:cubicBezTo>
                      <a:pt x="11942" y="6807"/>
                      <a:pt x="12309" y="5806"/>
                      <a:pt x="12509" y="4739"/>
                    </a:cubicBezTo>
                    <a:cubicBezTo>
                      <a:pt x="12609" y="4038"/>
                      <a:pt x="12509" y="3371"/>
                      <a:pt x="12209" y="2737"/>
                    </a:cubicBezTo>
                    <a:cubicBezTo>
                      <a:pt x="11575" y="1270"/>
                      <a:pt x="10207" y="269"/>
                      <a:pt x="8640" y="69"/>
                    </a:cubicBezTo>
                    <a:cubicBezTo>
                      <a:pt x="8352" y="23"/>
                      <a:pt x="8058" y="0"/>
                      <a:pt x="7756" y="0"/>
                    </a:cubicBezTo>
                    <a:close/>
                    <a:moveTo>
                      <a:pt x="11608" y="12311"/>
                    </a:moveTo>
                    <a:lnTo>
                      <a:pt x="7239" y="14279"/>
                    </a:lnTo>
                    <a:lnTo>
                      <a:pt x="8973" y="18148"/>
                    </a:lnTo>
                    <a:lnTo>
                      <a:pt x="13376" y="16180"/>
                    </a:lnTo>
                    <a:lnTo>
                      <a:pt x="11608" y="1231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826;p41"/>
              <p:cNvSpPr/>
              <p:nvPr/>
            </p:nvSpPr>
            <p:spPr>
              <a:xfrm rot="3863858">
                <a:off x="3183681" y="1870301"/>
                <a:ext cx="393638" cy="364183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12438" extrusionOk="0">
                    <a:moveTo>
                      <a:pt x="5395" y="0"/>
                    </a:moveTo>
                    <a:cubicBezTo>
                      <a:pt x="4946" y="0"/>
                      <a:pt x="4496" y="86"/>
                      <a:pt x="4070" y="262"/>
                    </a:cubicBezTo>
                    <a:cubicBezTo>
                      <a:pt x="3003" y="696"/>
                      <a:pt x="2102" y="1430"/>
                      <a:pt x="1468" y="2397"/>
                    </a:cubicBezTo>
                    <a:cubicBezTo>
                      <a:pt x="434" y="3765"/>
                      <a:pt x="1" y="5032"/>
                      <a:pt x="134" y="6200"/>
                    </a:cubicBezTo>
                    <a:cubicBezTo>
                      <a:pt x="334" y="7400"/>
                      <a:pt x="935" y="8468"/>
                      <a:pt x="1869" y="9235"/>
                    </a:cubicBezTo>
                    <a:lnTo>
                      <a:pt x="4370" y="6633"/>
                    </a:lnTo>
                    <a:cubicBezTo>
                      <a:pt x="3937" y="6266"/>
                      <a:pt x="3603" y="5799"/>
                      <a:pt x="3470" y="5266"/>
                    </a:cubicBezTo>
                    <a:cubicBezTo>
                      <a:pt x="3403" y="4865"/>
                      <a:pt x="3503" y="4465"/>
                      <a:pt x="3770" y="4131"/>
                    </a:cubicBezTo>
                    <a:cubicBezTo>
                      <a:pt x="3937" y="3865"/>
                      <a:pt x="4204" y="3664"/>
                      <a:pt x="4537" y="3564"/>
                    </a:cubicBezTo>
                    <a:cubicBezTo>
                      <a:pt x="4586" y="3559"/>
                      <a:pt x="4635" y="3556"/>
                      <a:pt x="4683" y="3556"/>
                    </a:cubicBezTo>
                    <a:cubicBezTo>
                      <a:pt x="4933" y="3556"/>
                      <a:pt x="5175" y="3630"/>
                      <a:pt x="5371" y="3798"/>
                    </a:cubicBezTo>
                    <a:cubicBezTo>
                      <a:pt x="5638" y="3998"/>
                      <a:pt x="5771" y="4398"/>
                      <a:pt x="5805" y="5065"/>
                    </a:cubicBezTo>
                    <a:cubicBezTo>
                      <a:pt x="5838" y="5866"/>
                      <a:pt x="5905" y="6667"/>
                      <a:pt x="6072" y="7467"/>
                    </a:cubicBezTo>
                    <a:cubicBezTo>
                      <a:pt x="6138" y="7867"/>
                      <a:pt x="6305" y="8234"/>
                      <a:pt x="6505" y="8568"/>
                    </a:cubicBezTo>
                    <a:cubicBezTo>
                      <a:pt x="6805" y="8968"/>
                      <a:pt x="7172" y="9335"/>
                      <a:pt x="7573" y="9602"/>
                    </a:cubicBezTo>
                    <a:lnTo>
                      <a:pt x="7840" y="9836"/>
                    </a:lnTo>
                    <a:lnTo>
                      <a:pt x="9941" y="7000"/>
                    </a:lnTo>
                    <a:cubicBezTo>
                      <a:pt x="9574" y="6767"/>
                      <a:pt x="9307" y="6466"/>
                      <a:pt x="9107" y="6133"/>
                    </a:cubicBezTo>
                    <a:cubicBezTo>
                      <a:pt x="8940" y="5599"/>
                      <a:pt x="8840" y="5032"/>
                      <a:pt x="8874" y="4465"/>
                    </a:cubicBezTo>
                    <a:cubicBezTo>
                      <a:pt x="8874" y="3598"/>
                      <a:pt x="8740" y="2764"/>
                      <a:pt x="8473" y="1963"/>
                    </a:cubicBezTo>
                    <a:cubicBezTo>
                      <a:pt x="8273" y="1463"/>
                      <a:pt x="7940" y="1029"/>
                      <a:pt x="7506" y="696"/>
                    </a:cubicBezTo>
                    <a:cubicBezTo>
                      <a:pt x="6881" y="238"/>
                      <a:pt x="6140" y="0"/>
                      <a:pt x="5395" y="0"/>
                    </a:cubicBezTo>
                    <a:close/>
                    <a:moveTo>
                      <a:pt x="10742" y="7434"/>
                    </a:moveTo>
                    <a:lnTo>
                      <a:pt x="8507" y="10469"/>
                    </a:lnTo>
                    <a:lnTo>
                      <a:pt x="11209" y="12437"/>
                    </a:lnTo>
                    <a:lnTo>
                      <a:pt x="13444" y="9402"/>
                    </a:lnTo>
                    <a:lnTo>
                      <a:pt x="10742" y="743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827;p41"/>
              <p:cNvSpPr/>
              <p:nvPr/>
            </p:nvSpPr>
            <p:spPr>
              <a:xfrm flipH="1">
                <a:off x="2288267" y="3141187"/>
                <a:ext cx="355547" cy="788393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26926" extrusionOk="0">
                    <a:moveTo>
                      <a:pt x="5573" y="1"/>
                    </a:moveTo>
                    <a:cubicBezTo>
                      <a:pt x="4842" y="1"/>
                      <a:pt x="4119" y="410"/>
                      <a:pt x="3837" y="1374"/>
                    </a:cubicBezTo>
                    <a:cubicBezTo>
                      <a:pt x="3803" y="1441"/>
                      <a:pt x="1602" y="8112"/>
                      <a:pt x="201" y="12982"/>
                    </a:cubicBezTo>
                    <a:cubicBezTo>
                      <a:pt x="1" y="13616"/>
                      <a:pt x="167" y="14283"/>
                      <a:pt x="601" y="14750"/>
                    </a:cubicBezTo>
                    <a:cubicBezTo>
                      <a:pt x="4404" y="18886"/>
                      <a:pt x="6505" y="22689"/>
                      <a:pt x="8173" y="25925"/>
                    </a:cubicBezTo>
                    <a:cubicBezTo>
                      <a:pt x="8507" y="26525"/>
                      <a:pt x="9141" y="26926"/>
                      <a:pt x="9841" y="26926"/>
                    </a:cubicBezTo>
                    <a:cubicBezTo>
                      <a:pt x="11242" y="26926"/>
                      <a:pt x="12143" y="25458"/>
                      <a:pt x="11509" y="24190"/>
                    </a:cubicBezTo>
                    <a:cubicBezTo>
                      <a:pt x="9507" y="20154"/>
                      <a:pt x="7006" y="16418"/>
                      <a:pt x="4070" y="13016"/>
                    </a:cubicBezTo>
                    <a:cubicBezTo>
                      <a:pt x="5471" y="8346"/>
                      <a:pt x="7373" y="2608"/>
                      <a:pt x="7373" y="2541"/>
                    </a:cubicBezTo>
                    <a:cubicBezTo>
                      <a:pt x="7926" y="1044"/>
                      <a:pt x="6740" y="1"/>
                      <a:pt x="5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828;p41"/>
              <p:cNvSpPr/>
              <p:nvPr/>
            </p:nvSpPr>
            <p:spPr>
              <a:xfrm flipH="1">
                <a:off x="2263848" y="3845547"/>
                <a:ext cx="424882" cy="127983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4371" extrusionOk="0">
                    <a:moveTo>
                      <a:pt x="7672" y="1"/>
                    </a:moveTo>
                    <a:lnTo>
                      <a:pt x="0" y="4371"/>
                    </a:lnTo>
                    <a:lnTo>
                      <a:pt x="14511" y="4371"/>
                    </a:lnTo>
                    <a:lnTo>
                      <a:pt x="14110" y="268"/>
                    </a:lnTo>
                    <a:lnTo>
                      <a:pt x="7672" y="1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829;p41"/>
              <p:cNvSpPr/>
              <p:nvPr/>
            </p:nvSpPr>
            <p:spPr>
              <a:xfrm flipH="1">
                <a:off x="1995262" y="2858548"/>
                <a:ext cx="800925" cy="620355"/>
              </a:xfrm>
              <a:custGeom>
                <a:avLst/>
                <a:gdLst/>
                <a:ahLst/>
                <a:cxnLst/>
                <a:rect l="l" t="t" r="r" b="b"/>
                <a:pathLst>
                  <a:path w="27354" h="21187" extrusionOk="0">
                    <a:moveTo>
                      <a:pt x="14994" y="0"/>
                    </a:moveTo>
                    <a:cubicBezTo>
                      <a:pt x="13554" y="0"/>
                      <a:pt x="12061" y="221"/>
                      <a:pt x="10575" y="686"/>
                    </a:cubicBezTo>
                    <a:cubicBezTo>
                      <a:pt x="3970" y="2754"/>
                      <a:pt x="1" y="8859"/>
                      <a:pt x="1736" y="14329"/>
                    </a:cubicBezTo>
                    <a:cubicBezTo>
                      <a:pt x="3054" y="18569"/>
                      <a:pt x="7398" y="21186"/>
                      <a:pt x="12361" y="21186"/>
                    </a:cubicBezTo>
                    <a:cubicBezTo>
                      <a:pt x="13801" y="21186"/>
                      <a:pt x="15294" y="20966"/>
                      <a:pt x="16780" y="20500"/>
                    </a:cubicBezTo>
                    <a:cubicBezTo>
                      <a:pt x="23384" y="18432"/>
                      <a:pt x="27354" y="12328"/>
                      <a:pt x="25653" y="6857"/>
                    </a:cubicBezTo>
                    <a:cubicBezTo>
                      <a:pt x="24308" y="2617"/>
                      <a:pt x="19958" y="0"/>
                      <a:pt x="14994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830;p41"/>
              <p:cNvSpPr/>
              <p:nvPr/>
            </p:nvSpPr>
            <p:spPr>
              <a:xfrm flipH="1">
                <a:off x="2407407" y="2264281"/>
                <a:ext cx="1030451" cy="705209"/>
              </a:xfrm>
              <a:custGeom>
                <a:avLst/>
                <a:gdLst/>
                <a:ahLst/>
                <a:cxnLst/>
                <a:rect l="l" t="t" r="r" b="b"/>
                <a:pathLst>
                  <a:path w="35193" h="24085" extrusionOk="0">
                    <a:moveTo>
                      <a:pt x="33324" y="0"/>
                    </a:moveTo>
                    <a:cubicBezTo>
                      <a:pt x="32290" y="0"/>
                      <a:pt x="31456" y="868"/>
                      <a:pt x="31456" y="1902"/>
                    </a:cubicBezTo>
                    <a:cubicBezTo>
                      <a:pt x="31456" y="2335"/>
                      <a:pt x="31323" y="12543"/>
                      <a:pt x="21582" y="18013"/>
                    </a:cubicBezTo>
                    <a:cubicBezTo>
                      <a:pt x="16504" y="16572"/>
                      <a:pt x="13208" y="16119"/>
                      <a:pt x="10859" y="16119"/>
                    </a:cubicBezTo>
                    <a:cubicBezTo>
                      <a:pt x="8642" y="16119"/>
                      <a:pt x="7269" y="16523"/>
                      <a:pt x="6038" y="16879"/>
                    </a:cubicBezTo>
                    <a:cubicBezTo>
                      <a:pt x="5571" y="17046"/>
                      <a:pt x="5104" y="17146"/>
                      <a:pt x="4670" y="17246"/>
                    </a:cubicBezTo>
                    <a:cubicBezTo>
                      <a:pt x="3836" y="17380"/>
                      <a:pt x="3203" y="18080"/>
                      <a:pt x="3136" y="18914"/>
                    </a:cubicBezTo>
                    <a:cubicBezTo>
                      <a:pt x="3002" y="19614"/>
                      <a:pt x="2535" y="20215"/>
                      <a:pt x="1868" y="20482"/>
                    </a:cubicBezTo>
                    <a:cubicBezTo>
                      <a:pt x="0" y="21282"/>
                      <a:pt x="534" y="24084"/>
                      <a:pt x="2602" y="24084"/>
                    </a:cubicBezTo>
                    <a:cubicBezTo>
                      <a:pt x="2836" y="24084"/>
                      <a:pt x="3103" y="24051"/>
                      <a:pt x="3336" y="23951"/>
                    </a:cubicBezTo>
                    <a:cubicBezTo>
                      <a:pt x="4804" y="23317"/>
                      <a:pt x="5971" y="22150"/>
                      <a:pt x="6505" y="20649"/>
                    </a:cubicBezTo>
                    <a:lnTo>
                      <a:pt x="7105" y="20482"/>
                    </a:lnTo>
                    <a:cubicBezTo>
                      <a:pt x="8063" y="20193"/>
                      <a:pt x="9139" y="19876"/>
                      <a:pt x="10920" y="19876"/>
                    </a:cubicBezTo>
                    <a:cubicBezTo>
                      <a:pt x="13047" y="19876"/>
                      <a:pt x="16178" y="20328"/>
                      <a:pt x="21316" y="21816"/>
                    </a:cubicBezTo>
                    <a:cubicBezTo>
                      <a:pt x="21469" y="21863"/>
                      <a:pt x="21631" y="21885"/>
                      <a:pt x="21796" y="21885"/>
                    </a:cubicBezTo>
                    <a:cubicBezTo>
                      <a:pt x="22095" y="21885"/>
                      <a:pt x="22403" y="21812"/>
                      <a:pt x="22683" y="21683"/>
                    </a:cubicBezTo>
                    <a:cubicBezTo>
                      <a:pt x="35125" y="15245"/>
                      <a:pt x="35192" y="2402"/>
                      <a:pt x="35192" y="1868"/>
                    </a:cubicBezTo>
                    <a:cubicBezTo>
                      <a:pt x="35159" y="834"/>
                      <a:pt x="34325" y="0"/>
                      <a:pt x="333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831;p41"/>
              <p:cNvSpPr/>
              <p:nvPr/>
            </p:nvSpPr>
            <p:spPr>
              <a:xfrm flipH="1">
                <a:off x="1103540" y="1032266"/>
                <a:ext cx="1999326" cy="2401399"/>
              </a:xfrm>
              <a:custGeom>
                <a:avLst/>
                <a:gdLst/>
                <a:ahLst/>
                <a:cxnLst/>
                <a:rect l="l" t="t" r="r" b="b"/>
                <a:pathLst>
                  <a:path w="68283" h="82015" extrusionOk="0">
                    <a:moveTo>
                      <a:pt x="32431" y="1"/>
                    </a:moveTo>
                    <a:cubicBezTo>
                      <a:pt x="31731" y="1"/>
                      <a:pt x="31017" y="27"/>
                      <a:pt x="30289" y="81"/>
                    </a:cubicBezTo>
                    <a:cubicBezTo>
                      <a:pt x="1" y="2282"/>
                      <a:pt x="9474" y="38675"/>
                      <a:pt x="13010" y="52785"/>
                    </a:cubicBezTo>
                    <a:cubicBezTo>
                      <a:pt x="15345" y="61992"/>
                      <a:pt x="15312" y="68963"/>
                      <a:pt x="14978" y="73000"/>
                    </a:cubicBezTo>
                    <a:cubicBezTo>
                      <a:pt x="14711" y="75735"/>
                      <a:pt x="16279" y="78337"/>
                      <a:pt x="18814" y="79337"/>
                    </a:cubicBezTo>
                    <a:cubicBezTo>
                      <a:pt x="23488" y="81187"/>
                      <a:pt x="29281" y="82015"/>
                      <a:pt x="35737" y="82015"/>
                    </a:cubicBezTo>
                    <a:cubicBezTo>
                      <a:pt x="42322" y="82015"/>
                      <a:pt x="49596" y="81154"/>
                      <a:pt x="57075" y="79638"/>
                    </a:cubicBezTo>
                    <a:cubicBezTo>
                      <a:pt x="63613" y="78337"/>
                      <a:pt x="68283" y="72566"/>
                      <a:pt x="68216" y="65895"/>
                    </a:cubicBezTo>
                    <a:cubicBezTo>
                      <a:pt x="68149" y="59490"/>
                      <a:pt x="67649" y="53085"/>
                      <a:pt x="66748" y="46781"/>
                    </a:cubicBezTo>
                    <a:cubicBezTo>
                      <a:pt x="64995" y="34607"/>
                      <a:pt x="57871" y="1"/>
                      <a:pt x="32431" y="1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832;p41"/>
              <p:cNvSpPr/>
              <p:nvPr/>
            </p:nvSpPr>
            <p:spPr>
              <a:xfrm flipH="1">
                <a:off x="1103540" y="1033672"/>
                <a:ext cx="1207214" cy="2390946"/>
              </a:xfrm>
              <a:custGeom>
                <a:avLst/>
                <a:gdLst/>
                <a:ahLst/>
                <a:cxnLst/>
                <a:rect l="l" t="t" r="r" b="b"/>
                <a:pathLst>
                  <a:path w="41230" h="81658" extrusionOk="0">
                    <a:moveTo>
                      <a:pt x="7075" y="0"/>
                    </a:moveTo>
                    <a:cubicBezTo>
                      <a:pt x="4584" y="0"/>
                      <a:pt x="2260" y="1362"/>
                      <a:pt x="1035" y="3569"/>
                    </a:cubicBezTo>
                    <a:cubicBezTo>
                      <a:pt x="0" y="5603"/>
                      <a:pt x="34" y="8072"/>
                      <a:pt x="1602" y="10507"/>
                    </a:cubicBezTo>
                    <a:cubicBezTo>
                      <a:pt x="6772" y="18579"/>
                      <a:pt x="19147" y="46366"/>
                      <a:pt x="17279" y="61543"/>
                    </a:cubicBezTo>
                    <a:cubicBezTo>
                      <a:pt x="16446" y="68415"/>
                      <a:pt x="12109" y="73919"/>
                      <a:pt x="15878" y="81658"/>
                    </a:cubicBezTo>
                    <a:cubicBezTo>
                      <a:pt x="20615" y="81258"/>
                      <a:pt x="25352" y="80557"/>
                      <a:pt x="30022" y="79590"/>
                    </a:cubicBezTo>
                    <a:cubicBezTo>
                      <a:pt x="36560" y="78289"/>
                      <a:pt x="41230" y="72485"/>
                      <a:pt x="41163" y="65813"/>
                    </a:cubicBezTo>
                    <a:cubicBezTo>
                      <a:pt x="41096" y="59442"/>
                      <a:pt x="40629" y="53071"/>
                      <a:pt x="39729" y="46733"/>
                    </a:cubicBezTo>
                    <a:cubicBezTo>
                      <a:pt x="37994" y="34924"/>
                      <a:pt x="31289" y="2134"/>
                      <a:pt x="7739" y="33"/>
                    </a:cubicBezTo>
                    <a:cubicBezTo>
                      <a:pt x="7517" y="11"/>
                      <a:pt x="7295" y="0"/>
                      <a:pt x="7075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833;p41"/>
              <p:cNvSpPr/>
              <p:nvPr/>
            </p:nvSpPr>
            <p:spPr>
              <a:xfrm flipH="1">
                <a:off x="1261740" y="1056656"/>
                <a:ext cx="1087108" cy="1909905"/>
              </a:xfrm>
              <a:custGeom>
                <a:avLst/>
                <a:gdLst/>
                <a:ahLst/>
                <a:cxnLst/>
                <a:rect l="l" t="t" r="r" b="b"/>
                <a:pathLst>
                  <a:path w="37128" h="65229" extrusionOk="0">
                    <a:moveTo>
                      <a:pt x="2397" y="0"/>
                    </a:moveTo>
                    <a:cubicBezTo>
                      <a:pt x="1675" y="0"/>
                      <a:pt x="943" y="27"/>
                      <a:pt x="201" y="82"/>
                    </a:cubicBezTo>
                    <a:cubicBezTo>
                      <a:pt x="101" y="115"/>
                      <a:pt x="1" y="182"/>
                      <a:pt x="34" y="282"/>
                    </a:cubicBezTo>
                    <a:cubicBezTo>
                      <a:pt x="34" y="382"/>
                      <a:pt x="101" y="482"/>
                      <a:pt x="234" y="482"/>
                    </a:cubicBezTo>
                    <a:cubicBezTo>
                      <a:pt x="971" y="427"/>
                      <a:pt x="1699" y="400"/>
                      <a:pt x="2416" y="400"/>
                    </a:cubicBezTo>
                    <a:cubicBezTo>
                      <a:pt x="19607" y="400"/>
                      <a:pt x="30970" y="16105"/>
                      <a:pt x="35292" y="45981"/>
                    </a:cubicBezTo>
                    <a:cubicBezTo>
                      <a:pt x="36193" y="52286"/>
                      <a:pt x="36693" y="58657"/>
                      <a:pt x="36760" y="65062"/>
                    </a:cubicBezTo>
                    <a:cubicBezTo>
                      <a:pt x="36760" y="65157"/>
                      <a:pt x="36821" y="65222"/>
                      <a:pt x="36941" y="65228"/>
                    </a:cubicBezTo>
                    <a:lnTo>
                      <a:pt x="36941" y="65228"/>
                    </a:lnTo>
                    <a:cubicBezTo>
                      <a:pt x="37036" y="65222"/>
                      <a:pt x="37127" y="65157"/>
                      <a:pt x="37127" y="65062"/>
                    </a:cubicBezTo>
                    <a:cubicBezTo>
                      <a:pt x="37027" y="58657"/>
                      <a:pt x="36527" y="52252"/>
                      <a:pt x="35626" y="45914"/>
                    </a:cubicBezTo>
                    <a:cubicBezTo>
                      <a:pt x="31302" y="15807"/>
                      <a:pt x="19812" y="0"/>
                      <a:pt x="2397" y="0"/>
                    </a:cubicBezTo>
                    <a:close/>
                    <a:moveTo>
                      <a:pt x="36941" y="65228"/>
                    </a:moveTo>
                    <a:cubicBezTo>
                      <a:pt x="36937" y="65228"/>
                      <a:pt x="36932" y="65228"/>
                      <a:pt x="36927" y="65228"/>
                    </a:cubicBezTo>
                    <a:lnTo>
                      <a:pt x="36960" y="65228"/>
                    </a:lnTo>
                    <a:cubicBezTo>
                      <a:pt x="36954" y="65228"/>
                      <a:pt x="36948" y="65228"/>
                      <a:pt x="36941" y="6522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834;p41"/>
              <p:cNvSpPr/>
              <p:nvPr/>
            </p:nvSpPr>
            <p:spPr>
              <a:xfrm flipH="1">
                <a:off x="965807" y="2887857"/>
                <a:ext cx="800925" cy="620326"/>
              </a:xfrm>
              <a:custGeom>
                <a:avLst/>
                <a:gdLst/>
                <a:ahLst/>
                <a:cxnLst/>
                <a:rect l="l" t="t" r="r" b="b"/>
                <a:pathLst>
                  <a:path w="27354" h="21186" extrusionOk="0">
                    <a:moveTo>
                      <a:pt x="14994" y="0"/>
                    </a:moveTo>
                    <a:cubicBezTo>
                      <a:pt x="13553" y="0"/>
                      <a:pt x="12060" y="221"/>
                      <a:pt x="10575" y="686"/>
                    </a:cubicBezTo>
                    <a:cubicBezTo>
                      <a:pt x="3970" y="2754"/>
                      <a:pt x="0" y="8858"/>
                      <a:pt x="1735" y="14329"/>
                    </a:cubicBezTo>
                    <a:cubicBezTo>
                      <a:pt x="3053" y="18569"/>
                      <a:pt x="7398" y="21186"/>
                      <a:pt x="12360" y="21186"/>
                    </a:cubicBezTo>
                    <a:cubicBezTo>
                      <a:pt x="13801" y="21186"/>
                      <a:pt x="15293" y="20965"/>
                      <a:pt x="16779" y="20500"/>
                    </a:cubicBezTo>
                    <a:cubicBezTo>
                      <a:pt x="23384" y="18432"/>
                      <a:pt x="27353" y="12328"/>
                      <a:pt x="25652" y="6857"/>
                    </a:cubicBezTo>
                    <a:cubicBezTo>
                      <a:pt x="24308" y="2617"/>
                      <a:pt x="19958" y="0"/>
                      <a:pt x="14994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835;p41"/>
              <p:cNvSpPr/>
              <p:nvPr/>
            </p:nvSpPr>
            <p:spPr>
              <a:xfrm flipH="1">
                <a:off x="1174836" y="3143442"/>
                <a:ext cx="355547" cy="786139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26849" extrusionOk="0">
                    <a:moveTo>
                      <a:pt x="5551" y="0"/>
                    </a:moveTo>
                    <a:cubicBezTo>
                      <a:pt x="4837" y="0"/>
                      <a:pt x="4131" y="389"/>
                      <a:pt x="3837" y="1297"/>
                    </a:cubicBezTo>
                    <a:cubicBezTo>
                      <a:pt x="3804" y="1364"/>
                      <a:pt x="1602" y="8035"/>
                      <a:pt x="201" y="12905"/>
                    </a:cubicBezTo>
                    <a:cubicBezTo>
                      <a:pt x="1" y="13539"/>
                      <a:pt x="168" y="14206"/>
                      <a:pt x="601" y="14673"/>
                    </a:cubicBezTo>
                    <a:cubicBezTo>
                      <a:pt x="4404" y="18809"/>
                      <a:pt x="6505" y="22612"/>
                      <a:pt x="8173" y="25848"/>
                    </a:cubicBezTo>
                    <a:cubicBezTo>
                      <a:pt x="8507" y="26448"/>
                      <a:pt x="9141" y="26849"/>
                      <a:pt x="9841" y="26849"/>
                    </a:cubicBezTo>
                    <a:cubicBezTo>
                      <a:pt x="11242" y="26849"/>
                      <a:pt x="12143" y="25381"/>
                      <a:pt x="11509" y="24113"/>
                    </a:cubicBezTo>
                    <a:cubicBezTo>
                      <a:pt x="9508" y="20077"/>
                      <a:pt x="7006" y="16341"/>
                      <a:pt x="4070" y="12939"/>
                    </a:cubicBezTo>
                    <a:cubicBezTo>
                      <a:pt x="5471" y="8269"/>
                      <a:pt x="7373" y="2531"/>
                      <a:pt x="7373" y="2464"/>
                    </a:cubicBezTo>
                    <a:cubicBezTo>
                      <a:pt x="7866" y="1004"/>
                      <a:pt x="6699" y="0"/>
                      <a:pt x="5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836;p41"/>
              <p:cNvSpPr/>
              <p:nvPr/>
            </p:nvSpPr>
            <p:spPr>
              <a:xfrm flipH="1">
                <a:off x="946277" y="1120135"/>
                <a:ext cx="678564" cy="1140280"/>
              </a:xfrm>
              <a:custGeom>
                <a:avLst/>
                <a:gdLst/>
                <a:ahLst/>
                <a:cxnLst/>
                <a:rect l="l" t="t" r="r" b="b"/>
                <a:pathLst>
                  <a:path w="23175" h="38944" extrusionOk="0">
                    <a:moveTo>
                      <a:pt x="2484" y="0"/>
                    </a:moveTo>
                    <a:cubicBezTo>
                      <a:pt x="1240" y="0"/>
                      <a:pt x="0" y="1256"/>
                      <a:pt x="758" y="2750"/>
                    </a:cubicBezTo>
                    <a:lnTo>
                      <a:pt x="1726" y="4652"/>
                    </a:lnTo>
                    <a:cubicBezTo>
                      <a:pt x="1225" y="6120"/>
                      <a:pt x="1059" y="7687"/>
                      <a:pt x="1325" y="9255"/>
                    </a:cubicBezTo>
                    <a:cubicBezTo>
                      <a:pt x="1392" y="9555"/>
                      <a:pt x="1526" y="9856"/>
                      <a:pt x="1726" y="10122"/>
                    </a:cubicBezTo>
                    <a:cubicBezTo>
                      <a:pt x="3861" y="12691"/>
                      <a:pt x="13634" y="17828"/>
                      <a:pt x="19071" y="20096"/>
                    </a:cubicBezTo>
                    <a:cubicBezTo>
                      <a:pt x="16770" y="30771"/>
                      <a:pt x="8631" y="35207"/>
                      <a:pt x="8264" y="35407"/>
                    </a:cubicBezTo>
                    <a:cubicBezTo>
                      <a:pt x="6529" y="36308"/>
                      <a:pt x="7196" y="38943"/>
                      <a:pt x="9164" y="38943"/>
                    </a:cubicBezTo>
                    <a:cubicBezTo>
                      <a:pt x="9465" y="38943"/>
                      <a:pt x="9765" y="38876"/>
                      <a:pt x="10032" y="38710"/>
                    </a:cubicBezTo>
                    <a:cubicBezTo>
                      <a:pt x="10465" y="38476"/>
                      <a:pt x="20906" y="32872"/>
                      <a:pt x="23041" y="19196"/>
                    </a:cubicBezTo>
                    <a:cubicBezTo>
                      <a:pt x="23174" y="18328"/>
                      <a:pt x="22674" y="17461"/>
                      <a:pt x="21840" y="17161"/>
                    </a:cubicBezTo>
                    <a:cubicBezTo>
                      <a:pt x="17070" y="15393"/>
                      <a:pt x="7396" y="10256"/>
                      <a:pt x="4995" y="8088"/>
                    </a:cubicBezTo>
                    <a:cubicBezTo>
                      <a:pt x="4895" y="7220"/>
                      <a:pt x="5061" y="6386"/>
                      <a:pt x="5462" y="5619"/>
                    </a:cubicBezTo>
                    <a:cubicBezTo>
                      <a:pt x="5795" y="5052"/>
                      <a:pt x="5829" y="4352"/>
                      <a:pt x="5495" y="3785"/>
                    </a:cubicBezTo>
                    <a:lnTo>
                      <a:pt x="4094" y="1049"/>
                    </a:lnTo>
                    <a:cubicBezTo>
                      <a:pt x="3718" y="309"/>
                      <a:pt x="3101" y="0"/>
                      <a:pt x="2484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837;p41"/>
              <p:cNvSpPr/>
              <p:nvPr/>
            </p:nvSpPr>
            <p:spPr>
              <a:xfrm flipH="1">
                <a:off x="1392650" y="1275642"/>
                <a:ext cx="173865" cy="133078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4545" extrusionOk="0">
                    <a:moveTo>
                      <a:pt x="4657" y="0"/>
                    </a:moveTo>
                    <a:cubicBezTo>
                      <a:pt x="4567" y="0"/>
                      <a:pt x="4471" y="13"/>
                      <a:pt x="4370" y="41"/>
                    </a:cubicBezTo>
                    <a:cubicBezTo>
                      <a:pt x="2002" y="675"/>
                      <a:pt x="468" y="3010"/>
                      <a:pt x="401" y="3110"/>
                    </a:cubicBezTo>
                    <a:cubicBezTo>
                      <a:pt x="1" y="3711"/>
                      <a:pt x="434" y="4545"/>
                      <a:pt x="1201" y="4545"/>
                    </a:cubicBezTo>
                    <a:cubicBezTo>
                      <a:pt x="1502" y="4545"/>
                      <a:pt x="1802" y="4378"/>
                      <a:pt x="1969" y="4111"/>
                    </a:cubicBezTo>
                    <a:cubicBezTo>
                      <a:pt x="1969" y="4111"/>
                      <a:pt x="3203" y="2276"/>
                      <a:pt x="4837" y="1843"/>
                    </a:cubicBezTo>
                    <a:cubicBezTo>
                      <a:pt x="5937" y="1537"/>
                      <a:pt x="5638" y="0"/>
                      <a:pt x="465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838;p41"/>
              <p:cNvSpPr/>
              <p:nvPr/>
            </p:nvSpPr>
            <p:spPr>
              <a:xfrm flipH="1">
                <a:off x="1150417" y="3845547"/>
                <a:ext cx="424882" cy="127983"/>
              </a:xfrm>
              <a:custGeom>
                <a:avLst/>
                <a:gdLst/>
                <a:ahLst/>
                <a:cxnLst/>
                <a:rect l="l" t="t" r="r" b="b"/>
                <a:pathLst>
                  <a:path w="14511" h="4371" extrusionOk="0">
                    <a:moveTo>
                      <a:pt x="7673" y="1"/>
                    </a:moveTo>
                    <a:lnTo>
                      <a:pt x="0" y="4371"/>
                    </a:lnTo>
                    <a:lnTo>
                      <a:pt x="14511" y="4371"/>
                    </a:lnTo>
                    <a:lnTo>
                      <a:pt x="14110" y="268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839;p41"/>
              <p:cNvSpPr/>
              <p:nvPr/>
            </p:nvSpPr>
            <p:spPr>
              <a:xfrm flipH="1">
                <a:off x="1759880" y="1812666"/>
                <a:ext cx="607531" cy="526249"/>
              </a:xfrm>
              <a:custGeom>
                <a:avLst/>
                <a:gdLst/>
                <a:ahLst/>
                <a:cxnLst/>
                <a:rect l="l" t="t" r="r" b="b"/>
                <a:pathLst>
                  <a:path w="20749" h="17973" extrusionOk="0">
                    <a:moveTo>
                      <a:pt x="10586" y="1"/>
                    </a:moveTo>
                    <a:cubicBezTo>
                      <a:pt x="10252" y="1"/>
                      <a:pt x="9914" y="16"/>
                      <a:pt x="9574" y="47"/>
                    </a:cubicBezTo>
                    <a:cubicBezTo>
                      <a:pt x="4104" y="547"/>
                      <a:pt x="1" y="4917"/>
                      <a:pt x="434" y="9854"/>
                    </a:cubicBezTo>
                    <a:cubicBezTo>
                      <a:pt x="872" y="14515"/>
                      <a:pt x="5094" y="17973"/>
                      <a:pt x="10157" y="17973"/>
                    </a:cubicBezTo>
                    <a:cubicBezTo>
                      <a:pt x="10493" y="17973"/>
                      <a:pt x="10833" y="17957"/>
                      <a:pt x="11175" y="17926"/>
                    </a:cubicBezTo>
                    <a:cubicBezTo>
                      <a:pt x="16646" y="17459"/>
                      <a:pt x="20749" y="13056"/>
                      <a:pt x="20315" y="8119"/>
                    </a:cubicBezTo>
                    <a:cubicBezTo>
                      <a:pt x="19908" y="3487"/>
                      <a:pt x="15655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840;p41"/>
              <p:cNvSpPr/>
              <p:nvPr/>
            </p:nvSpPr>
            <p:spPr>
              <a:xfrm flipH="1">
                <a:off x="2035288" y="1959886"/>
                <a:ext cx="198313" cy="284572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9719" extrusionOk="0">
                    <a:moveTo>
                      <a:pt x="2422" y="0"/>
                    </a:moveTo>
                    <a:cubicBezTo>
                      <a:pt x="2280" y="0"/>
                      <a:pt x="2140" y="18"/>
                      <a:pt x="2002" y="56"/>
                    </a:cubicBezTo>
                    <a:cubicBezTo>
                      <a:pt x="568" y="456"/>
                      <a:pt x="1" y="2958"/>
                      <a:pt x="735" y="5593"/>
                    </a:cubicBezTo>
                    <a:cubicBezTo>
                      <a:pt x="1430" y="8012"/>
                      <a:pt x="2948" y="9718"/>
                      <a:pt x="4319" y="9718"/>
                    </a:cubicBezTo>
                    <a:cubicBezTo>
                      <a:pt x="4460" y="9718"/>
                      <a:pt x="4600" y="9700"/>
                      <a:pt x="4737" y="9663"/>
                    </a:cubicBezTo>
                    <a:cubicBezTo>
                      <a:pt x="6205" y="9229"/>
                      <a:pt x="6772" y="6761"/>
                      <a:pt x="6005" y="4092"/>
                    </a:cubicBezTo>
                    <a:cubicBezTo>
                      <a:pt x="5340" y="1703"/>
                      <a:pt x="3798" y="0"/>
                      <a:pt x="2422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841;p41"/>
              <p:cNvSpPr/>
              <p:nvPr/>
            </p:nvSpPr>
            <p:spPr>
              <a:xfrm flipH="1">
                <a:off x="1786232" y="1745790"/>
                <a:ext cx="643692" cy="379820"/>
              </a:xfrm>
              <a:custGeom>
                <a:avLst/>
                <a:gdLst/>
                <a:ahLst/>
                <a:cxnLst/>
                <a:rect l="l" t="t" r="r" b="b"/>
                <a:pathLst>
                  <a:path w="21984" h="12972" extrusionOk="0">
                    <a:moveTo>
                      <a:pt x="10141" y="1"/>
                    </a:moveTo>
                    <a:cubicBezTo>
                      <a:pt x="8797" y="1"/>
                      <a:pt x="7434" y="207"/>
                      <a:pt x="6105" y="663"/>
                    </a:cubicBezTo>
                    <a:cubicBezTo>
                      <a:pt x="1" y="2731"/>
                      <a:pt x="1168" y="12972"/>
                      <a:pt x="1168" y="12972"/>
                    </a:cubicBezTo>
                    <a:cubicBezTo>
                      <a:pt x="7473" y="12171"/>
                      <a:pt x="19948" y="8602"/>
                      <a:pt x="21983" y="7168"/>
                    </a:cubicBezTo>
                    <a:cubicBezTo>
                      <a:pt x="20699" y="3370"/>
                      <a:pt x="15577" y="1"/>
                      <a:pt x="10141" y="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842;p41"/>
              <p:cNvSpPr/>
              <p:nvPr/>
            </p:nvSpPr>
            <p:spPr>
              <a:xfrm flipH="1">
                <a:off x="1748139" y="2051357"/>
                <a:ext cx="611454" cy="356748"/>
              </a:xfrm>
              <a:custGeom>
                <a:avLst/>
                <a:gdLst/>
                <a:ahLst/>
                <a:cxnLst/>
                <a:rect l="l" t="t" r="r" b="b"/>
                <a:pathLst>
                  <a:path w="20883" h="12184" extrusionOk="0">
                    <a:moveTo>
                      <a:pt x="20882" y="1"/>
                    </a:moveTo>
                    <a:lnTo>
                      <a:pt x="20882" y="1"/>
                    </a:lnTo>
                    <a:cubicBezTo>
                      <a:pt x="17980" y="1602"/>
                      <a:pt x="7806" y="4104"/>
                      <a:pt x="1" y="5571"/>
                    </a:cubicBezTo>
                    <a:cubicBezTo>
                      <a:pt x="1" y="5571"/>
                      <a:pt x="3951" y="12184"/>
                      <a:pt x="9644" y="12184"/>
                    </a:cubicBezTo>
                    <a:cubicBezTo>
                      <a:pt x="10163" y="12184"/>
                      <a:pt x="10696" y="12129"/>
                      <a:pt x="11242" y="12009"/>
                    </a:cubicBezTo>
                    <a:cubicBezTo>
                      <a:pt x="19214" y="10275"/>
                      <a:pt x="20682" y="5104"/>
                      <a:pt x="20882" y="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843;p41"/>
              <p:cNvSpPr/>
              <p:nvPr/>
            </p:nvSpPr>
            <p:spPr>
              <a:xfrm flipH="1">
                <a:off x="2455280" y="1953854"/>
                <a:ext cx="437590" cy="428484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4634" extrusionOk="0">
                    <a:moveTo>
                      <a:pt x="6033" y="0"/>
                    </a:moveTo>
                    <a:cubicBezTo>
                      <a:pt x="5019" y="0"/>
                      <a:pt x="4046" y="267"/>
                      <a:pt x="3203" y="829"/>
                    </a:cubicBezTo>
                    <a:cubicBezTo>
                      <a:pt x="368" y="2697"/>
                      <a:pt x="1" y="7133"/>
                      <a:pt x="2369" y="10703"/>
                    </a:cubicBezTo>
                    <a:cubicBezTo>
                      <a:pt x="4025" y="13198"/>
                      <a:pt x="6577" y="14633"/>
                      <a:pt x="8931" y="14633"/>
                    </a:cubicBezTo>
                    <a:cubicBezTo>
                      <a:pt x="9945" y="14633"/>
                      <a:pt x="10922" y="14367"/>
                      <a:pt x="11776" y="13805"/>
                    </a:cubicBezTo>
                    <a:cubicBezTo>
                      <a:pt x="14578" y="11937"/>
                      <a:pt x="14945" y="7500"/>
                      <a:pt x="12610" y="3931"/>
                    </a:cubicBezTo>
                    <a:cubicBezTo>
                      <a:pt x="10954" y="1436"/>
                      <a:pt x="8386" y="0"/>
                      <a:pt x="60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844;p41"/>
              <p:cNvSpPr/>
              <p:nvPr/>
            </p:nvSpPr>
            <p:spPr>
              <a:xfrm flipH="1">
                <a:off x="2656463" y="2057154"/>
                <a:ext cx="130911" cy="237490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8111" extrusionOk="0">
                    <a:moveTo>
                      <a:pt x="1423" y="1"/>
                    </a:moveTo>
                    <a:cubicBezTo>
                      <a:pt x="1405" y="1"/>
                      <a:pt x="1386" y="2"/>
                      <a:pt x="1368" y="3"/>
                    </a:cubicBezTo>
                    <a:cubicBezTo>
                      <a:pt x="400" y="69"/>
                      <a:pt x="0" y="1937"/>
                      <a:pt x="467" y="4172"/>
                    </a:cubicBezTo>
                    <a:cubicBezTo>
                      <a:pt x="926" y="6366"/>
                      <a:pt x="2059" y="8110"/>
                      <a:pt x="3047" y="8110"/>
                    </a:cubicBezTo>
                    <a:cubicBezTo>
                      <a:pt x="3066" y="8110"/>
                      <a:pt x="3084" y="8110"/>
                      <a:pt x="3102" y="8109"/>
                    </a:cubicBezTo>
                    <a:cubicBezTo>
                      <a:pt x="4070" y="8008"/>
                      <a:pt x="4470" y="6174"/>
                      <a:pt x="4003" y="3939"/>
                    </a:cubicBezTo>
                    <a:cubicBezTo>
                      <a:pt x="3545" y="1745"/>
                      <a:pt x="2411" y="1"/>
                      <a:pt x="1423" y="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845;p41"/>
              <p:cNvSpPr/>
              <p:nvPr/>
            </p:nvSpPr>
            <p:spPr>
              <a:xfrm flipH="1">
                <a:off x="2486522" y="1886686"/>
                <a:ext cx="429772" cy="265950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9083" extrusionOk="0">
                    <a:moveTo>
                      <a:pt x="4919" y="1"/>
                    </a:moveTo>
                    <a:cubicBezTo>
                      <a:pt x="4646" y="1"/>
                      <a:pt x="4374" y="18"/>
                      <a:pt x="4103" y="54"/>
                    </a:cubicBezTo>
                    <a:cubicBezTo>
                      <a:pt x="0" y="554"/>
                      <a:pt x="667" y="8894"/>
                      <a:pt x="667" y="8894"/>
                    </a:cubicBezTo>
                    <a:cubicBezTo>
                      <a:pt x="1779" y="9025"/>
                      <a:pt x="3174" y="9083"/>
                      <a:pt x="4655" y="9083"/>
                    </a:cubicBezTo>
                    <a:cubicBezTo>
                      <a:pt x="8817" y="9083"/>
                      <a:pt x="13644" y="8626"/>
                      <a:pt x="14677" y="8060"/>
                    </a:cubicBezTo>
                    <a:cubicBezTo>
                      <a:pt x="13705" y="4296"/>
                      <a:pt x="9223" y="1"/>
                      <a:pt x="4919" y="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846;p41"/>
              <p:cNvSpPr/>
              <p:nvPr/>
            </p:nvSpPr>
            <p:spPr>
              <a:xfrm flipH="1">
                <a:off x="2463098" y="2205691"/>
                <a:ext cx="411208" cy="227593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7773" extrusionOk="0">
                    <a:moveTo>
                      <a:pt x="14044" y="0"/>
                    </a:moveTo>
                    <a:lnTo>
                      <a:pt x="14044" y="0"/>
                    </a:lnTo>
                    <a:cubicBezTo>
                      <a:pt x="12672" y="520"/>
                      <a:pt x="8838" y="739"/>
                      <a:pt x="4844" y="739"/>
                    </a:cubicBezTo>
                    <a:cubicBezTo>
                      <a:pt x="3203" y="739"/>
                      <a:pt x="1535" y="702"/>
                      <a:pt x="0" y="634"/>
                    </a:cubicBezTo>
                    <a:lnTo>
                      <a:pt x="0" y="634"/>
                    </a:lnTo>
                    <a:cubicBezTo>
                      <a:pt x="0" y="634"/>
                      <a:pt x="3103" y="7706"/>
                      <a:pt x="7472" y="7772"/>
                    </a:cubicBezTo>
                    <a:cubicBezTo>
                      <a:pt x="7496" y="7772"/>
                      <a:pt x="7519" y="7772"/>
                      <a:pt x="7542" y="7772"/>
                    </a:cubicBezTo>
                    <a:cubicBezTo>
                      <a:pt x="12852" y="7772"/>
                      <a:pt x="13878" y="3985"/>
                      <a:pt x="14044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847;p41"/>
              <p:cNvSpPr/>
              <p:nvPr/>
            </p:nvSpPr>
            <p:spPr>
              <a:xfrm flipH="1">
                <a:off x="1789512" y="1471905"/>
                <a:ext cx="638977" cy="219102"/>
              </a:xfrm>
              <a:custGeom>
                <a:avLst/>
                <a:gdLst/>
                <a:ahLst/>
                <a:cxnLst/>
                <a:rect l="l" t="t" r="r" b="b"/>
                <a:pathLst>
                  <a:path w="21823" h="7483" extrusionOk="0">
                    <a:moveTo>
                      <a:pt x="2744" y="1"/>
                    </a:moveTo>
                    <a:cubicBezTo>
                      <a:pt x="1176" y="1"/>
                      <a:pt x="1" y="2198"/>
                      <a:pt x="1620" y="3412"/>
                    </a:cubicBezTo>
                    <a:cubicBezTo>
                      <a:pt x="5511" y="6050"/>
                      <a:pt x="10120" y="7482"/>
                      <a:pt x="14833" y="7482"/>
                    </a:cubicBezTo>
                    <a:cubicBezTo>
                      <a:pt x="14887" y="7482"/>
                      <a:pt x="14942" y="7482"/>
                      <a:pt x="14996" y="7482"/>
                    </a:cubicBezTo>
                    <a:cubicBezTo>
                      <a:pt x="16530" y="7482"/>
                      <a:pt x="18031" y="7348"/>
                      <a:pt x="19533" y="7048"/>
                    </a:cubicBezTo>
                    <a:cubicBezTo>
                      <a:pt x="21822" y="6609"/>
                      <a:pt x="21339" y="3338"/>
                      <a:pt x="19249" y="3338"/>
                    </a:cubicBezTo>
                    <a:cubicBezTo>
                      <a:pt x="19116" y="3338"/>
                      <a:pt x="18977" y="3351"/>
                      <a:pt x="18832" y="3379"/>
                    </a:cubicBezTo>
                    <a:cubicBezTo>
                      <a:pt x="17564" y="3615"/>
                      <a:pt x="16288" y="3731"/>
                      <a:pt x="15020" y="3731"/>
                    </a:cubicBezTo>
                    <a:cubicBezTo>
                      <a:pt x="11083" y="3731"/>
                      <a:pt x="7218" y="2605"/>
                      <a:pt x="3888" y="410"/>
                    </a:cubicBezTo>
                    <a:cubicBezTo>
                      <a:pt x="3506" y="123"/>
                      <a:pt x="3114" y="1"/>
                      <a:pt x="2744" y="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848;p41"/>
              <p:cNvSpPr/>
              <p:nvPr/>
            </p:nvSpPr>
            <p:spPr>
              <a:xfrm flipH="1">
                <a:off x="2573542" y="1356015"/>
                <a:ext cx="458993" cy="241209"/>
              </a:xfrm>
              <a:custGeom>
                <a:avLst/>
                <a:gdLst/>
                <a:ahLst/>
                <a:cxnLst/>
                <a:rect l="l" t="t" r="r" b="b"/>
                <a:pathLst>
                  <a:path w="15676" h="8238" extrusionOk="0">
                    <a:moveTo>
                      <a:pt x="7800" y="0"/>
                    </a:moveTo>
                    <a:cubicBezTo>
                      <a:pt x="6982" y="0"/>
                      <a:pt x="6138" y="114"/>
                      <a:pt x="5304" y="399"/>
                    </a:cubicBezTo>
                    <a:cubicBezTo>
                      <a:pt x="3069" y="1166"/>
                      <a:pt x="1402" y="2967"/>
                      <a:pt x="434" y="5736"/>
                    </a:cubicBezTo>
                    <a:cubicBezTo>
                      <a:pt x="1" y="6937"/>
                      <a:pt x="901" y="8204"/>
                      <a:pt x="2202" y="8237"/>
                    </a:cubicBezTo>
                    <a:cubicBezTo>
                      <a:pt x="2969" y="8237"/>
                      <a:pt x="3670" y="7737"/>
                      <a:pt x="3937" y="7003"/>
                    </a:cubicBezTo>
                    <a:cubicBezTo>
                      <a:pt x="4537" y="5335"/>
                      <a:pt x="5371" y="4335"/>
                      <a:pt x="6505" y="3934"/>
                    </a:cubicBezTo>
                    <a:cubicBezTo>
                      <a:pt x="6921" y="3796"/>
                      <a:pt x="7365" y="3738"/>
                      <a:pt x="7814" y="3738"/>
                    </a:cubicBezTo>
                    <a:cubicBezTo>
                      <a:pt x="9524" y="3738"/>
                      <a:pt x="11315" y="4579"/>
                      <a:pt x="11976" y="5002"/>
                    </a:cubicBezTo>
                    <a:cubicBezTo>
                      <a:pt x="12323" y="5211"/>
                      <a:pt x="12665" y="5302"/>
                      <a:pt x="12986" y="5302"/>
                    </a:cubicBezTo>
                    <a:cubicBezTo>
                      <a:pt x="14608" y="5302"/>
                      <a:pt x="15676" y="2975"/>
                      <a:pt x="13977" y="1833"/>
                    </a:cubicBezTo>
                    <a:cubicBezTo>
                      <a:pt x="13818" y="1753"/>
                      <a:pt x="11010" y="0"/>
                      <a:pt x="7800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849;p41"/>
              <p:cNvSpPr/>
              <p:nvPr/>
            </p:nvSpPr>
            <p:spPr>
              <a:xfrm flipH="1">
                <a:off x="2199373" y="2420080"/>
                <a:ext cx="355547" cy="101104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3453" extrusionOk="0">
                    <a:moveTo>
                      <a:pt x="5228" y="0"/>
                    </a:moveTo>
                    <a:cubicBezTo>
                      <a:pt x="3956" y="0"/>
                      <a:pt x="2867" y="227"/>
                      <a:pt x="1968" y="684"/>
                    </a:cubicBezTo>
                    <a:cubicBezTo>
                      <a:pt x="1101" y="1084"/>
                      <a:pt x="400" y="1818"/>
                      <a:pt x="67" y="2719"/>
                    </a:cubicBezTo>
                    <a:cubicBezTo>
                      <a:pt x="0" y="3019"/>
                      <a:pt x="167" y="3319"/>
                      <a:pt x="467" y="3419"/>
                    </a:cubicBezTo>
                    <a:cubicBezTo>
                      <a:pt x="501" y="3419"/>
                      <a:pt x="567" y="3452"/>
                      <a:pt x="601" y="3452"/>
                    </a:cubicBezTo>
                    <a:cubicBezTo>
                      <a:pt x="867" y="3452"/>
                      <a:pt x="1101" y="3286"/>
                      <a:pt x="1168" y="3052"/>
                    </a:cubicBezTo>
                    <a:cubicBezTo>
                      <a:pt x="1435" y="2418"/>
                      <a:pt x="1935" y="1918"/>
                      <a:pt x="2569" y="1651"/>
                    </a:cubicBezTo>
                    <a:cubicBezTo>
                      <a:pt x="3138" y="1359"/>
                      <a:pt x="3991" y="1116"/>
                      <a:pt x="5228" y="1116"/>
                    </a:cubicBezTo>
                    <a:cubicBezTo>
                      <a:pt x="6675" y="1116"/>
                      <a:pt x="8648" y="1448"/>
                      <a:pt x="11308" y="2418"/>
                    </a:cubicBezTo>
                    <a:cubicBezTo>
                      <a:pt x="11375" y="2440"/>
                      <a:pt x="11443" y="2451"/>
                      <a:pt x="11510" y="2451"/>
                    </a:cubicBezTo>
                    <a:cubicBezTo>
                      <a:pt x="11745" y="2451"/>
                      <a:pt x="11964" y="2319"/>
                      <a:pt x="12042" y="2085"/>
                    </a:cubicBezTo>
                    <a:cubicBezTo>
                      <a:pt x="12142" y="1785"/>
                      <a:pt x="11975" y="1451"/>
                      <a:pt x="11709" y="1351"/>
                    </a:cubicBezTo>
                    <a:cubicBezTo>
                      <a:pt x="9190" y="453"/>
                      <a:pt x="7025" y="0"/>
                      <a:pt x="52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850;p41"/>
              <p:cNvSpPr/>
              <p:nvPr/>
            </p:nvSpPr>
            <p:spPr>
              <a:xfrm flipH="1">
                <a:off x="2537323" y="2460603"/>
                <a:ext cx="1063655" cy="881972"/>
              </a:xfrm>
              <a:custGeom>
                <a:avLst/>
                <a:gdLst/>
                <a:ahLst/>
                <a:cxnLst/>
                <a:rect l="l" t="t" r="r" b="b"/>
                <a:pathLst>
                  <a:path w="36327" h="30122" extrusionOk="0">
                    <a:moveTo>
                      <a:pt x="18681" y="0"/>
                    </a:moveTo>
                    <a:cubicBezTo>
                      <a:pt x="12143" y="567"/>
                      <a:pt x="5805" y="2435"/>
                      <a:pt x="1" y="5471"/>
                    </a:cubicBezTo>
                    <a:cubicBezTo>
                      <a:pt x="67" y="5459"/>
                      <a:pt x="136" y="5453"/>
                      <a:pt x="209" y="5453"/>
                    </a:cubicBezTo>
                    <a:cubicBezTo>
                      <a:pt x="3703" y="5453"/>
                      <a:pt x="14805" y="19372"/>
                      <a:pt x="17713" y="30122"/>
                    </a:cubicBezTo>
                    <a:cubicBezTo>
                      <a:pt x="23184" y="28087"/>
                      <a:pt x="29555" y="26719"/>
                      <a:pt x="36327" y="25652"/>
                    </a:cubicBezTo>
                    <a:cubicBezTo>
                      <a:pt x="32224" y="14311"/>
                      <a:pt x="24685" y="1468"/>
                      <a:pt x="1868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851;p41"/>
              <p:cNvSpPr/>
              <p:nvPr/>
            </p:nvSpPr>
            <p:spPr>
              <a:xfrm flipH="1">
                <a:off x="3053998" y="2458436"/>
                <a:ext cx="606564" cy="293239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0015" extrusionOk="0">
                    <a:moveTo>
                      <a:pt x="19328" y="0"/>
                    </a:moveTo>
                    <a:cubicBezTo>
                      <a:pt x="12202" y="0"/>
                      <a:pt x="2036" y="5245"/>
                      <a:pt x="2036" y="5245"/>
                    </a:cubicBezTo>
                    <a:cubicBezTo>
                      <a:pt x="1" y="6546"/>
                      <a:pt x="535" y="8981"/>
                      <a:pt x="1669" y="10015"/>
                    </a:cubicBezTo>
                    <a:cubicBezTo>
                      <a:pt x="2736" y="8480"/>
                      <a:pt x="14678" y="4477"/>
                      <a:pt x="19181" y="3944"/>
                    </a:cubicBezTo>
                    <a:cubicBezTo>
                      <a:pt x="16946" y="1876"/>
                      <a:pt x="19014" y="374"/>
                      <a:pt x="20716" y="74"/>
                    </a:cubicBezTo>
                    <a:cubicBezTo>
                      <a:pt x="20269" y="24"/>
                      <a:pt x="19805" y="0"/>
                      <a:pt x="19328" y="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852;p41"/>
              <p:cNvSpPr/>
              <p:nvPr/>
            </p:nvSpPr>
            <p:spPr>
              <a:xfrm flipH="1">
                <a:off x="3299130" y="2735747"/>
                <a:ext cx="148508" cy="233742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7983" extrusionOk="0">
                    <a:moveTo>
                      <a:pt x="2755" y="0"/>
                    </a:moveTo>
                    <a:cubicBezTo>
                      <a:pt x="2043" y="0"/>
                      <a:pt x="1336" y="387"/>
                      <a:pt x="1035" y="1278"/>
                    </a:cubicBezTo>
                    <a:cubicBezTo>
                      <a:pt x="835" y="1911"/>
                      <a:pt x="1" y="5080"/>
                      <a:pt x="1368" y="7148"/>
                    </a:cubicBezTo>
                    <a:cubicBezTo>
                      <a:pt x="1702" y="7682"/>
                      <a:pt x="2302" y="7982"/>
                      <a:pt x="2936" y="7982"/>
                    </a:cubicBezTo>
                    <a:cubicBezTo>
                      <a:pt x="3303" y="7982"/>
                      <a:pt x="3637" y="7882"/>
                      <a:pt x="3937" y="7682"/>
                    </a:cubicBezTo>
                    <a:cubicBezTo>
                      <a:pt x="4804" y="7115"/>
                      <a:pt x="5071" y="5981"/>
                      <a:pt x="4504" y="5114"/>
                    </a:cubicBezTo>
                    <a:cubicBezTo>
                      <a:pt x="4237" y="4747"/>
                      <a:pt x="4304" y="3412"/>
                      <a:pt x="4604" y="2345"/>
                    </a:cubicBezTo>
                    <a:cubicBezTo>
                      <a:pt x="4969" y="927"/>
                      <a:pt x="3856" y="0"/>
                      <a:pt x="27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 rot="1003332">
              <a:off x="1605571" y="3531210"/>
              <a:ext cx="454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4">
                      <a:lumMod val="75000"/>
                    </a:schemeClr>
                  </a:solidFill>
                  <a:latin typeface="BadaBoom BB" panose="020B0603050302020204" pitchFamily="34" charset="0"/>
                </a:rPr>
                <a:t>10</a:t>
              </a:r>
              <a:endParaRPr lang="ro-RO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1" y="966275"/>
            <a:ext cx="7971089" cy="38659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92713" y="388277"/>
            <a:ext cx="494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800" dirty="0" err="1">
                <a:solidFill>
                  <a:schemeClr val="accent3"/>
                </a:solidFill>
                <a:latin typeface="Abel" panose="020B0604020202020204" charset="0"/>
              </a:rPr>
              <a:t>Alemia</a:t>
            </a:r>
            <a:r>
              <a:rPr lang="ro-RO" sz="1800" dirty="0">
                <a:solidFill>
                  <a:schemeClr val="accent3"/>
                </a:solidFill>
                <a:latin typeface="Abel" panose="020B0604020202020204" charset="0"/>
              </a:rPr>
              <a:t> va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afișa toate </a:t>
            </a:r>
            <a:r>
              <a:rPr lang="ro-RO" sz="1800" dirty="0">
                <a:solidFill>
                  <a:schemeClr val="accent3"/>
                </a:solidFill>
                <a:latin typeface="Abel" panose="020B0604020202020204" charset="0"/>
              </a:rPr>
              <a:t>notele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sub formă tabelară astfel:</a:t>
            </a:r>
            <a:endParaRPr lang="ro-RO" sz="1800" dirty="0">
              <a:solidFill>
                <a:schemeClr val="accent3"/>
              </a:solidFill>
              <a:latin typeface="Abe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72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24;p38"/>
          <p:cNvSpPr/>
          <p:nvPr/>
        </p:nvSpPr>
        <p:spPr>
          <a:xfrm>
            <a:off x="792250" y="308207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25;p38"/>
          <p:cNvSpPr txBox="1">
            <a:spLocks/>
          </p:cNvSpPr>
          <p:nvPr/>
        </p:nvSpPr>
        <p:spPr>
          <a:xfrm>
            <a:off x="2065712" y="264430"/>
            <a:ext cx="6856614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4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ctr"/>
            <a:r>
              <a:rPr lang="ro-RO" dirty="0" err="1" smtClean="0"/>
              <a:t>Issue</a:t>
            </a:r>
            <a:r>
              <a:rPr lang="ro-RO" dirty="0" smtClean="0"/>
              <a:t> #4 – Unele </a:t>
            </a:r>
            <a:r>
              <a:rPr lang="ro-RO" dirty="0"/>
              <a:t>formate de </a:t>
            </a:r>
            <a:r>
              <a:rPr lang="ro-RO" dirty="0" smtClean="0"/>
              <a:t>input generează </a:t>
            </a:r>
            <a:r>
              <a:rPr lang="ro-RO" dirty="0"/>
              <a:t>erori</a:t>
            </a:r>
          </a:p>
        </p:txBody>
      </p:sp>
      <p:sp>
        <p:nvSpPr>
          <p:cNvPr id="8" name="Google Shape;427;p38"/>
          <p:cNvSpPr txBox="1">
            <a:spLocks/>
          </p:cNvSpPr>
          <p:nvPr/>
        </p:nvSpPr>
        <p:spPr>
          <a:xfrm>
            <a:off x="0" y="355332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11000" dirty="0">
                <a:solidFill>
                  <a:schemeClr val="accent5"/>
                </a:solidFill>
                <a:latin typeface="Abel" panose="020B0604020202020204" charset="0"/>
              </a:rPr>
              <a:t>5</a:t>
            </a:r>
            <a:endParaRPr lang="en" sz="11000" dirty="0">
              <a:solidFill>
                <a:schemeClr val="accent5"/>
              </a:solidFill>
              <a:latin typeface="Abel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4628" y="1807805"/>
            <a:ext cx="79759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Abel" panose="020B0604020202020204" charset="0"/>
              </a:rPr>
              <a:t>Problema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: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	Se generează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eroare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dacă 1. există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</a:rPr>
              <a:t>folderul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dirty="0" err="1" smtClean="0">
                <a:solidFill>
                  <a:schemeClr val="accent3"/>
                </a:solidFill>
                <a:latin typeface="Abel" panose="020B0604020202020204" charset="0"/>
              </a:rPr>
              <a:t>Debug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 și 2. unul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din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</a:rPr>
              <a:t>foldere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conține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caracterul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punct (.)</a:t>
            </a:r>
          </a:p>
          <a:p>
            <a:endParaRPr lang="ro-RO" dirty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bel" panose="020B0604020202020204" charset="0"/>
              </a:rPr>
              <a:t>Rezolvare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: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 	Prima eroare am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rezolvat-o prin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căutarea în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fiecare cale a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fiecărui fișier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</a:rPr>
              <a:t>string-ul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 "/</a:t>
            </a:r>
            <a:r>
              <a:rPr lang="ro-RO" dirty="0" err="1" smtClean="0">
                <a:solidFill>
                  <a:schemeClr val="accent3"/>
                </a:solidFill>
                <a:latin typeface="Abel" panose="020B0604020202020204" charset="0"/>
              </a:rPr>
              <a:t>Debug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/„ </a:t>
            </a:r>
          </a:p>
          <a:p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	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Daca există acest </a:t>
            </a:r>
            <a:r>
              <a:rPr lang="ro-RO" dirty="0" err="1" smtClean="0">
                <a:solidFill>
                  <a:schemeClr val="accent3"/>
                </a:solidFill>
                <a:latin typeface="Abel" panose="020B0604020202020204" charset="0"/>
              </a:rPr>
              <a:t>string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,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nu mai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luăm fișierul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respectiv î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n considerare.</a:t>
            </a:r>
          </a:p>
          <a:p>
            <a:endParaRPr lang="ro-RO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	Cea de-a doua eroare a fost rezolvată prin testarea fiecărui fișier (dacă este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director sau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fișier) iar 	daca este director, nu îl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mai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luăm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î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n considerare .</a:t>
            </a:r>
            <a:endParaRPr lang="ro-RO" dirty="0">
              <a:solidFill>
                <a:schemeClr val="accent3"/>
              </a:solidFill>
              <a:latin typeface="Abel" panose="020B0604020202020204" charset="0"/>
            </a:endParaRPr>
          </a:p>
        </p:txBody>
      </p:sp>
      <p:sp>
        <p:nvSpPr>
          <p:cNvPr id="13" name="Google Shape;11179;p72"/>
          <p:cNvSpPr/>
          <p:nvPr/>
        </p:nvSpPr>
        <p:spPr>
          <a:xfrm>
            <a:off x="2314516" y="1199803"/>
            <a:ext cx="361754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982" y="3392929"/>
            <a:ext cx="4702018" cy="175057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21659" y="4114325"/>
            <a:ext cx="26132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Soluția adăugată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este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următoarea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: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13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4;p38"/>
          <p:cNvSpPr/>
          <p:nvPr/>
        </p:nvSpPr>
        <p:spPr>
          <a:xfrm>
            <a:off x="792250" y="308207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5;p38"/>
          <p:cNvSpPr txBox="1">
            <a:spLocks/>
          </p:cNvSpPr>
          <p:nvPr/>
        </p:nvSpPr>
        <p:spPr>
          <a:xfrm>
            <a:off x="2065712" y="264430"/>
            <a:ext cx="6856614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4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ctr"/>
            <a:r>
              <a:rPr lang="ro-RO" dirty="0" err="1" smtClean="0"/>
              <a:t>Issue</a:t>
            </a:r>
            <a:r>
              <a:rPr lang="ro-RO" dirty="0" smtClean="0"/>
              <a:t> #5 – Generarea unor statistici (</a:t>
            </a:r>
            <a:r>
              <a:rPr lang="en-US" dirty="0"/>
              <a:t>enhancement</a:t>
            </a:r>
            <a:r>
              <a:rPr lang="ro-RO" dirty="0" smtClean="0"/>
              <a:t>)</a:t>
            </a:r>
            <a:endParaRPr lang="ro-RO" dirty="0"/>
          </a:p>
        </p:txBody>
      </p:sp>
      <p:sp>
        <p:nvSpPr>
          <p:cNvPr id="6" name="Google Shape;427;p38"/>
          <p:cNvSpPr txBox="1">
            <a:spLocks/>
          </p:cNvSpPr>
          <p:nvPr/>
        </p:nvSpPr>
        <p:spPr>
          <a:xfrm>
            <a:off x="0" y="355332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11000" dirty="0" smtClean="0">
                <a:solidFill>
                  <a:schemeClr val="accent5"/>
                </a:solidFill>
                <a:latin typeface="Abel" panose="020B0604020202020204" charset="0"/>
              </a:rPr>
              <a:t>6</a:t>
            </a:r>
            <a:endParaRPr lang="en" sz="11000" dirty="0">
              <a:solidFill>
                <a:schemeClr val="accent5"/>
              </a:solidFill>
              <a:latin typeface="Abel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2591" y="1790507"/>
            <a:ext cx="7722683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chemeClr val="accent3"/>
                </a:solidFill>
                <a:latin typeface="Abel" panose="020B0604020202020204" charset="0"/>
              </a:rPr>
              <a:t>Introducerea unui proiect de POO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va </a:t>
            </a:r>
            <a:r>
              <a:rPr lang="it-IT" sz="1600" dirty="0" smtClean="0">
                <a:solidFill>
                  <a:schemeClr val="accent3"/>
                </a:solidFill>
                <a:latin typeface="Abel" panose="020B0604020202020204" charset="0"/>
              </a:rPr>
              <a:t>gener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a</a:t>
            </a:r>
            <a:r>
              <a:rPr lang="it-IT" sz="16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it-IT" sz="1600" dirty="0">
                <a:solidFill>
                  <a:schemeClr val="accent3"/>
                </a:solidFill>
                <a:latin typeface="Abel" panose="020B0604020202020204" charset="0"/>
              </a:rPr>
              <a:t>un panou cu urmatoarele </a:t>
            </a:r>
            <a:r>
              <a:rPr lang="it-IT" sz="1600" dirty="0" smtClean="0">
                <a:solidFill>
                  <a:schemeClr val="accent3"/>
                </a:solidFill>
                <a:latin typeface="Abel" panose="020B0604020202020204" charset="0"/>
              </a:rPr>
              <a:t>informa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ț</a:t>
            </a:r>
            <a:r>
              <a:rPr lang="it-IT" sz="1600" dirty="0" smtClean="0">
                <a:solidFill>
                  <a:schemeClr val="accent3"/>
                </a:solidFill>
                <a:latin typeface="Abel" panose="020B0604020202020204" charset="0"/>
              </a:rPr>
              <a:t>ii:</a:t>
            </a:r>
            <a:endParaRPr lang="ro-RO" sz="1600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total de clase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</a:t>
            </a:r>
            <a:r>
              <a:rPr lang="pt-BR" sz="1300" dirty="0" smtClean="0">
                <a:solidFill>
                  <a:schemeClr val="accent3"/>
                </a:solidFill>
                <a:latin typeface="Abel" panose="020B0604020202020204" charset="0"/>
              </a:rPr>
              <a:t>umarul </a:t>
            </a:r>
            <a:r>
              <a:rPr lang="pt-BR" sz="1300" dirty="0">
                <a:solidFill>
                  <a:schemeClr val="accent3"/>
                </a:solidFill>
                <a:latin typeface="Abel" panose="020B0604020202020204" charset="0"/>
              </a:rPr>
              <a:t>de fișiere </a:t>
            </a:r>
            <a:r>
              <a:rPr lang="ro-RO" sz="1300" dirty="0">
                <a:solidFill>
                  <a:schemeClr val="accent3"/>
                </a:solidFill>
                <a:latin typeface="Abel" panose="020B0604020202020204" charset="0"/>
              </a:rPr>
              <a:t>(</a:t>
            </a:r>
            <a:r>
              <a:rPr lang="pt-BR" sz="1300" dirty="0" smtClean="0">
                <a:solidFill>
                  <a:schemeClr val="accent3"/>
                </a:solidFill>
                <a:latin typeface="Abel" panose="020B0604020202020204" charset="0"/>
              </a:rPr>
              <a:t>bar </a:t>
            </a:r>
            <a:r>
              <a:rPr lang="pt-BR" sz="1300" dirty="0">
                <a:solidFill>
                  <a:schemeClr val="accent3"/>
                </a:solidFill>
                <a:latin typeface="Abel" panose="020B0604020202020204" charset="0"/>
              </a:rPr>
              <a:t>chart </a:t>
            </a:r>
            <a:r>
              <a:rPr lang="pt-BR" sz="1300" dirty="0" smtClean="0">
                <a:solidFill>
                  <a:schemeClr val="accent3"/>
                </a:solidFill>
                <a:latin typeface="Abel" panose="020B0604020202020204" charset="0"/>
              </a:rPr>
              <a:t>num</a:t>
            </a: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ă</a:t>
            </a:r>
            <a:r>
              <a:rPr lang="pt-BR" sz="1300" dirty="0" smtClean="0">
                <a:solidFill>
                  <a:schemeClr val="accent3"/>
                </a:solidFill>
                <a:latin typeface="Abel" panose="020B0604020202020204" charset="0"/>
              </a:rPr>
              <a:t>r </a:t>
            </a:r>
            <a:r>
              <a:rPr lang="pt-BR" sz="1300" dirty="0">
                <a:solidFill>
                  <a:schemeClr val="accent3"/>
                </a:solidFill>
                <a:latin typeface="Abel" panose="020B0604020202020204" charset="0"/>
              </a:rPr>
              <a:t>de fisiere .cpp </a:t>
            </a: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ș</a:t>
            </a:r>
            <a:r>
              <a:rPr lang="pt-BR" sz="1300" dirty="0" smtClean="0">
                <a:solidFill>
                  <a:schemeClr val="accent3"/>
                </a:solidFill>
                <a:latin typeface="Abel" panose="020B0604020202020204" charset="0"/>
              </a:rPr>
              <a:t>i </a:t>
            </a:r>
            <a:r>
              <a:rPr lang="pt-BR" sz="1300" dirty="0">
                <a:solidFill>
                  <a:schemeClr val="accent3"/>
                </a:solidFill>
                <a:latin typeface="Abel" panose="020B0604020202020204" charset="0"/>
              </a:rPr>
              <a:t>.</a:t>
            </a:r>
            <a:r>
              <a:rPr lang="pt-BR" sz="1300" dirty="0" smtClean="0">
                <a:solidFill>
                  <a:schemeClr val="accent3"/>
                </a:solidFill>
                <a:latin typeface="Abel" panose="020B0604020202020204" charset="0"/>
              </a:rPr>
              <a:t>h</a:t>
            </a: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)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total de erori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>
                <a:solidFill>
                  <a:schemeClr val="accent3"/>
                </a:solidFill>
                <a:latin typeface="Abel" panose="020B0604020202020204" charset="0"/>
              </a:rPr>
              <a:t>N</a:t>
            </a:r>
            <a:r>
              <a:rPr lang="pt-BR" sz="1300" dirty="0" smtClean="0">
                <a:solidFill>
                  <a:schemeClr val="accent3"/>
                </a:solidFill>
                <a:latin typeface="Abel" panose="020B0604020202020204" charset="0"/>
              </a:rPr>
              <a:t>um</a:t>
            </a: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ă</a:t>
            </a:r>
            <a:r>
              <a:rPr lang="pt-BR" sz="1300" dirty="0" smtClean="0">
                <a:solidFill>
                  <a:schemeClr val="accent3"/>
                </a:solidFill>
                <a:latin typeface="Abel" panose="020B0604020202020204" charset="0"/>
              </a:rPr>
              <a:t>rul </a:t>
            </a:r>
            <a:r>
              <a:rPr lang="pt-BR" sz="1300" dirty="0">
                <a:solidFill>
                  <a:schemeClr val="accent3"/>
                </a:solidFill>
                <a:latin typeface="Abel" panose="020B0604020202020204" charset="0"/>
              </a:rPr>
              <a:t>de elemente STL </a:t>
            </a:r>
            <a:r>
              <a:rPr lang="pt-BR" sz="1300" dirty="0" smtClean="0">
                <a:solidFill>
                  <a:schemeClr val="accent3"/>
                </a:solidFill>
                <a:latin typeface="Abel" panose="020B0604020202020204" charset="0"/>
              </a:rPr>
              <a:t>utilizate</a:t>
            </a:r>
            <a:endParaRPr lang="ro-RO" sz="1300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</a:t>
            </a:r>
            <a:r>
              <a:rPr lang="ro-RO" sz="1300" dirty="0">
                <a:solidFill>
                  <a:schemeClr val="accent3"/>
                </a:solidFill>
                <a:latin typeface="Abel" panose="020B0604020202020204" charset="0"/>
              </a:rPr>
              <a:t>de clase </a:t>
            </a:r>
            <a:r>
              <a:rPr lang="ro-RO" sz="1300" dirty="0" err="1">
                <a:solidFill>
                  <a:schemeClr val="accent3"/>
                </a:solidFill>
                <a:latin typeface="Abel" panose="020B0604020202020204" charset="0"/>
              </a:rPr>
              <a:t>template</a:t>
            </a:r>
            <a:r>
              <a:rPr lang="ro-RO" sz="1300" dirty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definite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de clase virtuale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Bar </a:t>
            </a:r>
            <a:r>
              <a:rPr lang="ro-RO" sz="1300" dirty="0" err="1" smtClean="0">
                <a:solidFill>
                  <a:schemeClr val="accent3"/>
                </a:solidFill>
                <a:latin typeface="Abel" panose="020B0604020202020204" charset="0"/>
              </a:rPr>
              <a:t>chart</a:t>
            </a: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 cu numărul de variabile globale și statice 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total de </a:t>
            </a:r>
            <a:r>
              <a:rPr lang="ro-RO" sz="1300" dirty="0" err="1" smtClean="0">
                <a:solidFill>
                  <a:schemeClr val="accent3"/>
                </a:solidFill>
                <a:latin typeface="Abel" panose="020B0604020202020204" charset="0"/>
              </a:rPr>
              <a:t>define</a:t>
            </a: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-uri folosite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de </a:t>
            </a:r>
            <a:r>
              <a:rPr lang="ro-RO" sz="1300" dirty="0" err="1" smtClean="0">
                <a:solidFill>
                  <a:schemeClr val="accent3"/>
                </a:solidFill>
                <a:latin typeface="Abel" panose="020B0604020202020204" charset="0"/>
              </a:rPr>
              <a:t>namespace</a:t>
            </a: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-uri declarate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de structuri folosite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de funcții declarate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de parametri publici și privați (+ bar </a:t>
            </a:r>
            <a:r>
              <a:rPr lang="ro-RO" sz="1300" dirty="0" err="1" smtClean="0">
                <a:solidFill>
                  <a:schemeClr val="accent3"/>
                </a:solidFill>
                <a:latin typeface="Abel" panose="020B0604020202020204" charset="0"/>
              </a:rPr>
              <a:t>chart</a:t>
            </a: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)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de comentarii scrise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Dimensiunea totală a fișierelor .</a:t>
            </a:r>
            <a:r>
              <a:rPr lang="ro-RO" sz="1300" dirty="0" err="1" smtClean="0">
                <a:solidFill>
                  <a:schemeClr val="accent3"/>
                </a:solidFill>
                <a:latin typeface="Abel" panose="020B0604020202020204" charset="0"/>
              </a:rPr>
              <a:t>cpp</a:t>
            </a: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 si .h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Abel" panose="020B0604020202020204" charset="0"/>
              <a:buChar char="→"/>
            </a:pPr>
            <a:r>
              <a:rPr lang="ro-RO" sz="1300" dirty="0" smtClean="0">
                <a:solidFill>
                  <a:schemeClr val="accent3"/>
                </a:solidFill>
                <a:latin typeface="Abel" panose="020B0604020202020204" charset="0"/>
              </a:rPr>
              <a:t>Numărul total de moșteniri</a:t>
            </a:r>
          </a:p>
        </p:txBody>
      </p:sp>
    </p:spTree>
    <p:extLst>
      <p:ext uri="{BB962C8B-B14F-4D97-AF65-F5344CB8AC3E}">
        <p14:creationId xmlns:p14="http://schemas.microsoft.com/office/powerpoint/2010/main" val="8518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8" y="488143"/>
            <a:ext cx="5713351" cy="44232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7359" y="1500007"/>
            <a:ext cx="2493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După introducerea unui proiect, în urma analizei arhivei, se va afișa sub formă de tabel și bar </a:t>
            </a:r>
            <a:r>
              <a:rPr lang="ro-RO" sz="1800" dirty="0" err="1" smtClean="0">
                <a:solidFill>
                  <a:schemeClr val="accent3"/>
                </a:solidFill>
                <a:latin typeface="Abel" panose="020B0604020202020204" charset="0"/>
              </a:rPr>
              <a:t>charts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 numărul fiecărui </a:t>
            </a:r>
            <a:r>
              <a:rPr lang="ro-RO" sz="1800" dirty="0" err="1" smtClean="0">
                <a:solidFill>
                  <a:schemeClr val="accent3"/>
                </a:solidFill>
                <a:latin typeface="Abel" panose="020B0604020202020204" charset="0"/>
              </a:rPr>
              <a:t>feature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 enumerat anterior</a:t>
            </a:r>
            <a:endParaRPr lang="ro-RO" sz="1800" dirty="0">
              <a:solidFill>
                <a:schemeClr val="accent3"/>
              </a:solidFill>
              <a:latin typeface="Abe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0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24;p38"/>
          <p:cNvSpPr/>
          <p:nvPr/>
        </p:nvSpPr>
        <p:spPr>
          <a:xfrm>
            <a:off x="792250" y="308207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25;p38"/>
          <p:cNvSpPr txBox="1">
            <a:spLocks/>
          </p:cNvSpPr>
          <p:nvPr/>
        </p:nvSpPr>
        <p:spPr>
          <a:xfrm>
            <a:off x="2276727" y="264430"/>
            <a:ext cx="7310405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4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o-RO" sz="2000" dirty="0" err="1" smtClean="0"/>
              <a:t>Issue</a:t>
            </a:r>
            <a:r>
              <a:rPr lang="ro-RO" sz="2000" dirty="0" smtClean="0"/>
              <a:t> #6 – </a:t>
            </a:r>
            <a:r>
              <a:rPr lang="ro-RO" sz="2000" dirty="0"/>
              <a:t>Antrenarea unui model </a:t>
            </a:r>
            <a:r>
              <a:rPr lang="ro-RO" sz="2000" dirty="0" err="1"/>
              <a:t>PyTorch</a:t>
            </a:r>
            <a:r>
              <a:rPr lang="ro-RO" sz="2000" dirty="0"/>
              <a:t> </a:t>
            </a:r>
            <a:r>
              <a:rPr lang="ro-RO" sz="2000" dirty="0" smtClean="0"/>
              <a:t>(</a:t>
            </a:r>
            <a:r>
              <a:rPr lang="en-US" sz="2000" dirty="0" smtClean="0"/>
              <a:t>enhancement</a:t>
            </a:r>
            <a:r>
              <a:rPr lang="ro-RO" sz="2000" dirty="0" smtClean="0"/>
              <a:t>)</a:t>
            </a:r>
            <a:endParaRPr lang="ro-RO" sz="2000" dirty="0"/>
          </a:p>
        </p:txBody>
      </p:sp>
      <p:sp>
        <p:nvSpPr>
          <p:cNvPr id="9" name="Google Shape;427;p38"/>
          <p:cNvSpPr txBox="1">
            <a:spLocks/>
          </p:cNvSpPr>
          <p:nvPr/>
        </p:nvSpPr>
        <p:spPr>
          <a:xfrm>
            <a:off x="0" y="355332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11000" dirty="0">
                <a:solidFill>
                  <a:schemeClr val="accent5"/>
                </a:solidFill>
                <a:latin typeface="Abel" panose="020B0604020202020204" charset="0"/>
              </a:rPr>
              <a:t>7</a:t>
            </a:r>
            <a:endParaRPr lang="en" sz="11000" dirty="0">
              <a:solidFill>
                <a:schemeClr val="accent5"/>
              </a:solidFill>
              <a:latin typeface="Abel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5894" y="1793855"/>
            <a:ext cx="79930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Pentru realizarea acestui model, am urmat în principal pașii prezentați în laboratorul 3, despre regresie.</a:t>
            </a:r>
          </a:p>
          <a:p>
            <a:endParaRPr lang="ro-RO" sz="1600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Am început prin încărcarea datelor din fișierele features.csv și grades.csv și alipirea acestora într-un singur set de date. </a:t>
            </a:r>
          </a:p>
          <a:p>
            <a:endParaRPr lang="ro-RO" sz="1600" dirty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Apoi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am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împărțit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datele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în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date de 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train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și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date de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test,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cu ajutorul unei metode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în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SciKitLearn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.</a:t>
            </a:r>
            <a:endParaRPr lang="ro-RO" sz="1600" dirty="0" smtClean="0">
              <a:solidFill>
                <a:schemeClr val="accent3"/>
              </a:solidFill>
              <a:latin typeface="Abel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46" y="3747760"/>
            <a:ext cx="412490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74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3524" y="537818"/>
            <a:ext cx="7993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Următorul pas a fost să definim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o clasă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GradesDataset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, care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extinde 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torch.utils.data.Dataset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 și care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implementează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metodele necesare pentru compatibilitatea cu 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DataLoader-ul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 din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PyTorch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.</a:t>
            </a:r>
          </a:p>
          <a:p>
            <a:endParaRPr lang="ro-RO" sz="1600" dirty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Am implementat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modelul IA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(am derivat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din 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torch.nn.Module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și am implementat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metodele 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init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și 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forward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57" y="2602522"/>
            <a:ext cx="4590031" cy="23850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4" y="1861257"/>
            <a:ext cx="3939139" cy="25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226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4367" y="995017"/>
            <a:ext cx="683947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Antrenarea modelului se face pe baza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feature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-urilor și va avea ca rezultat un singur parametru, acela fiind nota prezisă.</a:t>
            </a:r>
          </a:p>
          <a:p>
            <a:endParaRPr lang="ro-RO" sz="1600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Pentru funcția de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loss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 am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folosit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Mean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Squared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Error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 (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torch.nn.MSELoss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):</a:t>
            </a:r>
          </a:p>
          <a:p>
            <a:endParaRPr lang="ro-RO" sz="1600" dirty="0">
              <a:solidFill>
                <a:schemeClr val="accent3"/>
              </a:solidFill>
              <a:latin typeface="Abel" panose="020B0604020202020204" charset="0"/>
            </a:endParaRPr>
          </a:p>
          <a:p>
            <a:endParaRPr lang="ro-RO" sz="1600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endParaRPr lang="ro-RO" sz="1600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Iar pentru algoritmul de optimizare am 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folosit 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Stochastic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 Gradient 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Descent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 (</a:t>
            </a:r>
            <a:r>
              <a:rPr lang="ro-RO" sz="1600" dirty="0" err="1">
                <a:solidFill>
                  <a:schemeClr val="accent3"/>
                </a:solidFill>
                <a:latin typeface="Abel" panose="020B0604020202020204" charset="0"/>
              </a:rPr>
              <a:t>torch.optim.SGD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) - </a:t>
            </a:r>
            <a:r>
              <a:rPr lang="pt-BR" sz="1600" dirty="0" smtClean="0">
                <a:solidFill>
                  <a:schemeClr val="accent3"/>
                </a:solidFill>
                <a:latin typeface="Abel" panose="020B0604020202020204" charset="0"/>
              </a:rPr>
              <a:t>metod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ă</a:t>
            </a:r>
            <a:r>
              <a:rPr lang="pt-BR" sz="1600" dirty="0" smtClean="0">
                <a:solidFill>
                  <a:schemeClr val="accent3"/>
                </a:solidFill>
                <a:latin typeface="Abel" panose="020B0604020202020204" charset="0"/>
              </a:rPr>
              <a:t> utilizat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ă</a:t>
            </a:r>
            <a:r>
              <a:rPr lang="pt-BR" sz="16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Abel" panose="020B0604020202020204" charset="0"/>
              </a:rPr>
              <a:t>pentru a minimiza o </a:t>
            </a:r>
            <a:r>
              <a:rPr lang="pt-BR" sz="1600" dirty="0" smtClean="0">
                <a:solidFill>
                  <a:schemeClr val="accent3"/>
                </a:solidFill>
                <a:latin typeface="Abel" panose="020B0604020202020204" charset="0"/>
              </a:rPr>
              <a:t>funcți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a</a:t>
            </a:r>
            <a:r>
              <a:rPr lang="pt-BR" sz="16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Abel" panose="020B0604020202020204" charset="0"/>
              </a:rPr>
              <a:t>loss (funcția de pierdere</a:t>
            </a:r>
            <a:r>
              <a:rPr lang="pt-BR" sz="1600" dirty="0" smtClean="0">
                <a:solidFill>
                  <a:schemeClr val="accent3"/>
                </a:solidFill>
                <a:latin typeface="Abel" panose="020B0604020202020204" charset="0"/>
              </a:rPr>
              <a:t>)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.</a:t>
            </a:r>
            <a:endParaRPr lang="ro-RO" sz="1600" dirty="0">
              <a:solidFill>
                <a:schemeClr val="accent3"/>
              </a:solidFill>
              <a:latin typeface="Abel" panose="020B0604020202020204" charset="0"/>
            </a:endParaRPr>
          </a:p>
          <a:p>
            <a:endParaRPr lang="ro-RO" sz="1600" dirty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După parcurgerea tuturor epocilor, rezultatul antrenării modelului va fi salvat în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fisierul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 model.pt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36" y="2047032"/>
            <a:ext cx="2344100" cy="6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7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4;p38"/>
          <p:cNvSpPr/>
          <p:nvPr/>
        </p:nvSpPr>
        <p:spPr>
          <a:xfrm>
            <a:off x="792250" y="308207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5;p38"/>
          <p:cNvSpPr txBox="1">
            <a:spLocks/>
          </p:cNvSpPr>
          <p:nvPr/>
        </p:nvSpPr>
        <p:spPr>
          <a:xfrm>
            <a:off x="1974271" y="264430"/>
            <a:ext cx="7310405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4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ctr"/>
            <a:r>
              <a:rPr lang="ro-RO" dirty="0" err="1" smtClean="0"/>
              <a:t>Issue</a:t>
            </a:r>
            <a:r>
              <a:rPr lang="ro-RO" dirty="0" smtClean="0"/>
              <a:t> #7 – </a:t>
            </a:r>
            <a:r>
              <a:rPr lang="ro-RO" dirty="0"/>
              <a:t>Multiple </a:t>
            </a:r>
            <a:r>
              <a:rPr lang="ro-RO" dirty="0" err="1" smtClean="0"/>
              <a:t>models</a:t>
            </a:r>
            <a:r>
              <a:rPr lang="ro-RO" dirty="0"/>
              <a:t> </a:t>
            </a:r>
            <a:r>
              <a:rPr lang="ro-RO" dirty="0" smtClean="0"/>
              <a:t>(</a:t>
            </a:r>
            <a:r>
              <a:rPr lang="en-US" dirty="0" smtClean="0"/>
              <a:t>enhancement</a:t>
            </a:r>
            <a:r>
              <a:rPr lang="ro-RO" dirty="0" smtClean="0"/>
              <a:t>)</a:t>
            </a:r>
            <a:endParaRPr lang="ro-RO" dirty="0"/>
          </a:p>
        </p:txBody>
      </p:sp>
      <p:sp>
        <p:nvSpPr>
          <p:cNvPr id="6" name="Google Shape;427;p38"/>
          <p:cNvSpPr txBox="1">
            <a:spLocks/>
          </p:cNvSpPr>
          <p:nvPr/>
        </p:nvSpPr>
        <p:spPr>
          <a:xfrm>
            <a:off x="0" y="355332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11000" dirty="0" smtClean="0">
                <a:solidFill>
                  <a:schemeClr val="accent5"/>
                </a:solidFill>
                <a:latin typeface="Abel" panose="020B0604020202020204" charset="0"/>
              </a:rPr>
              <a:t>8</a:t>
            </a:r>
            <a:endParaRPr lang="en" sz="11000" dirty="0">
              <a:solidFill>
                <a:schemeClr val="accent5"/>
              </a:solidFill>
              <a:latin typeface="Abel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290" y="2212538"/>
            <a:ext cx="41002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Ca abordare a acestui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Issue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, am încercat să folosim atât modelul dezvoltat de colegii de anul trecut, cât și modelul prezentat anterior .</a:t>
            </a:r>
          </a:p>
          <a:p>
            <a:endParaRPr lang="ro-RO" sz="1600" dirty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Am folosit aceste metode și am încercat să afișăm ambele predicții ale notelor.</a:t>
            </a:r>
            <a:endParaRPr lang="ro-RO" sz="1600" dirty="0" smtClean="0">
              <a:solidFill>
                <a:schemeClr val="accent3"/>
              </a:solidFill>
              <a:latin typeface="Abel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131" y="1586068"/>
            <a:ext cx="3805598" cy="32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24;p38"/>
          <p:cNvSpPr/>
          <p:nvPr/>
        </p:nvSpPr>
        <p:spPr>
          <a:xfrm>
            <a:off x="792250" y="308207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25;p38"/>
          <p:cNvSpPr txBox="1">
            <a:spLocks/>
          </p:cNvSpPr>
          <p:nvPr/>
        </p:nvSpPr>
        <p:spPr>
          <a:xfrm>
            <a:off x="2424437" y="264430"/>
            <a:ext cx="7310405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4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ro-RO" sz="2000" dirty="0" err="1" smtClean="0"/>
              <a:t>Issue</a:t>
            </a:r>
            <a:r>
              <a:rPr lang="ro-RO" sz="2000" dirty="0" smtClean="0"/>
              <a:t> #8 – </a:t>
            </a:r>
            <a:r>
              <a:rPr lang="en-US" sz="2000" dirty="0"/>
              <a:t>State-of-the-art </a:t>
            </a:r>
            <a:r>
              <a:rPr lang="ro-R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/>
              <a:t>domeniul</a:t>
            </a:r>
            <a:r>
              <a:rPr lang="en-US" sz="2000" dirty="0"/>
              <a:t> </a:t>
            </a:r>
            <a:r>
              <a:rPr lang="en-US" sz="2000" dirty="0" err="1" smtClean="0"/>
              <a:t>predic</a:t>
            </a:r>
            <a:r>
              <a:rPr lang="ro-RO" sz="2000" dirty="0" smtClean="0"/>
              <a:t>ț</a:t>
            </a:r>
            <a:r>
              <a:rPr lang="en-US" sz="2000" dirty="0" err="1" smtClean="0"/>
              <a:t>iei</a:t>
            </a:r>
            <a:r>
              <a:rPr lang="en-US" sz="2000" dirty="0" smtClean="0"/>
              <a:t> </a:t>
            </a:r>
            <a:r>
              <a:rPr lang="en-US" sz="2000" dirty="0" err="1"/>
              <a:t>notelor</a:t>
            </a:r>
            <a:r>
              <a:rPr lang="en-US" sz="2000" dirty="0"/>
              <a:t> </a:t>
            </a:r>
            <a:r>
              <a:rPr lang="en-US" sz="2000" dirty="0" err="1" smtClean="0"/>
              <a:t>studen</a:t>
            </a:r>
            <a:r>
              <a:rPr lang="ro-RO" sz="2000" dirty="0"/>
              <a:t>ț</a:t>
            </a:r>
            <a:r>
              <a:rPr lang="en-US" sz="2000" dirty="0" err="1" smtClean="0"/>
              <a:t>ilor</a:t>
            </a:r>
            <a:r>
              <a:rPr lang="ro-RO" sz="2000" dirty="0"/>
              <a:t> </a:t>
            </a:r>
            <a:r>
              <a:rPr lang="ro-RO" sz="2000" dirty="0" smtClean="0"/>
              <a:t>(</a:t>
            </a:r>
            <a:r>
              <a:rPr lang="en-US" sz="2000" dirty="0"/>
              <a:t> </a:t>
            </a:r>
            <a:r>
              <a:rPr lang="en-US" sz="2000" dirty="0" err="1" smtClean="0"/>
              <a:t>documenta</a:t>
            </a:r>
            <a:r>
              <a:rPr lang="ro-RO" sz="2000" dirty="0" smtClean="0"/>
              <a:t>ție)</a:t>
            </a:r>
            <a:endParaRPr lang="ro-RO" sz="2000" dirty="0"/>
          </a:p>
        </p:txBody>
      </p:sp>
      <p:sp>
        <p:nvSpPr>
          <p:cNvPr id="11" name="Google Shape;427;p38"/>
          <p:cNvSpPr txBox="1">
            <a:spLocks/>
          </p:cNvSpPr>
          <p:nvPr/>
        </p:nvSpPr>
        <p:spPr>
          <a:xfrm>
            <a:off x="0" y="355332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11000" dirty="0">
                <a:solidFill>
                  <a:schemeClr val="accent5"/>
                </a:solidFill>
                <a:latin typeface="Abel" panose="020B0604020202020204" charset="0"/>
              </a:rPr>
              <a:t>9</a:t>
            </a:r>
            <a:endParaRPr lang="en" sz="11000" dirty="0">
              <a:solidFill>
                <a:schemeClr val="accent5"/>
              </a:solidFill>
              <a:latin typeface="Abel" panose="020B0604020202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7927" y="1910082"/>
            <a:ext cx="69348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	Realizarea acestui </a:t>
            </a:r>
            <a:r>
              <a:rPr lang="ro-RO" sz="1800" dirty="0" err="1" smtClean="0">
                <a:solidFill>
                  <a:schemeClr val="accent3"/>
                </a:solidFill>
                <a:latin typeface="Abel" panose="020B0604020202020204" charset="0"/>
              </a:rPr>
              <a:t>issue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 a constat într-o activitate de căutare intensă și documentare despre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ceea ce înseamnă predicția notelor și analiza codului cu ajutorul </a:t>
            </a:r>
            <a:r>
              <a:rPr lang="ro-RO" sz="1800" dirty="0" err="1" smtClean="0">
                <a:solidFill>
                  <a:schemeClr val="accent3"/>
                </a:solidFill>
                <a:latin typeface="Abel" panose="020B0604020202020204" charset="0"/>
              </a:rPr>
              <a:t>machine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800" dirty="0" err="1" smtClean="0">
                <a:solidFill>
                  <a:schemeClr val="accent3"/>
                </a:solidFill>
                <a:latin typeface="Abel" panose="020B0604020202020204" charset="0"/>
              </a:rPr>
              <a:t>learning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-ului.</a:t>
            </a:r>
          </a:p>
          <a:p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	În final, am adunat o serie de idei și le-am ordonat într-un document pe care l-am denumit SOTA.md, pe care l-am atașat restul fișierelor care constituie întregul proiect.</a:t>
            </a:r>
            <a:endParaRPr lang="ro-RO" sz="1800" dirty="0" smtClean="0">
              <a:solidFill>
                <a:schemeClr val="accent3"/>
              </a:solidFill>
              <a:latin typeface="Abe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24;p38"/>
          <p:cNvSpPr/>
          <p:nvPr/>
        </p:nvSpPr>
        <p:spPr>
          <a:xfrm>
            <a:off x="94877" y="83019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5;p38"/>
          <p:cNvSpPr txBox="1">
            <a:spLocks/>
          </p:cNvSpPr>
          <p:nvPr/>
        </p:nvSpPr>
        <p:spPr>
          <a:xfrm>
            <a:off x="2904978" y="506072"/>
            <a:ext cx="3390314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4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ctr"/>
            <a:r>
              <a:rPr lang="ro-RO" sz="3200" dirty="0" smtClean="0"/>
              <a:t>CONCLUZII</a:t>
            </a:r>
            <a:endParaRPr lang="ro-RO" sz="3200" dirty="0"/>
          </a:p>
        </p:txBody>
      </p:sp>
      <p:sp>
        <p:nvSpPr>
          <p:cNvPr id="6" name="Google Shape;427;p38"/>
          <p:cNvSpPr txBox="1">
            <a:spLocks/>
          </p:cNvSpPr>
          <p:nvPr/>
        </p:nvSpPr>
        <p:spPr>
          <a:xfrm>
            <a:off x="-697373" y="130144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11000" dirty="0">
                <a:solidFill>
                  <a:schemeClr val="accent5"/>
                </a:solidFill>
                <a:latin typeface="Abel" panose="020B0604020202020204" charset="0"/>
              </a:rPr>
              <a:t>9</a:t>
            </a:r>
            <a:endParaRPr lang="en" sz="11000" dirty="0">
              <a:solidFill>
                <a:schemeClr val="accent5"/>
              </a:solidFill>
              <a:latin typeface="Abel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9623" y="1708621"/>
            <a:ext cx="63373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În urma documentării efectuate și a realizării acestui proiect, p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utem spune că predicția notelor cu ajutorul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machine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learning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-ului este o ramură care merită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exlorată</a:t>
            </a:r>
            <a:r>
              <a:rPr lang="ro-RO" sz="1600" dirty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și care poate oferi, pe viitor, o mână de ajutor profesorilor care sunt nevoiți să noteze proiectele unui un număr mare de studenți.</a:t>
            </a:r>
          </a:p>
          <a:p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Tehnica abordată de noi în acest proiect a fost să ne folosim de anumite caracteristici (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features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) extrase din proiectul POO care trebuie notat, și pe baza acestora, am încercat să aproximăm calitatea temei. Considerăm însă că această abordare merită </a:t>
            </a:r>
            <a:r>
              <a:rPr lang="ro-RO" sz="1600" dirty="0" err="1" smtClean="0">
                <a:solidFill>
                  <a:schemeClr val="accent3"/>
                </a:solidFill>
                <a:latin typeface="Abel" panose="020B0604020202020204" charset="0"/>
              </a:rPr>
              <a:t>îmbunătațită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 și studiată mai atent, cu scopul de a găsi tehnici mai precise prin care să putem stabili </a:t>
            </a:r>
            <a:r>
              <a:rPr lang="en-US" sz="1600" dirty="0" smtClean="0">
                <a:solidFill>
                  <a:schemeClr val="accent3"/>
                </a:solidFill>
                <a:latin typeface="Abel" panose="020B0604020202020204" charset="0"/>
              </a:rPr>
              <a:t>“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calitatea</a:t>
            </a:r>
            <a:r>
              <a:rPr lang="en-US" sz="1600" dirty="0" smtClean="0">
                <a:solidFill>
                  <a:schemeClr val="accent3"/>
                </a:solidFill>
                <a:latin typeface="Abel" panose="020B0604020202020204" charset="0"/>
              </a:rPr>
              <a:t>”</a:t>
            </a:r>
            <a:r>
              <a:rPr lang="ro-RO" sz="1600" dirty="0" smtClean="0">
                <a:solidFill>
                  <a:schemeClr val="accent3"/>
                </a:solidFill>
                <a:latin typeface="Abel" panose="020B0604020202020204" charset="0"/>
              </a:rPr>
              <a:t> proiectului studentului.</a:t>
            </a:r>
            <a:endParaRPr lang="ro-RO" sz="1600" dirty="0" smtClean="0">
              <a:solidFill>
                <a:schemeClr val="accent3"/>
              </a:solidFill>
              <a:latin typeface="Abe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1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CUPRINS</a:t>
            </a:r>
            <a:endParaRPr sz="4000" dirty="0"/>
          </a:p>
        </p:txBody>
      </p:sp>
      <p:sp>
        <p:nvSpPr>
          <p:cNvPr id="89" name="Google Shape;115;p26"/>
          <p:cNvSpPr txBox="1">
            <a:spLocks noGrp="1"/>
          </p:cNvSpPr>
          <p:nvPr>
            <p:ph type="title"/>
          </p:nvPr>
        </p:nvSpPr>
        <p:spPr>
          <a:xfrm>
            <a:off x="1407804" y="1309141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DESCRIEREA TEMEI</a:t>
            </a:r>
            <a:endParaRPr sz="1800" dirty="0"/>
          </a:p>
        </p:txBody>
      </p:sp>
      <p:sp>
        <p:nvSpPr>
          <p:cNvPr id="91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600428" y="13147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cxnSp>
        <p:nvCxnSpPr>
          <p:cNvPr id="92" name="Google Shape;130;p26"/>
          <p:cNvCxnSpPr/>
          <p:nvPr/>
        </p:nvCxnSpPr>
        <p:spPr>
          <a:xfrm>
            <a:off x="1274618" y="1253836"/>
            <a:ext cx="1" cy="47680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Google Shape;115;p26"/>
          <p:cNvSpPr txBox="1">
            <a:spLocks noGrp="1"/>
          </p:cNvSpPr>
          <p:nvPr>
            <p:ph type="title"/>
          </p:nvPr>
        </p:nvSpPr>
        <p:spPr>
          <a:xfrm>
            <a:off x="1677967" y="2068882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ISSUE #1</a:t>
            </a:r>
            <a:endParaRPr sz="1800" dirty="0"/>
          </a:p>
        </p:txBody>
      </p:sp>
      <p:sp>
        <p:nvSpPr>
          <p:cNvPr id="106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870591" y="207445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02</a:t>
            </a:r>
            <a:endParaRPr sz="2000" dirty="0"/>
          </a:p>
        </p:txBody>
      </p:sp>
      <p:cxnSp>
        <p:nvCxnSpPr>
          <p:cNvPr id="107" name="Google Shape;130;p26"/>
          <p:cNvCxnSpPr/>
          <p:nvPr/>
        </p:nvCxnSpPr>
        <p:spPr>
          <a:xfrm>
            <a:off x="1544781" y="2013577"/>
            <a:ext cx="1" cy="47680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8" name="Google Shape;115;p26"/>
          <p:cNvSpPr txBox="1">
            <a:spLocks noGrp="1"/>
          </p:cNvSpPr>
          <p:nvPr>
            <p:ph type="title"/>
          </p:nvPr>
        </p:nvSpPr>
        <p:spPr>
          <a:xfrm>
            <a:off x="2081994" y="2895072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ISSUE #2</a:t>
            </a:r>
            <a:endParaRPr sz="1800" dirty="0"/>
          </a:p>
        </p:txBody>
      </p:sp>
      <p:sp>
        <p:nvSpPr>
          <p:cNvPr id="109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1274618" y="290064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03</a:t>
            </a:r>
            <a:endParaRPr sz="2000" dirty="0"/>
          </a:p>
        </p:txBody>
      </p:sp>
      <p:cxnSp>
        <p:nvCxnSpPr>
          <p:cNvPr id="110" name="Google Shape;130;p26"/>
          <p:cNvCxnSpPr/>
          <p:nvPr/>
        </p:nvCxnSpPr>
        <p:spPr>
          <a:xfrm>
            <a:off x="1948808" y="2839767"/>
            <a:ext cx="1" cy="47680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1" name="Google Shape;115;p26"/>
          <p:cNvSpPr txBox="1">
            <a:spLocks noGrp="1"/>
          </p:cNvSpPr>
          <p:nvPr>
            <p:ph type="title"/>
          </p:nvPr>
        </p:nvSpPr>
        <p:spPr>
          <a:xfrm>
            <a:off x="2485343" y="3744504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ISSUE #3</a:t>
            </a:r>
            <a:endParaRPr sz="1800" dirty="0"/>
          </a:p>
        </p:txBody>
      </p:sp>
      <p:sp>
        <p:nvSpPr>
          <p:cNvPr id="112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1677967" y="3750076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04</a:t>
            </a:r>
            <a:endParaRPr sz="2000" dirty="0"/>
          </a:p>
        </p:txBody>
      </p:sp>
      <p:cxnSp>
        <p:nvCxnSpPr>
          <p:cNvPr id="113" name="Google Shape;130;p26"/>
          <p:cNvCxnSpPr/>
          <p:nvPr/>
        </p:nvCxnSpPr>
        <p:spPr>
          <a:xfrm>
            <a:off x="2352157" y="3689199"/>
            <a:ext cx="1" cy="47680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4" name="Google Shape;115;p26"/>
          <p:cNvSpPr txBox="1">
            <a:spLocks noGrp="1"/>
          </p:cNvSpPr>
          <p:nvPr>
            <p:ph type="title"/>
          </p:nvPr>
        </p:nvSpPr>
        <p:spPr>
          <a:xfrm>
            <a:off x="2889370" y="4504245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ISSUE #4</a:t>
            </a:r>
            <a:endParaRPr sz="1800" dirty="0"/>
          </a:p>
        </p:txBody>
      </p:sp>
      <p:sp>
        <p:nvSpPr>
          <p:cNvPr id="115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2081994" y="450981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05</a:t>
            </a:r>
            <a:endParaRPr sz="2000" dirty="0"/>
          </a:p>
        </p:txBody>
      </p:sp>
      <p:cxnSp>
        <p:nvCxnSpPr>
          <p:cNvPr id="116" name="Google Shape;130;p26"/>
          <p:cNvCxnSpPr/>
          <p:nvPr/>
        </p:nvCxnSpPr>
        <p:spPr>
          <a:xfrm>
            <a:off x="2756184" y="4448940"/>
            <a:ext cx="1" cy="47680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7" name="Google Shape;115;p26"/>
          <p:cNvSpPr txBox="1">
            <a:spLocks noGrp="1"/>
          </p:cNvSpPr>
          <p:nvPr>
            <p:ph type="title"/>
          </p:nvPr>
        </p:nvSpPr>
        <p:spPr>
          <a:xfrm>
            <a:off x="5379372" y="4504245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ISSUE #5</a:t>
            </a:r>
            <a:endParaRPr sz="1800" dirty="0"/>
          </a:p>
        </p:txBody>
      </p:sp>
      <p:sp>
        <p:nvSpPr>
          <p:cNvPr id="118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4571996" y="450981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06</a:t>
            </a:r>
            <a:endParaRPr sz="2000" dirty="0"/>
          </a:p>
        </p:txBody>
      </p:sp>
      <p:cxnSp>
        <p:nvCxnSpPr>
          <p:cNvPr id="119" name="Google Shape;130;p26"/>
          <p:cNvCxnSpPr/>
          <p:nvPr/>
        </p:nvCxnSpPr>
        <p:spPr>
          <a:xfrm>
            <a:off x="5246186" y="4448940"/>
            <a:ext cx="1" cy="47680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0" name="Google Shape;115;p26"/>
          <p:cNvSpPr txBox="1">
            <a:spLocks noGrp="1"/>
          </p:cNvSpPr>
          <p:nvPr>
            <p:ph type="title"/>
          </p:nvPr>
        </p:nvSpPr>
        <p:spPr>
          <a:xfrm>
            <a:off x="5878134" y="3741011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ISSUE #6</a:t>
            </a:r>
            <a:endParaRPr sz="1800" dirty="0"/>
          </a:p>
        </p:txBody>
      </p:sp>
      <p:sp>
        <p:nvSpPr>
          <p:cNvPr id="121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5070758" y="374658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07</a:t>
            </a:r>
            <a:endParaRPr sz="2000" dirty="0"/>
          </a:p>
        </p:txBody>
      </p:sp>
      <p:cxnSp>
        <p:nvCxnSpPr>
          <p:cNvPr id="122" name="Google Shape;130;p26"/>
          <p:cNvCxnSpPr/>
          <p:nvPr/>
        </p:nvCxnSpPr>
        <p:spPr>
          <a:xfrm>
            <a:off x="5744948" y="3685706"/>
            <a:ext cx="1" cy="47680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3" name="Google Shape;115;p26"/>
          <p:cNvSpPr txBox="1">
            <a:spLocks noGrp="1"/>
          </p:cNvSpPr>
          <p:nvPr>
            <p:ph type="title"/>
          </p:nvPr>
        </p:nvSpPr>
        <p:spPr>
          <a:xfrm>
            <a:off x="6303310" y="2895072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ISSUE #7</a:t>
            </a:r>
            <a:endParaRPr sz="1800"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5495934" y="2900644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08</a:t>
            </a:r>
            <a:endParaRPr sz="2000" dirty="0"/>
          </a:p>
        </p:txBody>
      </p:sp>
      <p:cxnSp>
        <p:nvCxnSpPr>
          <p:cNvPr id="125" name="Google Shape;130;p26"/>
          <p:cNvCxnSpPr/>
          <p:nvPr/>
        </p:nvCxnSpPr>
        <p:spPr>
          <a:xfrm>
            <a:off x="6170124" y="2839767"/>
            <a:ext cx="1" cy="47680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6" name="Google Shape;115;p26"/>
          <p:cNvSpPr txBox="1">
            <a:spLocks noGrp="1"/>
          </p:cNvSpPr>
          <p:nvPr>
            <p:ph type="title"/>
          </p:nvPr>
        </p:nvSpPr>
        <p:spPr>
          <a:xfrm>
            <a:off x="6697791" y="2068405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ISSUE #8</a:t>
            </a:r>
            <a:endParaRPr sz="1800" dirty="0"/>
          </a:p>
        </p:txBody>
      </p:sp>
      <p:sp>
        <p:nvSpPr>
          <p:cNvPr id="127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5890415" y="207397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09</a:t>
            </a:r>
            <a:endParaRPr sz="2000" dirty="0"/>
          </a:p>
        </p:txBody>
      </p:sp>
      <p:cxnSp>
        <p:nvCxnSpPr>
          <p:cNvPr id="128" name="Google Shape;130;p26"/>
          <p:cNvCxnSpPr/>
          <p:nvPr/>
        </p:nvCxnSpPr>
        <p:spPr>
          <a:xfrm>
            <a:off x="6564605" y="2013100"/>
            <a:ext cx="1" cy="47680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9" name="Google Shape;115;p26"/>
          <p:cNvSpPr txBox="1">
            <a:spLocks noGrp="1"/>
          </p:cNvSpPr>
          <p:nvPr>
            <p:ph type="title"/>
          </p:nvPr>
        </p:nvSpPr>
        <p:spPr>
          <a:xfrm>
            <a:off x="7187381" y="1302033"/>
            <a:ext cx="2470272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Concluzii</a:t>
            </a:r>
            <a:endParaRPr sz="1800" dirty="0"/>
          </a:p>
        </p:txBody>
      </p:sp>
      <p:sp>
        <p:nvSpPr>
          <p:cNvPr id="130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6380005" y="1307605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10</a:t>
            </a:r>
            <a:endParaRPr sz="2000" dirty="0"/>
          </a:p>
        </p:txBody>
      </p:sp>
      <p:cxnSp>
        <p:nvCxnSpPr>
          <p:cNvPr id="131" name="Google Shape;130;p26"/>
          <p:cNvCxnSpPr/>
          <p:nvPr/>
        </p:nvCxnSpPr>
        <p:spPr>
          <a:xfrm>
            <a:off x="7054195" y="1246728"/>
            <a:ext cx="1" cy="47680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MULTUMIM PENTRU ATENTIE !</a:t>
            </a:r>
            <a:endParaRPr dirty="0"/>
          </a:p>
        </p:txBody>
      </p:sp>
      <p:grpSp>
        <p:nvGrpSpPr>
          <p:cNvPr id="869" name="Google Shape;869;p56"/>
          <p:cNvGrpSpPr/>
          <p:nvPr/>
        </p:nvGrpSpPr>
        <p:grpSpPr>
          <a:xfrm>
            <a:off x="6789405" y="3335501"/>
            <a:ext cx="2354595" cy="2276706"/>
            <a:chOff x="1130829" y="1642482"/>
            <a:chExt cx="2180584" cy="2108452"/>
          </a:xfrm>
        </p:grpSpPr>
        <p:sp>
          <p:nvSpPr>
            <p:cNvPr id="870" name="Google Shape;870;p56"/>
            <p:cNvSpPr/>
            <p:nvPr/>
          </p:nvSpPr>
          <p:spPr>
            <a:xfrm rot="9285462" flipH="1">
              <a:off x="1372344" y="1856952"/>
              <a:ext cx="1325950" cy="142958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6"/>
            <p:cNvSpPr/>
            <p:nvPr/>
          </p:nvSpPr>
          <p:spPr>
            <a:xfrm rot="9285462" flipH="1">
              <a:off x="1744813" y="1896298"/>
              <a:ext cx="1292958" cy="156770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6"/>
            <p:cNvSpPr/>
            <p:nvPr/>
          </p:nvSpPr>
          <p:spPr>
            <a:xfrm rot="9285462" flipH="1">
              <a:off x="1553610" y="1938143"/>
              <a:ext cx="1494610" cy="156901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56"/>
          <p:cNvGrpSpPr/>
          <p:nvPr/>
        </p:nvGrpSpPr>
        <p:grpSpPr>
          <a:xfrm>
            <a:off x="-368570" y="-751288"/>
            <a:ext cx="2182271" cy="2220680"/>
            <a:chOff x="5955393" y="1570942"/>
            <a:chExt cx="2020995" cy="2056566"/>
          </a:xfrm>
        </p:grpSpPr>
        <p:sp>
          <p:nvSpPr>
            <p:cNvPr id="878" name="Google Shape;878;p56"/>
            <p:cNvSpPr/>
            <p:nvPr/>
          </p:nvSpPr>
          <p:spPr>
            <a:xfrm rot="-10630682" flipH="1">
              <a:off x="6230360" y="1951797"/>
              <a:ext cx="1326040" cy="142968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6"/>
            <p:cNvSpPr/>
            <p:nvPr/>
          </p:nvSpPr>
          <p:spPr>
            <a:xfrm flipH="1">
              <a:off x="6518691" y="1939396"/>
              <a:ext cx="1292915" cy="156765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6"/>
            <p:cNvSpPr/>
            <p:nvPr/>
          </p:nvSpPr>
          <p:spPr>
            <a:xfrm rot="9285462" flipH="1">
              <a:off x="6218585" y="1814718"/>
              <a:ext cx="1494610" cy="156901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86" y="972113"/>
            <a:ext cx="5489942" cy="4117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/>
          <p:nvPr/>
        </p:nvSpPr>
        <p:spPr>
          <a:xfrm>
            <a:off x="847382" y="432897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"/>
          <p:cNvSpPr txBox="1">
            <a:spLocks noGrp="1"/>
          </p:cNvSpPr>
          <p:nvPr>
            <p:ph type="title"/>
          </p:nvPr>
        </p:nvSpPr>
        <p:spPr>
          <a:xfrm>
            <a:off x="2439500" y="480022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Descrierea temei</a:t>
            </a:r>
            <a:endParaRPr dirty="0"/>
          </a:p>
        </p:txBody>
      </p:sp>
      <p:sp>
        <p:nvSpPr>
          <p:cNvPr id="426" name="Google Shape;426;p38"/>
          <p:cNvSpPr txBox="1">
            <a:spLocks noGrp="1"/>
          </p:cNvSpPr>
          <p:nvPr>
            <p:ph type="subTitle" idx="1"/>
          </p:nvPr>
        </p:nvSpPr>
        <p:spPr>
          <a:xfrm>
            <a:off x="1641762" y="1874768"/>
            <a:ext cx="6435437" cy="2521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ro-RO" dirty="0" err="1" smtClean="0"/>
              <a:t>Alemia</a:t>
            </a:r>
            <a:r>
              <a:rPr lang="ro-RO" dirty="0" smtClean="0"/>
              <a:t> </a:t>
            </a:r>
            <a:r>
              <a:rPr lang="ro-RO" dirty="0"/>
              <a:t>este o platformă care demonstrează utilizarea tehnicilor de </a:t>
            </a:r>
            <a:r>
              <a:rPr lang="ro-RO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machine</a:t>
            </a:r>
            <a:r>
              <a:rPr lang="ro-RO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o-RO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learning</a:t>
            </a:r>
            <a:r>
              <a:rPr lang="ro-RO" dirty="0" smtClean="0"/>
              <a:t> pentru </a:t>
            </a:r>
            <a:r>
              <a:rPr lang="ro-RO" dirty="0"/>
              <a:t>evaluarea automată a proiectelor construite folosind programarea </a:t>
            </a:r>
            <a:r>
              <a:rPr lang="ro-RO" dirty="0" smtClean="0"/>
              <a:t>orientată </a:t>
            </a:r>
            <a:r>
              <a:rPr lang="ro-RO" dirty="0"/>
              <a:t>pe obiecte</a:t>
            </a:r>
            <a:r>
              <a:rPr lang="ro-RO" dirty="0" smtClean="0"/>
              <a:t>.</a:t>
            </a:r>
          </a:p>
          <a:p>
            <a:pPr marL="0" lvl="0" indent="0" algn="just"/>
            <a:endParaRPr lang="ro-RO" dirty="0" smtClean="0"/>
          </a:p>
          <a:p>
            <a:pPr marL="0" lvl="0" indent="0" algn="just"/>
            <a:r>
              <a:rPr lang="ro-RO" dirty="0" smtClean="0"/>
              <a:t>Tema noastră constă în continuarea dezvoltării proiectului început de colegii noștri de anul trecut</a:t>
            </a:r>
            <a:r>
              <a:rPr lang="en-US" dirty="0" smtClean="0"/>
              <a:t>: </a:t>
            </a:r>
            <a:r>
              <a:rPr lang="en-US" dirty="0" err="1" smtClean="0"/>
              <a:t>rezolvare</a:t>
            </a:r>
            <a:r>
              <a:rPr lang="ro-RO" dirty="0" smtClean="0"/>
              <a:t>a</a:t>
            </a:r>
            <a:r>
              <a:rPr lang="en-US" dirty="0" smtClean="0"/>
              <a:t> </a:t>
            </a:r>
            <a:r>
              <a:rPr lang="ro-RO" dirty="0" smtClean="0"/>
              <a:t>unor </a:t>
            </a:r>
            <a:r>
              <a:rPr lang="en-US" dirty="0" smtClean="0"/>
              <a:t>bug-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func</a:t>
            </a:r>
            <a:r>
              <a:rPr lang="ro-RO" dirty="0" err="1" smtClean="0"/>
              <a:t>ționalități</a:t>
            </a:r>
            <a:r>
              <a:rPr lang="ro-RO" dirty="0" smtClean="0"/>
              <a:t> noi (ex: vizualizare statistici) și realizarea unor documentații suplimentare legate de predicția notelor folosind inteligența artificială.</a:t>
            </a:r>
          </a:p>
          <a:p>
            <a:pPr marL="0" lvl="0" indent="0" algn="just"/>
            <a:endParaRPr lang="ro-RO" dirty="0" smtClean="0"/>
          </a:p>
          <a:p>
            <a:pPr marL="0" lvl="0" indent="0" algn="just"/>
            <a:r>
              <a:rPr lang="ro-RO" dirty="0" smtClean="0"/>
              <a:t>Fiecare </a:t>
            </a:r>
            <a:r>
              <a:rPr lang="ro-RO" dirty="0" err="1" smtClean="0"/>
              <a:t>issue</a:t>
            </a:r>
            <a:r>
              <a:rPr lang="ro-RO" dirty="0" smtClean="0"/>
              <a:t> abordat va fi detaliat în următoarele </a:t>
            </a:r>
            <a:r>
              <a:rPr lang="ro-RO" dirty="0" err="1" smtClean="0"/>
              <a:t>slide</a:t>
            </a:r>
            <a:r>
              <a:rPr lang="ro-RO" dirty="0" smtClean="0"/>
              <a:t>-uri.</a:t>
            </a:r>
            <a:endParaRPr dirty="0"/>
          </a:p>
        </p:txBody>
      </p:sp>
      <p:sp>
        <p:nvSpPr>
          <p:cNvPr id="427" name="Google Shape;427;p38"/>
          <p:cNvSpPr txBox="1">
            <a:spLocks noGrp="1"/>
          </p:cNvSpPr>
          <p:nvPr>
            <p:ph type="title" idx="2"/>
          </p:nvPr>
        </p:nvSpPr>
        <p:spPr>
          <a:xfrm>
            <a:off x="55132" y="480022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6" name="Google Shape;1793;p47"/>
          <p:cNvPicPr preferRelativeResize="0"/>
          <p:nvPr/>
        </p:nvPicPr>
        <p:blipFill>
          <a:blip r:embed="rId3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75764" y="3860169"/>
            <a:ext cx="2388909" cy="126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424;p38"/>
          <p:cNvSpPr/>
          <p:nvPr/>
        </p:nvSpPr>
        <p:spPr>
          <a:xfrm>
            <a:off x="778395" y="94775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25;p38"/>
          <p:cNvSpPr txBox="1">
            <a:spLocks noGrp="1"/>
          </p:cNvSpPr>
          <p:nvPr>
            <p:ph type="title"/>
          </p:nvPr>
        </p:nvSpPr>
        <p:spPr>
          <a:xfrm>
            <a:off x="1774766" y="52192"/>
            <a:ext cx="6856614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 smtClean="0"/>
              <a:t>Issue</a:t>
            </a:r>
            <a:r>
              <a:rPr lang="ro-RO" dirty="0" smtClean="0"/>
              <a:t> #1 – mutarea </a:t>
            </a:r>
            <a:r>
              <a:rPr lang="ro-RO" dirty="0" err="1" smtClean="0"/>
              <a:t>backend</a:t>
            </a:r>
            <a:r>
              <a:rPr lang="ro-RO" dirty="0" smtClean="0"/>
              <a:t>-ului pe </a:t>
            </a:r>
            <a:r>
              <a:rPr lang="ro-RO" dirty="0" err="1" smtClean="0"/>
              <a:t>Azure</a:t>
            </a:r>
            <a:endParaRPr dirty="0"/>
          </a:p>
        </p:txBody>
      </p:sp>
      <p:sp>
        <p:nvSpPr>
          <p:cNvPr id="32" name="Google Shape;427;p38"/>
          <p:cNvSpPr txBox="1">
            <a:spLocks/>
          </p:cNvSpPr>
          <p:nvPr/>
        </p:nvSpPr>
        <p:spPr>
          <a:xfrm>
            <a:off x="-13855" y="14190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11000" dirty="0" smtClean="0">
                <a:solidFill>
                  <a:schemeClr val="accent5"/>
                </a:solidFill>
                <a:latin typeface="Abel" panose="020B0604020202020204" charset="0"/>
              </a:rPr>
              <a:t>2</a:t>
            </a:r>
            <a:endParaRPr lang="en" sz="11000" dirty="0">
              <a:solidFill>
                <a:schemeClr val="accent5"/>
              </a:solidFill>
              <a:latin typeface="Abel" panose="020B060402020202020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8395" y="1499127"/>
            <a:ext cx="8031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bel" panose="020B0604020202020204" charset="0"/>
              </a:rPr>
              <a:t>Problema: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dirty="0" err="1" smtClean="0">
                <a:solidFill>
                  <a:schemeClr val="accent3"/>
                </a:solidFill>
                <a:latin typeface="Abel" panose="020B0604020202020204" charset="0"/>
              </a:rPr>
              <a:t>Alemia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nu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părea să funcționeze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daca ne conectam de pe un alt client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decât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cel pe care se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află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server-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</a:rPr>
              <a:t>ul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.</a:t>
            </a:r>
          </a:p>
          <a:p>
            <a:endParaRPr lang="ro-RO" dirty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bel" panose="020B0604020202020204" charset="0"/>
              </a:rPr>
              <a:t>Rezolvare: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Am mutat componenta de </a:t>
            </a:r>
            <a:r>
              <a:rPr lang="ro-RO" dirty="0" err="1" smtClean="0">
                <a:solidFill>
                  <a:schemeClr val="accent3"/>
                </a:solidFill>
                <a:latin typeface="Abel" panose="020B0604020202020204" charset="0"/>
              </a:rPr>
              <a:t>backend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 pe </a:t>
            </a:r>
            <a:r>
              <a:rPr lang="ro-RO" dirty="0" err="1" smtClean="0">
                <a:solidFill>
                  <a:schemeClr val="accent3"/>
                </a:solidFill>
                <a:latin typeface="Abel" panose="020B0604020202020204" charset="0"/>
              </a:rPr>
              <a:t>Azure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.</a:t>
            </a:r>
          </a:p>
          <a:p>
            <a:endParaRPr lang="ro-RO" dirty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Pasul 1:   </a:t>
            </a:r>
            <a:r>
              <a:rPr lang="pt-BR" dirty="0" smtClean="0">
                <a:solidFill>
                  <a:schemeClr val="accent3"/>
                </a:solidFill>
                <a:latin typeface="Abel" panose="020B0604020202020204" charset="0"/>
              </a:rPr>
              <a:t>Am </a:t>
            </a:r>
            <a:r>
              <a:rPr lang="pt-BR" dirty="0">
                <a:solidFill>
                  <a:schemeClr val="accent3"/>
                </a:solidFill>
                <a:latin typeface="Abel" panose="020B0604020202020204" charset="0"/>
              </a:rPr>
              <a:t>creeat o </a:t>
            </a:r>
            <a:r>
              <a:rPr lang="pt-BR" dirty="0" smtClean="0">
                <a:solidFill>
                  <a:schemeClr val="accent3"/>
                </a:solidFill>
                <a:latin typeface="Abel" panose="020B0604020202020204" charset="0"/>
              </a:rPr>
              <a:t>masin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ă </a:t>
            </a:r>
            <a:r>
              <a:rPr lang="pt-BR" dirty="0" smtClean="0">
                <a:solidFill>
                  <a:schemeClr val="accent3"/>
                </a:solidFill>
                <a:latin typeface="Abel" panose="020B0604020202020204" charset="0"/>
              </a:rPr>
              <a:t>virtual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ă</a:t>
            </a:r>
            <a:r>
              <a:rPr lang="pt-BR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pt-BR" dirty="0">
                <a:solidFill>
                  <a:schemeClr val="accent3"/>
                </a:solidFill>
                <a:latin typeface="Abel" panose="020B0604020202020204" charset="0"/>
              </a:rPr>
              <a:t>cu urmatoarele </a:t>
            </a:r>
            <a:r>
              <a:rPr lang="pt-BR" dirty="0" smtClean="0">
                <a:solidFill>
                  <a:schemeClr val="accent3"/>
                </a:solidFill>
                <a:latin typeface="Abel" panose="020B0604020202020204" charset="0"/>
              </a:rPr>
              <a:t>specifica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ț</a:t>
            </a:r>
            <a:r>
              <a:rPr lang="pt-BR" dirty="0" smtClean="0">
                <a:solidFill>
                  <a:schemeClr val="accent3"/>
                </a:solidFill>
                <a:latin typeface="Abel" panose="020B0604020202020204" charset="0"/>
              </a:rPr>
              <a:t>ii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: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8654" y="2709062"/>
            <a:ext cx="4572000" cy="2218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Resource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group:server_groupt</a:t>
            </a:r>
            <a:endParaRPr lang="ro-RO" dirty="0" smtClean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Virtual 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machine name: </a:t>
            </a:r>
            <a:r>
              <a:rPr lang="en-US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lang="ro-RO" sz="1100" dirty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Region: (Europe) Germany West Central</a:t>
            </a:r>
            <a:endParaRPr lang="ro-RO" sz="1100" dirty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 options: No infrastructure redundancy required</a:t>
            </a:r>
            <a:endParaRPr lang="ro-RO" sz="1100" dirty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Azure Spot instance: nu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selectat</a:t>
            </a:r>
            <a:endParaRPr lang="ro-RO" dirty="0" smtClean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/>
                </a:solidFill>
                <a:latin typeface="Abel" panose="020B0604020202020204" charset="0"/>
              </a:rPr>
              <a:t>Image Ubuntu Server 18.04 LTS - </a:t>
            </a:r>
            <a:r>
              <a:rPr lang="en-US" dirty="0" smtClean="0">
                <a:solidFill>
                  <a:schemeClr val="accent3"/>
                </a:solidFill>
                <a:latin typeface="Abel" panose="020B0604020202020204" charset="0"/>
              </a:rPr>
              <a:t>Gen1</a:t>
            </a:r>
            <a:endParaRPr lang="ro-RO" dirty="0">
              <a:solidFill>
                <a:schemeClr val="accent3"/>
              </a:solidFill>
              <a:latin typeface="Abel" panose="020B060402020202020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37645" y="2699456"/>
            <a:ext cx="4906355" cy="2321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o-RO" dirty="0" err="1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D2s_v3 </a:t>
            </a: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o-RO" dirty="0" err="1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Restul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 lasă nemodificat.</a:t>
            </a: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apasă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Next:Disks</a:t>
            </a:r>
            <a:endParaRPr lang="ro-RO" dirty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apasă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Networking</a:t>
            </a:r>
            <a:endParaRPr lang="ro-RO" dirty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NIC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None</a:t>
            </a:r>
          </a:p>
          <a:p>
            <a:pPr marL="971550" lvl="1" indent="-285750">
              <a:lnSpc>
                <a:spcPct val="107000"/>
              </a:lnSpc>
              <a:spcAft>
                <a:spcPts val="8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va merge la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Review+Create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și se va apăsa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endParaRPr lang="ro-RO" dirty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4673" y="882505"/>
            <a:ext cx="6504709" cy="3474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ro-RO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Pasul 2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Am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clonat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repository-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am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instalat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pachetele</a:t>
            </a:r>
            <a:r>
              <a:rPr lang="en-US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necesare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putea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rula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server-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urmatoarele</a:t>
            </a: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comenzi</a:t>
            </a:r>
            <a:endParaRPr lang="ro-RO" dirty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2" indent="-285750" algn="just">
              <a:lnSpc>
                <a:spcPct val="107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cd backend</a:t>
            </a:r>
            <a:endParaRPr lang="ro-RO" dirty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pip3 install -r </a:t>
            </a:r>
            <a:r>
              <a:rPr lang="en-US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requirements.txt</a:t>
            </a:r>
            <a:endParaRPr lang="ro-RO" dirty="0" smtClean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ro-RO" dirty="0">
              <a:solidFill>
                <a:schemeClr val="accent3"/>
              </a:solidFill>
              <a:effectLst/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</a:pPr>
            <a:r>
              <a:rPr lang="ro-RO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Pasul 3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 Pentru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pornirea server-ului am utilizat comanda: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python3 server.py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ro-RO" dirty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</a:pPr>
            <a:r>
              <a:rPr lang="ro-RO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Pasul 4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 Modificarea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 proiectul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user-interface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a adresei IP a server-ului î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sursa App.js ca î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exemplul de mai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jos,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unde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ip-ul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setat este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ip-ul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pe care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mașina virtuală îl primește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atunci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când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aceasta este </a:t>
            </a:r>
            <a:r>
              <a:rPr lang="ro-RO" dirty="0" err="1" smtClean="0">
                <a:solidFill>
                  <a:schemeClr val="accent3"/>
                </a:solidFill>
                <a:latin typeface="Abel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creeată</a:t>
            </a:r>
            <a:endParaRPr lang="ro-RO" dirty="0">
              <a:solidFill>
                <a:schemeClr val="accent3"/>
              </a:solidFill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Clr>
                <a:schemeClr val="accent6">
                  <a:lumMod val="60000"/>
                  <a:lumOff val="40000"/>
                </a:schemeClr>
              </a:buClr>
            </a:pPr>
            <a:endParaRPr lang="ro-RO" dirty="0">
              <a:solidFill>
                <a:schemeClr val="accent3"/>
              </a:solidFill>
              <a:effectLst/>
              <a:latin typeface="Abel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t="16118" r="18150"/>
          <a:stretch/>
        </p:blipFill>
        <p:spPr>
          <a:xfrm>
            <a:off x="3589741" y="3782290"/>
            <a:ext cx="3898641" cy="4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5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24;p38"/>
          <p:cNvSpPr/>
          <p:nvPr/>
        </p:nvSpPr>
        <p:spPr>
          <a:xfrm>
            <a:off x="792250" y="308207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25;p38"/>
          <p:cNvSpPr txBox="1">
            <a:spLocks/>
          </p:cNvSpPr>
          <p:nvPr/>
        </p:nvSpPr>
        <p:spPr>
          <a:xfrm>
            <a:off x="2065712" y="264430"/>
            <a:ext cx="6856614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4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ctr"/>
            <a:r>
              <a:rPr lang="ro-RO" dirty="0" err="1" smtClean="0"/>
              <a:t>Issue</a:t>
            </a:r>
            <a:r>
              <a:rPr lang="ro-RO" dirty="0" smtClean="0"/>
              <a:t> #2 – </a:t>
            </a:r>
            <a:r>
              <a:rPr lang="ro-RO" dirty="0"/>
              <a:t>Documentarea formatul inputului pentru un proiect care </a:t>
            </a:r>
            <a:r>
              <a:rPr lang="ro-RO" dirty="0" err="1"/>
              <a:t>urmeaza</a:t>
            </a:r>
            <a:r>
              <a:rPr lang="ro-RO" dirty="0"/>
              <a:t> sa fie analizat cu </a:t>
            </a:r>
            <a:r>
              <a:rPr lang="ro-RO" dirty="0" err="1" smtClean="0"/>
              <a:t>Alemia</a:t>
            </a:r>
            <a:endParaRPr lang="ro-RO" dirty="0"/>
          </a:p>
        </p:txBody>
      </p:sp>
      <p:sp>
        <p:nvSpPr>
          <p:cNvPr id="7" name="Google Shape;427;p38"/>
          <p:cNvSpPr txBox="1">
            <a:spLocks/>
          </p:cNvSpPr>
          <p:nvPr/>
        </p:nvSpPr>
        <p:spPr>
          <a:xfrm>
            <a:off x="0" y="355332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11000" dirty="0">
                <a:solidFill>
                  <a:schemeClr val="accent5"/>
                </a:solidFill>
                <a:latin typeface="Abel" panose="020B0604020202020204" charset="0"/>
              </a:rPr>
              <a:t>3</a:t>
            </a:r>
            <a:endParaRPr lang="en" sz="11000" dirty="0">
              <a:solidFill>
                <a:schemeClr val="accent5"/>
              </a:solidFill>
              <a:latin typeface="Abel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628" y="1922213"/>
            <a:ext cx="75299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După deschiderea aplicației, se observă că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este necesar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să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introducem un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</a:rPr>
              <a:t>fisier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 .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</a:rPr>
              <a:t>zip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. </a:t>
            </a:r>
            <a:endParaRPr lang="ro-RO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Acesta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trebuie sa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conțină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unul sau mai multe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fișiere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î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n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care se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găsesc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mai multe documente ale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</a:rPr>
              <a:t>studentilor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.</a:t>
            </a:r>
          </a:p>
          <a:p>
            <a:endParaRPr lang="ro-RO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În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cazul in care se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dorește să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se evalueze nota unui singur student, se poate realiza o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arhivă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cu un singur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</a:rPr>
              <a:t>fisier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,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ce 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</a:rPr>
              <a:t>curpinde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 toate documentele .</a:t>
            </a:r>
            <a:r>
              <a:rPr lang="ro-RO" dirty="0" err="1">
                <a:solidFill>
                  <a:schemeClr val="accent3"/>
                </a:solidFill>
                <a:latin typeface="Abel" panose="020B0604020202020204" charset="0"/>
              </a:rPr>
              <a:t>cpp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și 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.h</a:t>
            </a:r>
            <a:r>
              <a:rPr lang="ro-RO" dirty="0" smtClean="0">
                <a:solidFill>
                  <a:schemeClr val="accent3"/>
                </a:solidFill>
                <a:latin typeface="Abel" panose="020B0604020202020204" charset="0"/>
              </a:rPr>
              <a:t>.</a:t>
            </a:r>
          </a:p>
          <a:p>
            <a:endParaRPr lang="ro-RO" dirty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it-IT" dirty="0">
                <a:solidFill>
                  <a:schemeClr val="accent3"/>
                </a:solidFill>
                <a:latin typeface="Abel" panose="020B0604020202020204" charset="0"/>
              </a:rPr>
              <a:t>Alemia ne va evalua nota </a:t>
            </a:r>
            <a:r>
              <a:rPr lang="it-IT" dirty="0" smtClean="0">
                <a:solidFill>
                  <a:schemeClr val="accent3"/>
                </a:solidFill>
                <a:latin typeface="Abel" panose="020B0604020202020204" charset="0"/>
              </a:rPr>
              <a:t>astfel</a:t>
            </a:r>
            <a:r>
              <a:rPr lang="ro-RO" dirty="0">
                <a:solidFill>
                  <a:schemeClr val="accent3"/>
                </a:solidFill>
                <a:latin typeface="Abel" panose="020B0604020202020204" charset="0"/>
              </a:rPr>
              <a:t>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2" y="2888674"/>
            <a:ext cx="4420438" cy="21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122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664" y="883121"/>
            <a:ext cx="7529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Î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n cazul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î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n care se dore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ș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te evaluarea mai multor note, fi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ș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ierele trebuie s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ă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 respecte formatul primit ca test:</a:t>
            </a:r>
            <a:endParaRPr lang="ro-RO" sz="1800" dirty="0">
              <a:solidFill>
                <a:schemeClr val="accent3"/>
              </a:solidFill>
              <a:latin typeface="Abel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55" y="2121911"/>
            <a:ext cx="6400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608" y="381243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800" dirty="0" err="1">
                <a:solidFill>
                  <a:schemeClr val="accent3"/>
                </a:solidFill>
                <a:latin typeface="Abel" panose="020B0604020202020204" charset="0"/>
              </a:rPr>
              <a:t>Alemia</a:t>
            </a:r>
            <a:r>
              <a:rPr lang="ro-RO" sz="1800" dirty="0">
                <a:solidFill>
                  <a:schemeClr val="accent3"/>
                </a:solidFill>
                <a:latin typeface="Abel" panose="020B0604020202020204" charset="0"/>
              </a:rPr>
              <a:t> va evalua notele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astfel:</a:t>
            </a:r>
            <a:endParaRPr lang="ro-RO" sz="1800" dirty="0">
              <a:solidFill>
                <a:schemeClr val="accent3"/>
              </a:solidFill>
              <a:latin typeface="Abel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5" y="840198"/>
            <a:ext cx="5586232" cy="40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24;p38"/>
          <p:cNvSpPr/>
          <p:nvPr/>
        </p:nvSpPr>
        <p:spPr>
          <a:xfrm>
            <a:off x="792250" y="308207"/>
            <a:ext cx="1394746" cy="1394746"/>
          </a:xfrm>
          <a:custGeom>
            <a:avLst/>
            <a:gdLst/>
            <a:ahLst/>
            <a:cxnLst/>
            <a:rect l="l" t="t" r="r" b="b"/>
            <a:pathLst>
              <a:path w="45090" h="45090" extrusionOk="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25;p38"/>
          <p:cNvSpPr txBox="1">
            <a:spLocks/>
          </p:cNvSpPr>
          <p:nvPr/>
        </p:nvSpPr>
        <p:spPr>
          <a:xfrm>
            <a:off x="2065712" y="264430"/>
            <a:ext cx="6856614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4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900"/>
              <a:buFont typeface="Abel"/>
              <a:buNone/>
              <a:defRPr sz="29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ctr"/>
            <a:r>
              <a:rPr lang="ro-RO" dirty="0" err="1" smtClean="0"/>
              <a:t>Issue</a:t>
            </a:r>
            <a:r>
              <a:rPr lang="ro-RO" dirty="0" smtClean="0"/>
              <a:t> #3 – </a:t>
            </a:r>
            <a:r>
              <a:rPr lang="en-US" dirty="0"/>
              <a:t>Predict a list of </a:t>
            </a:r>
            <a:r>
              <a:rPr lang="en-US" dirty="0" smtClean="0"/>
              <a:t>examples</a:t>
            </a:r>
            <a:r>
              <a:rPr lang="ro-RO" dirty="0" smtClean="0"/>
              <a:t> (</a:t>
            </a:r>
            <a:r>
              <a:rPr lang="en-US" dirty="0"/>
              <a:t> </a:t>
            </a:r>
            <a:r>
              <a:rPr lang="en-US" dirty="0" smtClean="0"/>
              <a:t>enhancement</a:t>
            </a:r>
            <a:r>
              <a:rPr lang="ro-RO" dirty="0" smtClean="0"/>
              <a:t>)</a:t>
            </a:r>
            <a:endParaRPr lang="en-US" dirty="0"/>
          </a:p>
        </p:txBody>
      </p:sp>
      <p:sp>
        <p:nvSpPr>
          <p:cNvPr id="17" name="Google Shape;427;p38"/>
          <p:cNvSpPr txBox="1">
            <a:spLocks/>
          </p:cNvSpPr>
          <p:nvPr/>
        </p:nvSpPr>
        <p:spPr>
          <a:xfrm>
            <a:off x="0" y="355332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RO" sz="11000" dirty="0" smtClean="0">
                <a:solidFill>
                  <a:schemeClr val="accent5"/>
                </a:solidFill>
                <a:latin typeface="Abel" panose="020B0604020202020204" charset="0"/>
              </a:rPr>
              <a:t>4</a:t>
            </a:r>
            <a:endParaRPr lang="en" sz="11000" dirty="0">
              <a:solidFill>
                <a:schemeClr val="accent5"/>
              </a:solidFill>
              <a:latin typeface="Abel" panose="020B060402020202020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7272" y="1893903"/>
            <a:ext cx="75299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Inițial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, </a:t>
            </a:r>
            <a:r>
              <a:rPr lang="it-IT" sz="1800" dirty="0">
                <a:solidFill>
                  <a:schemeClr val="accent3"/>
                </a:solidFill>
                <a:latin typeface="Abel" panose="020B0604020202020204" charset="0"/>
              </a:rPr>
              <a:t>Alemia 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p</a:t>
            </a:r>
            <a:r>
              <a:rPr lang="ro-RO" sz="1800" dirty="0" err="1" smtClean="0">
                <a:solidFill>
                  <a:schemeClr val="accent3"/>
                </a:solidFill>
                <a:latin typeface="Abel" panose="020B0604020202020204" charset="0"/>
              </a:rPr>
              <a:t>utea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 s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ă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 prezic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ă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it-IT" sz="1800" dirty="0">
                <a:solidFill>
                  <a:schemeClr val="accent3"/>
                </a:solidFill>
                <a:latin typeface="Abel" panose="020B0604020202020204" charset="0"/>
              </a:rPr>
              <a:t>o 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not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ă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pentru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it-IT" sz="1800" dirty="0">
                <a:solidFill>
                  <a:schemeClr val="accent3"/>
                </a:solidFill>
                <a:latin typeface="Abel" panose="020B0604020202020204" charset="0"/>
              </a:rPr>
              <a:t>un singur proiect. </a:t>
            </a:r>
            <a:endParaRPr lang="ro-RO" sz="1800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endParaRPr lang="ro-RO" sz="1800" dirty="0" smtClean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S-a realizat 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extind</a:t>
            </a:r>
            <a:r>
              <a:rPr lang="ro-RO" sz="1800" dirty="0" err="1" smtClean="0">
                <a:solidFill>
                  <a:schemeClr val="accent3"/>
                </a:solidFill>
                <a:latin typeface="Abel" panose="020B0604020202020204" charset="0"/>
              </a:rPr>
              <a:t>erea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 func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ț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ionalit</a:t>
            </a:r>
            <a:r>
              <a:rPr lang="ro-RO" sz="1800" dirty="0" err="1" smtClean="0">
                <a:solidFill>
                  <a:schemeClr val="accent3"/>
                </a:solidFill>
                <a:latin typeface="Abel" panose="020B0604020202020204" charset="0"/>
              </a:rPr>
              <a:t>ății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, astfel încât să se prezică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notele pentru 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o arhiv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ă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it-IT" sz="1800" dirty="0">
                <a:solidFill>
                  <a:schemeClr val="accent3"/>
                </a:solidFill>
                <a:latin typeface="Abel" panose="020B0604020202020204" charset="0"/>
              </a:rPr>
              <a:t>ce 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con</a:t>
            </a:r>
            <a:r>
              <a:rPr lang="ro-RO" sz="1800" dirty="0">
                <a:solidFill>
                  <a:schemeClr val="accent3"/>
                </a:solidFill>
                <a:latin typeface="Abel" panose="020B0604020202020204" charset="0"/>
              </a:rPr>
              <a:t>ț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ine </a:t>
            </a:r>
            <a:r>
              <a:rPr lang="it-IT" sz="1800" dirty="0">
                <a:solidFill>
                  <a:schemeClr val="accent3"/>
                </a:solidFill>
                <a:latin typeface="Abel" panose="020B0604020202020204" charset="0"/>
              </a:rPr>
              <a:t>mai multe proiecte</a:t>
            </a:r>
            <a:r>
              <a:rPr lang="it-IT" sz="1800" dirty="0" smtClean="0">
                <a:solidFill>
                  <a:schemeClr val="accent3"/>
                </a:solidFill>
                <a:latin typeface="Abel" panose="020B0604020202020204" charset="0"/>
              </a:rPr>
              <a:t>.</a:t>
            </a:r>
          </a:p>
          <a:p>
            <a:endParaRPr lang="it-IT" sz="1800" dirty="0">
              <a:solidFill>
                <a:schemeClr val="accent3"/>
              </a:solidFill>
              <a:latin typeface="Abel" panose="020B0604020202020204" charset="0"/>
            </a:endParaRPr>
          </a:p>
          <a:p>
            <a:r>
              <a:rPr lang="en-US" sz="1800" dirty="0" err="1" smtClean="0">
                <a:solidFill>
                  <a:schemeClr val="accent3"/>
                </a:solidFill>
                <a:latin typeface="Abel" panose="020B0604020202020204" charset="0"/>
              </a:rPr>
              <a:t>Pentru</a:t>
            </a:r>
            <a:r>
              <a:rPr lang="en-US" sz="18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  <a:latin typeface="Abel" panose="020B0604020202020204" charset="0"/>
              </a:rPr>
              <a:t>implementarea</a:t>
            </a:r>
            <a:r>
              <a:rPr lang="en-US" sz="18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  <a:latin typeface="Abel" panose="020B0604020202020204" charset="0"/>
              </a:rPr>
              <a:t>acestei</a:t>
            </a:r>
            <a:r>
              <a:rPr lang="en-US" sz="18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  <a:latin typeface="Abel" panose="020B0604020202020204" charset="0"/>
              </a:rPr>
              <a:t>func</a:t>
            </a:r>
            <a:r>
              <a:rPr lang="ro-RO" sz="1800" dirty="0" err="1" smtClean="0">
                <a:solidFill>
                  <a:schemeClr val="accent3"/>
                </a:solidFill>
                <a:latin typeface="Abel" panose="020B0604020202020204" charset="0"/>
              </a:rPr>
              <a:t>ționalități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 am urmat </a:t>
            </a:r>
            <a:r>
              <a:rPr lang="ro-RO" sz="1800" dirty="0">
                <a:solidFill>
                  <a:schemeClr val="accent3"/>
                </a:solidFill>
                <a:latin typeface="Abel" panose="020B0604020202020204" charset="0"/>
              </a:rPr>
              <a:t>modelul de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POST(</a:t>
            </a:r>
            <a:r>
              <a:rPr lang="ro-RO" sz="1800" dirty="0">
                <a:solidFill>
                  <a:schemeClr val="accent3"/>
                </a:solidFill>
                <a:latin typeface="Abel" panose="020B0604020202020204" charset="0"/>
              </a:rPr>
              <a:t>deja prezent în proiect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) pentru </a:t>
            </a:r>
            <a:r>
              <a:rPr lang="ro-RO" sz="1800" dirty="0">
                <a:solidFill>
                  <a:schemeClr val="accent3"/>
                </a:solidFill>
                <a:latin typeface="Abel" panose="020B0604020202020204" charset="0"/>
              </a:rPr>
              <a:t>un singur ZIP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și </a:t>
            </a:r>
            <a:r>
              <a:rPr lang="ro-RO" sz="1800" dirty="0">
                <a:solidFill>
                  <a:schemeClr val="accent3"/>
                </a:solidFill>
                <a:latin typeface="Abel" panose="020B0604020202020204" charset="0"/>
              </a:rPr>
              <a:t>am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adăugat în continuare</a:t>
            </a:r>
          </a:p>
          <a:p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parcurgerea fiecărui folder astfel încât să se obțină o notă individuală.</a:t>
            </a:r>
          </a:p>
          <a:p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De asemenea, am respectat </a:t>
            </a:r>
            <a:r>
              <a:rPr lang="ro-RO" sz="1800" dirty="0">
                <a:solidFill>
                  <a:schemeClr val="accent3"/>
                </a:solidFill>
                <a:latin typeface="Abel" panose="020B0604020202020204" charset="0"/>
              </a:rPr>
              <a:t>formatul </a:t>
            </a:r>
            <a:r>
              <a:rPr lang="ro-RO" sz="1800" dirty="0" err="1" smtClean="0">
                <a:solidFill>
                  <a:schemeClr val="accent3"/>
                </a:solidFill>
                <a:latin typeface="Abel" panose="020B0604020202020204" charset="0"/>
              </a:rPr>
              <a:t>zip-ului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 </a:t>
            </a:r>
            <a:r>
              <a:rPr lang="ro-RO" sz="1800" dirty="0">
                <a:solidFill>
                  <a:schemeClr val="accent3"/>
                </a:solidFill>
                <a:latin typeface="Abel" panose="020B0604020202020204" charset="0"/>
              </a:rPr>
              <a:t>oferit ca exemplu pe </a:t>
            </a:r>
            <a:r>
              <a:rPr lang="ro-RO" sz="1800" dirty="0" smtClean="0">
                <a:solidFill>
                  <a:schemeClr val="accent3"/>
                </a:solidFill>
                <a:latin typeface="Abel" panose="020B0604020202020204" charset="0"/>
              </a:rPr>
              <a:t>drive.</a:t>
            </a:r>
            <a:endParaRPr lang="ro-RO" sz="1800" dirty="0">
              <a:solidFill>
                <a:schemeClr val="accent3"/>
              </a:solidFill>
              <a:latin typeface="Abel" panose="020B0604020202020204" charset="0"/>
            </a:endParaRPr>
          </a:p>
        </p:txBody>
      </p:sp>
      <p:sp>
        <p:nvSpPr>
          <p:cNvPr id="21" name="Google Shape;10817;p72"/>
          <p:cNvSpPr/>
          <p:nvPr/>
        </p:nvSpPr>
        <p:spPr>
          <a:xfrm flipV="1">
            <a:off x="302878" y="1979646"/>
            <a:ext cx="284394" cy="228981"/>
          </a:xfrm>
          <a:custGeom>
            <a:avLst/>
            <a:gdLst/>
            <a:ahLst/>
            <a:cxnLst/>
            <a:rect l="l" t="t" r="r" b="b"/>
            <a:pathLst>
              <a:path w="11610" h="8203" extrusionOk="0">
                <a:moveTo>
                  <a:pt x="8950" y="1"/>
                </a:moveTo>
                <a:cubicBezTo>
                  <a:pt x="8803" y="1"/>
                  <a:pt x="8662" y="36"/>
                  <a:pt x="8597" y="153"/>
                </a:cubicBezTo>
                <a:cubicBezTo>
                  <a:pt x="8276" y="749"/>
                  <a:pt x="7228" y="1975"/>
                  <a:pt x="6633" y="2642"/>
                </a:cubicBezTo>
                <a:cubicBezTo>
                  <a:pt x="6359" y="2939"/>
                  <a:pt x="5978" y="3118"/>
                  <a:pt x="5573" y="3154"/>
                </a:cubicBezTo>
                <a:lnTo>
                  <a:pt x="4978" y="3154"/>
                </a:lnTo>
                <a:lnTo>
                  <a:pt x="4978" y="2999"/>
                </a:lnTo>
                <a:cubicBezTo>
                  <a:pt x="4978" y="2916"/>
                  <a:pt x="4906" y="2832"/>
                  <a:pt x="4811" y="2832"/>
                </a:cubicBezTo>
                <a:lnTo>
                  <a:pt x="3263" y="2832"/>
                </a:lnTo>
                <a:lnTo>
                  <a:pt x="3263" y="2749"/>
                </a:lnTo>
                <a:cubicBezTo>
                  <a:pt x="3263" y="2666"/>
                  <a:pt x="3192" y="2582"/>
                  <a:pt x="3097" y="2582"/>
                </a:cubicBezTo>
                <a:lnTo>
                  <a:pt x="168" y="2582"/>
                </a:lnTo>
                <a:cubicBezTo>
                  <a:pt x="72" y="2582"/>
                  <a:pt x="1" y="2666"/>
                  <a:pt x="1" y="2749"/>
                </a:cubicBezTo>
                <a:lnTo>
                  <a:pt x="1" y="5440"/>
                </a:lnTo>
                <a:cubicBezTo>
                  <a:pt x="1" y="5535"/>
                  <a:pt x="72" y="5606"/>
                  <a:pt x="168" y="5606"/>
                </a:cubicBezTo>
                <a:cubicBezTo>
                  <a:pt x="263" y="5606"/>
                  <a:pt x="334" y="5535"/>
                  <a:pt x="334" y="5440"/>
                </a:cubicBezTo>
                <a:lnTo>
                  <a:pt x="334" y="2916"/>
                </a:lnTo>
                <a:lnTo>
                  <a:pt x="2894" y="2916"/>
                </a:lnTo>
                <a:lnTo>
                  <a:pt x="2894" y="7857"/>
                </a:lnTo>
                <a:lnTo>
                  <a:pt x="334" y="7857"/>
                </a:lnTo>
                <a:lnTo>
                  <a:pt x="334" y="6118"/>
                </a:lnTo>
                <a:cubicBezTo>
                  <a:pt x="334" y="6023"/>
                  <a:pt x="263" y="5952"/>
                  <a:pt x="168" y="5952"/>
                </a:cubicBezTo>
                <a:cubicBezTo>
                  <a:pt x="72" y="5952"/>
                  <a:pt x="1" y="6023"/>
                  <a:pt x="1" y="6118"/>
                </a:cubicBezTo>
                <a:lnTo>
                  <a:pt x="1" y="8035"/>
                </a:lnTo>
                <a:cubicBezTo>
                  <a:pt x="1" y="8119"/>
                  <a:pt x="72" y="8202"/>
                  <a:pt x="168" y="8202"/>
                </a:cubicBezTo>
                <a:lnTo>
                  <a:pt x="3073" y="8202"/>
                </a:lnTo>
                <a:cubicBezTo>
                  <a:pt x="3156" y="8202"/>
                  <a:pt x="3239" y="8119"/>
                  <a:pt x="3239" y="8035"/>
                </a:cubicBezTo>
                <a:lnTo>
                  <a:pt x="3239" y="7964"/>
                </a:lnTo>
                <a:lnTo>
                  <a:pt x="4787" y="7964"/>
                </a:lnTo>
                <a:cubicBezTo>
                  <a:pt x="4871" y="7964"/>
                  <a:pt x="4942" y="7881"/>
                  <a:pt x="4942" y="7797"/>
                </a:cubicBezTo>
                <a:lnTo>
                  <a:pt x="4942" y="7642"/>
                </a:lnTo>
                <a:lnTo>
                  <a:pt x="5859" y="7642"/>
                </a:lnTo>
                <a:cubicBezTo>
                  <a:pt x="5954" y="7642"/>
                  <a:pt x="6061" y="7690"/>
                  <a:pt x="6156" y="7750"/>
                </a:cubicBezTo>
                <a:cubicBezTo>
                  <a:pt x="6287" y="7869"/>
                  <a:pt x="6430" y="7964"/>
                  <a:pt x="6597" y="8023"/>
                </a:cubicBezTo>
                <a:cubicBezTo>
                  <a:pt x="6764" y="8083"/>
                  <a:pt x="6930" y="8107"/>
                  <a:pt x="7109" y="8107"/>
                </a:cubicBezTo>
                <a:lnTo>
                  <a:pt x="7776" y="8107"/>
                </a:lnTo>
                <a:cubicBezTo>
                  <a:pt x="7859" y="8107"/>
                  <a:pt x="7942" y="8035"/>
                  <a:pt x="7942" y="7940"/>
                </a:cubicBezTo>
                <a:cubicBezTo>
                  <a:pt x="7942" y="7857"/>
                  <a:pt x="7859" y="7785"/>
                  <a:pt x="7776" y="7785"/>
                </a:cubicBezTo>
                <a:lnTo>
                  <a:pt x="7109" y="7785"/>
                </a:lnTo>
                <a:cubicBezTo>
                  <a:pt x="6966" y="7785"/>
                  <a:pt x="6835" y="7750"/>
                  <a:pt x="6716" y="7702"/>
                </a:cubicBezTo>
                <a:cubicBezTo>
                  <a:pt x="6597" y="7666"/>
                  <a:pt x="6478" y="7583"/>
                  <a:pt x="6371" y="7500"/>
                </a:cubicBezTo>
                <a:cubicBezTo>
                  <a:pt x="6228" y="7381"/>
                  <a:pt x="6049" y="7309"/>
                  <a:pt x="5859" y="7309"/>
                </a:cubicBezTo>
                <a:lnTo>
                  <a:pt x="4942" y="7309"/>
                </a:lnTo>
                <a:lnTo>
                  <a:pt x="4942" y="4987"/>
                </a:lnTo>
                <a:cubicBezTo>
                  <a:pt x="4942" y="4892"/>
                  <a:pt x="4871" y="4821"/>
                  <a:pt x="4775" y="4821"/>
                </a:cubicBezTo>
                <a:cubicBezTo>
                  <a:pt x="4692" y="4821"/>
                  <a:pt x="4621" y="4892"/>
                  <a:pt x="4621" y="4987"/>
                </a:cubicBezTo>
                <a:lnTo>
                  <a:pt x="4621" y="7619"/>
                </a:lnTo>
                <a:lnTo>
                  <a:pt x="3251" y="7619"/>
                </a:lnTo>
                <a:lnTo>
                  <a:pt x="3251" y="3166"/>
                </a:lnTo>
                <a:lnTo>
                  <a:pt x="4621" y="3166"/>
                </a:lnTo>
                <a:lnTo>
                  <a:pt x="4621" y="4309"/>
                </a:lnTo>
                <a:cubicBezTo>
                  <a:pt x="4621" y="4404"/>
                  <a:pt x="4692" y="4475"/>
                  <a:pt x="4775" y="4475"/>
                </a:cubicBezTo>
                <a:cubicBezTo>
                  <a:pt x="4871" y="4475"/>
                  <a:pt x="4942" y="4404"/>
                  <a:pt x="4942" y="4309"/>
                </a:cubicBezTo>
                <a:lnTo>
                  <a:pt x="4942" y="3475"/>
                </a:lnTo>
                <a:lnTo>
                  <a:pt x="5561" y="3475"/>
                </a:lnTo>
                <a:cubicBezTo>
                  <a:pt x="6049" y="3451"/>
                  <a:pt x="6526" y="3225"/>
                  <a:pt x="6847" y="2868"/>
                </a:cubicBezTo>
                <a:cubicBezTo>
                  <a:pt x="7597" y="2047"/>
                  <a:pt x="8538" y="951"/>
                  <a:pt x="8859" y="344"/>
                </a:cubicBezTo>
                <a:cubicBezTo>
                  <a:pt x="8877" y="337"/>
                  <a:pt x="8900" y="334"/>
                  <a:pt x="8928" y="334"/>
                </a:cubicBezTo>
                <a:cubicBezTo>
                  <a:pt x="8994" y="334"/>
                  <a:pt x="9085" y="351"/>
                  <a:pt x="9169" y="368"/>
                </a:cubicBezTo>
                <a:cubicBezTo>
                  <a:pt x="9443" y="534"/>
                  <a:pt x="9574" y="856"/>
                  <a:pt x="9502" y="1177"/>
                </a:cubicBezTo>
                <a:lnTo>
                  <a:pt x="8812" y="2797"/>
                </a:lnTo>
                <a:cubicBezTo>
                  <a:pt x="8800" y="2856"/>
                  <a:pt x="8800" y="2916"/>
                  <a:pt x="8835" y="2963"/>
                </a:cubicBezTo>
                <a:cubicBezTo>
                  <a:pt x="8859" y="2999"/>
                  <a:pt x="8919" y="3035"/>
                  <a:pt x="8978" y="3035"/>
                </a:cubicBezTo>
                <a:lnTo>
                  <a:pt x="10836" y="3035"/>
                </a:lnTo>
                <a:cubicBezTo>
                  <a:pt x="11074" y="3035"/>
                  <a:pt x="11276" y="3225"/>
                  <a:pt x="11276" y="3463"/>
                </a:cubicBezTo>
                <a:lnTo>
                  <a:pt x="11276" y="3523"/>
                </a:lnTo>
                <a:cubicBezTo>
                  <a:pt x="11276" y="3761"/>
                  <a:pt x="11074" y="3952"/>
                  <a:pt x="10836" y="3952"/>
                </a:cubicBezTo>
                <a:lnTo>
                  <a:pt x="9859" y="3952"/>
                </a:lnTo>
                <a:cubicBezTo>
                  <a:pt x="9764" y="3952"/>
                  <a:pt x="9693" y="4035"/>
                  <a:pt x="9693" y="4118"/>
                </a:cubicBezTo>
                <a:cubicBezTo>
                  <a:pt x="9693" y="4213"/>
                  <a:pt x="9764" y="4285"/>
                  <a:pt x="9859" y="4285"/>
                </a:cubicBezTo>
                <a:lnTo>
                  <a:pt x="10621" y="4285"/>
                </a:lnTo>
                <a:cubicBezTo>
                  <a:pt x="10859" y="4285"/>
                  <a:pt x="11038" y="4475"/>
                  <a:pt x="11038" y="4702"/>
                </a:cubicBezTo>
                <a:lnTo>
                  <a:pt x="11038" y="4785"/>
                </a:lnTo>
                <a:cubicBezTo>
                  <a:pt x="11038" y="5023"/>
                  <a:pt x="10836" y="5202"/>
                  <a:pt x="10621" y="5202"/>
                </a:cubicBezTo>
                <a:lnTo>
                  <a:pt x="9859" y="5202"/>
                </a:lnTo>
                <a:cubicBezTo>
                  <a:pt x="9764" y="5202"/>
                  <a:pt x="9693" y="5285"/>
                  <a:pt x="9693" y="5368"/>
                </a:cubicBezTo>
                <a:cubicBezTo>
                  <a:pt x="9693" y="5464"/>
                  <a:pt x="9764" y="5535"/>
                  <a:pt x="9859" y="5535"/>
                </a:cubicBezTo>
                <a:lnTo>
                  <a:pt x="10443" y="5535"/>
                </a:lnTo>
                <a:cubicBezTo>
                  <a:pt x="10657" y="5535"/>
                  <a:pt x="10859" y="5714"/>
                  <a:pt x="10859" y="5952"/>
                </a:cubicBezTo>
                <a:lnTo>
                  <a:pt x="10859" y="6071"/>
                </a:lnTo>
                <a:cubicBezTo>
                  <a:pt x="10859" y="6297"/>
                  <a:pt x="10681" y="6488"/>
                  <a:pt x="10443" y="6488"/>
                </a:cubicBezTo>
                <a:lnTo>
                  <a:pt x="9859" y="6488"/>
                </a:lnTo>
                <a:cubicBezTo>
                  <a:pt x="9764" y="6488"/>
                  <a:pt x="9693" y="6559"/>
                  <a:pt x="9693" y="6654"/>
                </a:cubicBezTo>
                <a:cubicBezTo>
                  <a:pt x="9693" y="6738"/>
                  <a:pt x="9764" y="6809"/>
                  <a:pt x="9859" y="6809"/>
                </a:cubicBezTo>
                <a:lnTo>
                  <a:pt x="10086" y="6809"/>
                </a:lnTo>
                <a:cubicBezTo>
                  <a:pt x="10288" y="6809"/>
                  <a:pt x="10467" y="6988"/>
                  <a:pt x="10467" y="7202"/>
                </a:cubicBezTo>
                <a:lnTo>
                  <a:pt x="10467" y="7369"/>
                </a:lnTo>
                <a:cubicBezTo>
                  <a:pt x="10467" y="7571"/>
                  <a:pt x="10288" y="7750"/>
                  <a:pt x="10086" y="7750"/>
                </a:cubicBezTo>
                <a:lnTo>
                  <a:pt x="8442" y="7750"/>
                </a:lnTo>
                <a:cubicBezTo>
                  <a:pt x="8359" y="7750"/>
                  <a:pt x="8276" y="7821"/>
                  <a:pt x="8276" y="7916"/>
                </a:cubicBezTo>
                <a:cubicBezTo>
                  <a:pt x="8276" y="8000"/>
                  <a:pt x="8359" y="8083"/>
                  <a:pt x="8442" y="8083"/>
                </a:cubicBezTo>
                <a:lnTo>
                  <a:pt x="10086" y="8083"/>
                </a:lnTo>
                <a:cubicBezTo>
                  <a:pt x="10478" y="8083"/>
                  <a:pt x="10812" y="7750"/>
                  <a:pt x="10812" y="7345"/>
                </a:cubicBezTo>
                <a:lnTo>
                  <a:pt x="10812" y="7214"/>
                </a:lnTo>
                <a:cubicBezTo>
                  <a:pt x="10812" y="7047"/>
                  <a:pt x="10764" y="6904"/>
                  <a:pt x="10681" y="6785"/>
                </a:cubicBezTo>
                <a:cubicBezTo>
                  <a:pt x="10979" y="6678"/>
                  <a:pt x="11181" y="6392"/>
                  <a:pt x="11181" y="6071"/>
                </a:cubicBezTo>
                <a:lnTo>
                  <a:pt x="11181" y="5952"/>
                </a:lnTo>
                <a:cubicBezTo>
                  <a:pt x="11181" y="5761"/>
                  <a:pt x="11109" y="5583"/>
                  <a:pt x="10990" y="5440"/>
                </a:cubicBezTo>
                <a:cubicBezTo>
                  <a:pt x="11217" y="5309"/>
                  <a:pt x="11371" y="5071"/>
                  <a:pt x="11371" y="4785"/>
                </a:cubicBezTo>
                <a:lnTo>
                  <a:pt x="11371" y="4702"/>
                </a:lnTo>
                <a:cubicBezTo>
                  <a:pt x="11371" y="4511"/>
                  <a:pt x="11300" y="4333"/>
                  <a:pt x="11181" y="4190"/>
                </a:cubicBezTo>
                <a:cubicBezTo>
                  <a:pt x="11431" y="4059"/>
                  <a:pt x="11598" y="3809"/>
                  <a:pt x="11598" y="3511"/>
                </a:cubicBezTo>
                <a:lnTo>
                  <a:pt x="11598" y="3451"/>
                </a:lnTo>
                <a:cubicBezTo>
                  <a:pt x="11610" y="3023"/>
                  <a:pt x="11276" y="2678"/>
                  <a:pt x="10836" y="2678"/>
                </a:cubicBezTo>
                <a:lnTo>
                  <a:pt x="9228" y="2678"/>
                </a:lnTo>
                <a:lnTo>
                  <a:pt x="9824" y="1273"/>
                </a:lnTo>
                <a:cubicBezTo>
                  <a:pt x="9824" y="1273"/>
                  <a:pt x="9824" y="1261"/>
                  <a:pt x="9847" y="1261"/>
                </a:cubicBezTo>
                <a:cubicBezTo>
                  <a:pt x="9978" y="784"/>
                  <a:pt x="9764" y="296"/>
                  <a:pt x="9335" y="58"/>
                </a:cubicBezTo>
                <a:cubicBezTo>
                  <a:pt x="9324" y="46"/>
                  <a:pt x="9312" y="46"/>
                  <a:pt x="9288" y="46"/>
                </a:cubicBezTo>
                <a:cubicBezTo>
                  <a:pt x="9196" y="25"/>
                  <a:pt x="9071" y="1"/>
                  <a:pt x="8950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1257;p72"/>
          <p:cNvGrpSpPr/>
          <p:nvPr/>
        </p:nvGrpSpPr>
        <p:grpSpPr>
          <a:xfrm>
            <a:off x="302878" y="2553544"/>
            <a:ext cx="284394" cy="303863"/>
            <a:chOff x="2185372" y="1957799"/>
            <a:chExt cx="366664" cy="366981"/>
          </a:xfrm>
        </p:grpSpPr>
        <p:sp>
          <p:nvSpPr>
            <p:cNvPr id="24" name="Google Shape;11258;p72"/>
            <p:cNvSpPr/>
            <p:nvPr/>
          </p:nvSpPr>
          <p:spPr>
            <a:xfrm>
              <a:off x="2228742" y="2000853"/>
              <a:ext cx="75082" cy="74226"/>
            </a:xfrm>
            <a:custGeom>
              <a:avLst/>
              <a:gdLst/>
              <a:ahLst/>
              <a:cxnLst/>
              <a:rect l="l" t="t" r="r" b="b"/>
              <a:pathLst>
                <a:path w="2370" h="2343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lnTo>
                    <a:pt x="2072" y="2295"/>
                  </a:lnTo>
                  <a:cubicBezTo>
                    <a:pt x="2096" y="2331"/>
                    <a:pt x="2144" y="2343"/>
                    <a:pt x="2191" y="2343"/>
                  </a:cubicBezTo>
                  <a:cubicBezTo>
                    <a:pt x="2227" y="2343"/>
                    <a:pt x="2275" y="2331"/>
                    <a:pt x="2310" y="2295"/>
                  </a:cubicBezTo>
                  <a:cubicBezTo>
                    <a:pt x="2370" y="2235"/>
                    <a:pt x="2370" y="2116"/>
                    <a:pt x="2310" y="2057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5" name="Google Shape;11259;p72"/>
            <p:cNvSpPr/>
            <p:nvPr/>
          </p:nvSpPr>
          <p:spPr>
            <a:xfrm>
              <a:off x="2188001" y="2067159"/>
              <a:ext cx="98873" cy="35070"/>
            </a:xfrm>
            <a:custGeom>
              <a:avLst/>
              <a:gdLst/>
              <a:ahLst/>
              <a:cxnLst/>
              <a:rect l="l" t="t" r="r" b="b"/>
              <a:pathLst>
                <a:path w="3121" h="1107" extrusionOk="0">
                  <a:moveTo>
                    <a:pt x="188" y="1"/>
                  </a:moveTo>
                  <a:cubicBezTo>
                    <a:pt x="120" y="1"/>
                    <a:pt x="56" y="54"/>
                    <a:pt x="37" y="131"/>
                  </a:cubicBezTo>
                  <a:cubicBezTo>
                    <a:pt x="1" y="214"/>
                    <a:pt x="60" y="309"/>
                    <a:pt x="156" y="333"/>
                  </a:cubicBezTo>
                  <a:lnTo>
                    <a:pt x="2882" y="1107"/>
                  </a:lnTo>
                  <a:lnTo>
                    <a:pt x="2918" y="1107"/>
                  </a:lnTo>
                  <a:cubicBezTo>
                    <a:pt x="3001" y="1107"/>
                    <a:pt x="3073" y="1071"/>
                    <a:pt x="3085" y="988"/>
                  </a:cubicBezTo>
                  <a:cubicBezTo>
                    <a:pt x="3120" y="904"/>
                    <a:pt x="3061" y="809"/>
                    <a:pt x="2965" y="785"/>
                  </a:cubicBezTo>
                  <a:lnTo>
                    <a:pt x="239" y="11"/>
                  </a:lnTo>
                  <a:cubicBezTo>
                    <a:pt x="222" y="4"/>
                    <a:pt x="205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6" name="Google Shape;11260;p72"/>
            <p:cNvSpPr/>
            <p:nvPr/>
          </p:nvSpPr>
          <p:spPr>
            <a:xfrm>
              <a:off x="2185372" y="2119114"/>
              <a:ext cx="97733" cy="37066"/>
            </a:xfrm>
            <a:custGeom>
              <a:avLst/>
              <a:gdLst/>
              <a:ahLst/>
              <a:cxnLst/>
              <a:rect l="l" t="t" r="r" b="b"/>
              <a:pathLst>
                <a:path w="3085" h="1170" extrusionOk="0">
                  <a:moveTo>
                    <a:pt x="2872" y="1"/>
                  </a:moveTo>
                  <a:cubicBezTo>
                    <a:pt x="2863" y="1"/>
                    <a:pt x="2855" y="1"/>
                    <a:pt x="2846" y="3"/>
                  </a:cubicBezTo>
                  <a:lnTo>
                    <a:pt x="131" y="836"/>
                  </a:lnTo>
                  <a:cubicBezTo>
                    <a:pt x="48" y="872"/>
                    <a:pt x="0" y="955"/>
                    <a:pt x="12" y="1050"/>
                  </a:cubicBezTo>
                  <a:cubicBezTo>
                    <a:pt x="48" y="1122"/>
                    <a:pt x="108" y="1169"/>
                    <a:pt x="179" y="1169"/>
                  </a:cubicBezTo>
                  <a:cubicBezTo>
                    <a:pt x="191" y="1169"/>
                    <a:pt x="203" y="1169"/>
                    <a:pt x="227" y="1158"/>
                  </a:cubicBezTo>
                  <a:lnTo>
                    <a:pt x="2929" y="324"/>
                  </a:lnTo>
                  <a:cubicBezTo>
                    <a:pt x="3037" y="300"/>
                    <a:pt x="3084" y="217"/>
                    <a:pt x="3048" y="122"/>
                  </a:cubicBezTo>
                  <a:cubicBezTo>
                    <a:pt x="3027" y="47"/>
                    <a:pt x="2948" y="1"/>
                    <a:pt x="28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7" name="Google Shape;11261;p72"/>
            <p:cNvSpPr/>
            <p:nvPr/>
          </p:nvSpPr>
          <p:spPr>
            <a:xfrm>
              <a:off x="2294763" y="1960587"/>
              <a:ext cx="36242" cy="97131"/>
            </a:xfrm>
            <a:custGeom>
              <a:avLst/>
              <a:gdLst/>
              <a:ahLst/>
              <a:cxnLst/>
              <a:rect l="l" t="t" r="r" b="b"/>
              <a:pathLst>
                <a:path w="1144" h="3066" extrusionOk="0">
                  <a:moveTo>
                    <a:pt x="185" y="1"/>
                  </a:moveTo>
                  <a:cubicBezTo>
                    <a:pt x="172" y="1"/>
                    <a:pt x="158" y="2"/>
                    <a:pt x="143" y="6"/>
                  </a:cubicBezTo>
                  <a:cubicBezTo>
                    <a:pt x="60" y="42"/>
                    <a:pt x="0" y="125"/>
                    <a:pt x="24" y="220"/>
                  </a:cubicBezTo>
                  <a:lnTo>
                    <a:pt x="798" y="2947"/>
                  </a:lnTo>
                  <a:cubicBezTo>
                    <a:pt x="822" y="3018"/>
                    <a:pt x="893" y="3066"/>
                    <a:pt x="965" y="3066"/>
                  </a:cubicBezTo>
                  <a:lnTo>
                    <a:pt x="1012" y="3066"/>
                  </a:lnTo>
                  <a:cubicBezTo>
                    <a:pt x="1096" y="3030"/>
                    <a:pt x="1143" y="2947"/>
                    <a:pt x="1131" y="2852"/>
                  </a:cubicBezTo>
                  <a:lnTo>
                    <a:pt x="357" y="125"/>
                  </a:lnTo>
                  <a:cubicBezTo>
                    <a:pt x="327" y="54"/>
                    <a:pt x="262" y="1"/>
                    <a:pt x="1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8" name="Google Shape;11262;p72"/>
            <p:cNvSpPr/>
            <p:nvPr/>
          </p:nvSpPr>
          <p:spPr>
            <a:xfrm>
              <a:off x="2346433" y="1957799"/>
              <a:ext cx="38491" cy="96909"/>
            </a:xfrm>
            <a:custGeom>
              <a:avLst/>
              <a:gdLst/>
              <a:ahLst/>
              <a:cxnLst/>
              <a:rect l="l" t="t" r="r" b="b"/>
              <a:pathLst>
                <a:path w="1215" h="3059" extrusionOk="0">
                  <a:moveTo>
                    <a:pt x="1021" y="0"/>
                  </a:moveTo>
                  <a:cubicBezTo>
                    <a:pt x="953" y="0"/>
                    <a:pt x="889" y="54"/>
                    <a:pt x="870" y="130"/>
                  </a:cubicBezTo>
                  <a:lnTo>
                    <a:pt x="36" y="2832"/>
                  </a:lnTo>
                  <a:cubicBezTo>
                    <a:pt x="0" y="2928"/>
                    <a:pt x="60" y="3011"/>
                    <a:pt x="155" y="3047"/>
                  </a:cubicBezTo>
                  <a:cubicBezTo>
                    <a:pt x="167" y="3047"/>
                    <a:pt x="179" y="3059"/>
                    <a:pt x="203" y="3059"/>
                  </a:cubicBezTo>
                  <a:cubicBezTo>
                    <a:pt x="274" y="3059"/>
                    <a:pt x="334" y="3011"/>
                    <a:pt x="358" y="2940"/>
                  </a:cubicBezTo>
                  <a:lnTo>
                    <a:pt x="1191" y="237"/>
                  </a:lnTo>
                  <a:cubicBezTo>
                    <a:pt x="1215" y="130"/>
                    <a:pt x="1167" y="23"/>
                    <a:pt x="1072" y="11"/>
                  </a:cubicBezTo>
                  <a:cubicBezTo>
                    <a:pt x="1055" y="4"/>
                    <a:pt x="1038" y="0"/>
                    <a:pt x="10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9" name="Google Shape;11263;p72"/>
            <p:cNvSpPr/>
            <p:nvPr/>
          </p:nvSpPr>
          <p:spPr>
            <a:xfrm>
              <a:off x="2290993" y="2100391"/>
              <a:ext cx="37731" cy="121778"/>
            </a:xfrm>
            <a:custGeom>
              <a:avLst/>
              <a:gdLst/>
              <a:ahLst/>
              <a:cxnLst/>
              <a:rect l="l" t="t" r="r" b="b"/>
              <a:pathLst>
                <a:path w="1191" h="3844" extrusionOk="0">
                  <a:moveTo>
                    <a:pt x="721" y="1"/>
                  </a:moveTo>
                  <a:cubicBezTo>
                    <a:pt x="670" y="1"/>
                    <a:pt x="616" y="30"/>
                    <a:pt x="572" y="82"/>
                  </a:cubicBezTo>
                  <a:cubicBezTo>
                    <a:pt x="191" y="629"/>
                    <a:pt x="0" y="1296"/>
                    <a:pt x="60" y="1987"/>
                  </a:cubicBezTo>
                  <a:cubicBezTo>
                    <a:pt x="119" y="2665"/>
                    <a:pt x="417" y="3308"/>
                    <a:pt x="893" y="3796"/>
                  </a:cubicBezTo>
                  <a:cubicBezTo>
                    <a:pt x="917" y="3832"/>
                    <a:pt x="965" y="3844"/>
                    <a:pt x="1012" y="3844"/>
                  </a:cubicBezTo>
                  <a:cubicBezTo>
                    <a:pt x="1060" y="3844"/>
                    <a:pt x="1096" y="3832"/>
                    <a:pt x="1131" y="3796"/>
                  </a:cubicBezTo>
                  <a:cubicBezTo>
                    <a:pt x="1191" y="3725"/>
                    <a:pt x="1191" y="3618"/>
                    <a:pt x="1131" y="3546"/>
                  </a:cubicBezTo>
                  <a:cubicBezTo>
                    <a:pt x="250" y="2665"/>
                    <a:pt x="131" y="1284"/>
                    <a:pt x="857" y="272"/>
                  </a:cubicBezTo>
                  <a:cubicBezTo>
                    <a:pt x="917" y="201"/>
                    <a:pt x="893" y="94"/>
                    <a:pt x="810" y="34"/>
                  </a:cubicBezTo>
                  <a:cubicBezTo>
                    <a:pt x="783" y="12"/>
                    <a:pt x="752" y="1"/>
                    <a:pt x="7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30" name="Google Shape;11264;p72"/>
            <p:cNvSpPr/>
            <p:nvPr/>
          </p:nvSpPr>
          <p:spPr>
            <a:xfrm>
              <a:off x="2353592" y="2091362"/>
              <a:ext cx="68302" cy="20307"/>
            </a:xfrm>
            <a:custGeom>
              <a:avLst/>
              <a:gdLst/>
              <a:ahLst/>
              <a:cxnLst/>
              <a:rect l="l" t="t" r="r" b="b"/>
              <a:pathLst>
                <a:path w="2156" h="641" extrusionOk="0">
                  <a:moveTo>
                    <a:pt x="971" y="1"/>
                  </a:moveTo>
                  <a:cubicBezTo>
                    <a:pt x="708" y="1"/>
                    <a:pt x="417" y="59"/>
                    <a:pt x="120" y="224"/>
                  </a:cubicBezTo>
                  <a:cubicBezTo>
                    <a:pt x="24" y="271"/>
                    <a:pt x="1" y="379"/>
                    <a:pt x="60" y="462"/>
                  </a:cubicBezTo>
                  <a:cubicBezTo>
                    <a:pt x="90" y="522"/>
                    <a:pt x="144" y="554"/>
                    <a:pt x="201" y="554"/>
                  </a:cubicBezTo>
                  <a:cubicBezTo>
                    <a:pt x="234" y="554"/>
                    <a:pt x="268" y="543"/>
                    <a:pt x="298" y="521"/>
                  </a:cubicBezTo>
                  <a:cubicBezTo>
                    <a:pt x="537" y="391"/>
                    <a:pt x="771" y="345"/>
                    <a:pt x="982" y="345"/>
                  </a:cubicBezTo>
                  <a:cubicBezTo>
                    <a:pt x="1488" y="345"/>
                    <a:pt x="1869" y="608"/>
                    <a:pt x="1894" y="617"/>
                  </a:cubicBezTo>
                  <a:cubicBezTo>
                    <a:pt x="1918" y="629"/>
                    <a:pt x="1953" y="640"/>
                    <a:pt x="2001" y="640"/>
                  </a:cubicBezTo>
                  <a:cubicBezTo>
                    <a:pt x="2060" y="640"/>
                    <a:pt x="2096" y="617"/>
                    <a:pt x="2132" y="569"/>
                  </a:cubicBezTo>
                  <a:cubicBezTo>
                    <a:pt x="2156" y="498"/>
                    <a:pt x="2144" y="390"/>
                    <a:pt x="2072" y="331"/>
                  </a:cubicBezTo>
                  <a:cubicBezTo>
                    <a:pt x="2039" y="314"/>
                    <a:pt x="1581" y="1"/>
                    <a:pt x="9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31" name="Google Shape;11265;p72"/>
            <p:cNvSpPr/>
            <p:nvPr/>
          </p:nvSpPr>
          <p:spPr>
            <a:xfrm>
              <a:off x="2321532" y="2064434"/>
              <a:ext cx="230504" cy="260346"/>
            </a:xfrm>
            <a:custGeom>
              <a:avLst/>
              <a:gdLst/>
              <a:ahLst/>
              <a:cxnLst/>
              <a:rect l="l" t="t" r="r" b="b"/>
              <a:pathLst>
                <a:path w="7276" h="8218" extrusionOk="0">
                  <a:moveTo>
                    <a:pt x="3322" y="3038"/>
                  </a:moveTo>
                  <a:cubicBezTo>
                    <a:pt x="3394" y="3038"/>
                    <a:pt x="3489" y="3074"/>
                    <a:pt x="3549" y="3134"/>
                  </a:cubicBezTo>
                  <a:cubicBezTo>
                    <a:pt x="3668" y="3241"/>
                    <a:pt x="3668" y="3431"/>
                    <a:pt x="3525" y="3562"/>
                  </a:cubicBezTo>
                  <a:cubicBezTo>
                    <a:pt x="3465" y="3622"/>
                    <a:pt x="3388" y="3651"/>
                    <a:pt x="3311" y="3651"/>
                  </a:cubicBezTo>
                  <a:cubicBezTo>
                    <a:pt x="3233" y="3651"/>
                    <a:pt x="3156" y="3622"/>
                    <a:pt x="3096" y="3562"/>
                  </a:cubicBezTo>
                  <a:cubicBezTo>
                    <a:pt x="2977" y="3443"/>
                    <a:pt x="2977" y="3253"/>
                    <a:pt x="3096" y="3134"/>
                  </a:cubicBezTo>
                  <a:cubicBezTo>
                    <a:pt x="3156" y="3074"/>
                    <a:pt x="3227" y="3038"/>
                    <a:pt x="3322" y="3038"/>
                  </a:cubicBezTo>
                  <a:close/>
                  <a:moveTo>
                    <a:pt x="2441" y="3919"/>
                  </a:moveTo>
                  <a:cubicBezTo>
                    <a:pt x="2537" y="3919"/>
                    <a:pt x="2608" y="3955"/>
                    <a:pt x="2668" y="4015"/>
                  </a:cubicBezTo>
                  <a:cubicBezTo>
                    <a:pt x="2727" y="4074"/>
                    <a:pt x="2751" y="4146"/>
                    <a:pt x="2751" y="4229"/>
                  </a:cubicBezTo>
                  <a:cubicBezTo>
                    <a:pt x="2739" y="4312"/>
                    <a:pt x="2715" y="4384"/>
                    <a:pt x="2656" y="4443"/>
                  </a:cubicBezTo>
                  <a:cubicBezTo>
                    <a:pt x="2596" y="4503"/>
                    <a:pt x="2516" y="4533"/>
                    <a:pt x="2435" y="4533"/>
                  </a:cubicBezTo>
                  <a:cubicBezTo>
                    <a:pt x="2355" y="4533"/>
                    <a:pt x="2275" y="4503"/>
                    <a:pt x="2215" y="4443"/>
                  </a:cubicBezTo>
                  <a:cubicBezTo>
                    <a:pt x="2096" y="4324"/>
                    <a:pt x="2096" y="4134"/>
                    <a:pt x="2215" y="4015"/>
                  </a:cubicBezTo>
                  <a:cubicBezTo>
                    <a:pt x="2275" y="3955"/>
                    <a:pt x="2358" y="3919"/>
                    <a:pt x="2441" y="3919"/>
                  </a:cubicBezTo>
                  <a:close/>
                  <a:moveTo>
                    <a:pt x="6109" y="5062"/>
                  </a:moveTo>
                  <a:lnTo>
                    <a:pt x="6620" y="5586"/>
                  </a:lnTo>
                  <a:lnTo>
                    <a:pt x="4775" y="7432"/>
                  </a:lnTo>
                  <a:lnTo>
                    <a:pt x="4656" y="7551"/>
                  </a:lnTo>
                  <a:lnTo>
                    <a:pt x="4144" y="7027"/>
                  </a:lnTo>
                  <a:lnTo>
                    <a:pt x="4215" y="6955"/>
                  </a:lnTo>
                  <a:lnTo>
                    <a:pt x="4680" y="6491"/>
                  </a:lnTo>
                  <a:lnTo>
                    <a:pt x="5573" y="5598"/>
                  </a:lnTo>
                  <a:lnTo>
                    <a:pt x="6025" y="5146"/>
                  </a:lnTo>
                  <a:lnTo>
                    <a:pt x="6109" y="5062"/>
                  </a:lnTo>
                  <a:close/>
                  <a:moveTo>
                    <a:pt x="6644" y="6062"/>
                  </a:moveTo>
                  <a:lnTo>
                    <a:pt x="6668" y="6098"/>
                  </a:lnTo>
                  <a:cubicBezTo>
                    <a:pt x="6859" y="6289"/>
                    <a:pt x="6978" y="6551"/>
                    <a:pt x="6978" y="6836"/>
                  </a:cubicBezTo>
                  <a:cubicBezTo>
                    <a:pt x="6978" y="7122"/>
                    <a:pt x="6859" y="7384"/>
                    <a:pt x="6668" y="7586"/>
                  </a:cubicBezTo>
                  <a:cubicBezTo>
                    <a:pt x="6478" y="7777"/>
                    <a:pt x="6204" y="7896"/>
                    <a:pt x="5930" y="7896"/>
                  </a:cubicBezTo>
                  <a:cubicBezTo>
                    <a:pt x="5644" y="7896"/>
                    <a:pt x="5370" y="7789"/>
                    <a:pt x="5180" y="7586"/>
                  </a:cubicBezTo>
                  <a:lnTo>
                    <a:pt x="5156" y="7551"/>
                  </a:lnTo>
                  <a:lnTo>
                    <a:pt x="6644" y="6062"/>
                  </a:lnTo>
                  <a:close/>
                  <a:moveTo>
                    <a:pt x="1942" y="1"/>
                  </a:moveTo>
                  <a:cubicBezTo>
                    <a:pt x="1249" y="1"/>
                    <a:pt x="584" y="249"/>
                    <a:pt x="72" y="693"/>
                  </a:cubicBezTo>
                  <a:cubicBezTo>
                    <a:pt x="1" y="752"/>
                    <a:pt x="1" y="859"/>
                    <a:pt x="60" y="931"/>
                  </a:cubicBezTo>
                  <a:cubicBezTo>
                    <a:pt x="91" y="968"/>
                    <a:pt x="135" y="986"/>
                    <a:pt x="181" y="986"/>
                  </a:cubicBezTo>
                  <a:cubicBezTo>
                    <a:pt x="222" y="986"/>
                    <a:pt x="264" y="971"/>
                    <a:pt x="298" y="943"/>
                  </a:cubicBezTo>
                  <a:cubicBezTo>
                    <a:pt x="775" y="540"/>
                    <a:pt x="1365" y="340"/>
                    <a:pt x="1953" y="340"/>
                  </a:cubicBezTo>
                  <a:cubicBezTo>
                    <a:pt x="2601" y="340"/>
                    <a:pt x="3247" y="582"/>
                    <a:pt x="3739" y="1062"/>
                  </a:cubicBezTo>
                  <a:cubicBezTo>
                    <a:pt x="4144" y="1467"/>
                    <a:pt x="4406" y="1967"/>
                    <a:pt x="4477" y="2538"/>
                  </a:cubicBezTo>
                  <a:cubicBezTo>
                    <a:pt x="4620" y="3491"/>
                    <a:pt x="5013" y="4336"/>
                    <a:pt x="5668" y="5003"/>
                  </a:cubicBezTo>
                  <a:lnTo>
                    <a:pt x="5454" y="5229"/>
                  </a:lnTo>
                  <a:lnTo>
                    <a:pt x="3882" y="3669"/>
                  </a:lnTo>
                  <a:cubicBezTo>
                    <a:pt x="4037" y="3419"/>
                    <a:pt x="3989" y="3098"/>
                    <a:pt x="3787" y="2884"/>
                  </a:cubicBezTo>
                  <a:cubicBezTo>
                    <a:pt x="3656" y="2753"/>
                    <a:pt x="3486" y="2687"/>
                    <a:pt x="3318" y="2687"/>
                  </a:cubicBezTo>
                  <a:cubicBezTo>
                    <a:pt x="3150" y="2687"/>
                    <a:pt x="2983" y="2753"/>
                    <a:pt x="2858" y="2884"/>
                  </a:cubicBezTo>
                  <a:cubicBezTo>
                    <a:pt x="2656" y="3086"/>
                    <a:pt x="2608" y="3419"/>
                    <a:pt x="2751" y="3669"/>
                  </a:cubicBezTo>
                  <a:cubicBezTo>
                    <a:pt x="2656" y="3610"/>
                    <a:pt x="2549" y="3574"/>
                    <a:pt x="2429" y="3574"/>
                  </a:cubicBezTo>
                  <a:cubicBezTo>
                    <a:pt x="2251" y="3574"/>
                    <a:pt x="2084" y="3657"/>
                    <a:pt x="1965" y="3776"/>
                  </a:cubicBezTo>
                  <a:cubicBezTo>
                    <a:pt x="1715" y="4027"/>
                    <a:pt x="1715" y="4443"/>
                    <a:pt x="1965" y="4693"/>
                  </a:cubicBezTo>
                  <a:cubicBezTo>
                    <a:pt x="2096" y="4824"/>
                    <a:pt x="2263" y="4884"/>
                    <a:pt x="2429" y="4884"/>
                  </a:cubicBezTo>
                  <a:cubicBezTo>
                    <a:pt x="2537" y="4884"/>
                    <a:pt x="2656" y="4860"/>
                    <a:pt x="2739" y="4800"/>
                  </a:cubicBezTo>
                  <a:cubicBezTo>
                    <a:pt x="2834" y="4884"/>
                    <a:pt x="2906" y="4967"/>
                    <a:pt x="2989" y="5039"/>
                  </a:cubicBezTo>
                  <a:cubicBezTo>
                    <a:pt x="3025" y="5062"/>
                    <a:pt x="3072" y="5086"/>
                    <a:pt x="3108" y="5086"/>
                  </a:cubicBezTo>
                  <a:cubicBezTo>
                    <a:pt x="3156" y="5086"/>
                    <a:pt x="3203" y="5062"/>
                    <a:pt x="3227" y="5027"/>
                  </a:cubicBezTo>
                  <a:cubicBezTo>
                    <a:pt x="3287" y="4943"/>
                    <a:pt x="3287" y="4848"/>
                    <a:pt x="3215" y="4789"/>
                  </a:cubicBezTo>
                  <a:cubicBezTo>
                    <a:pt x="3144" y="4705"/>
                    <a:pt x="3049" y="4634"/>
                    <a:pt x="2977" y="4562"/>
                  </a:cubicBezTo>
                  <a:cubicBezTo>
                    <a:pt x="3037" y="4455"/>
                    <a:pt x="3072" y="4348"/>
                    <a:pt x="3072" y="4229"/>
                  </a:cubicBezTo>
                  <a:cubicBezTo>
                    <a:pt x="3072" y="4110"/>
                    <a:pt x="3037" y="3991"/>
                    <a:pt x="2977" y="3907"/>
                  </a:cubicBezTo>
                  <a:lnTo>
                    <a:pt x="2977" y="3907"/>
                  </a:lnTo>
                  <a:cubicBezTo>
                    <a:pt x="3084" y="3967"/>
                    <a:pt x="3203" y="3991"/>
                    <a:pt x="3311" y="3991"/>
                  </a:cubicBezTo>
                  <a:cubicBezTo>
                    <a:pt x="3430" y="3991"/>
                    <a:pt x="3525" y="3967"/>
                    <a:pt x="3632" y="3907"/>
                  </a:cubicBezTo>
                  <a:lnTo>
                    <a:pt x="5192" y="5467"/>
                  </a:lnTo>
                  <a:lnTo>
                    <a:pt x="4537" y="6122"/>
                  </a:lnTo>
                  <a:lnTo>
                    <a:pt x="3751" y="5336"/>
                  </a:lnTo>
                  <a:cubicBezTo>
                    <a:pt x="3721" y="5300"/>
                    <a:pt x="3677" y="5283"/>
                    <a:pt x="3632" y="5283"/>
                  </a:cubicBezTo>
                  <a:cubicBezTo>
                    <a:pt x="3587" y="5283"/>
                    <a:pt x="3543" y="5300"/>
                    <a:pt x="3513" y="5336"/>
                  </a:cubicBezTo>
                  <a:cubicBezTo>
                    <a:pt x="3442" y="5396"/>
                    <a:pt x="3442" y="5515"/>
                    <a:pt x="3513" y="5574"/>
                  </a:cubicBezTo>
                  <a:lnTo>
                    <a:pt x="4299" y="6360"/>
                  </a:lnTo>
                  <a:lnTo>
                    <a:pt x="4084" y="6586"/>
                  </a:lnTo>
                  <a:cubicBezTo>
                    <a:pt x="3394" y="5932"/>
                    <a:pt x="2537" y="5515"/>
                    <a:pt x="1620" y="5396"/>
                  </a:cubicBezTo>
                  <a:cubicBezTo>
                    <a:pt x="1286" y="5348"/>
                    <a:pt x="941" y="5229"/>
                    <a:pt x="644" y="5050"/>
                  </a:cubicBezTo>
                  <a:cubicBezTo>
                    <a:pt x="621" y="5035"/>
                    <a:pt x="595" y="5029"/>
                    <a:pt x="568" y="5029"/>
                  </a:cubicBezTo>
                  <a:cubicBezTo>
                    <a:pt x="510" y="5029"/>
                    <a:pt x="446" y="5061"/>
                    <a:pt x="405" y="5110"/>
                  </a:cubicBezTo>
                  <a:cubicBezTo>
                    <a:pt x="358" y="5181"/>
                    <a:pt x="394" y="5289"/>
                    <a:pt x="465" y="5348"/>
                  </a:cubicBezTo>
                  <a:cubicBezTo>
                    <a:pt x="810" y="5562"/>
                    <a:pt x="1179" y="5681"/>
                    <a:pt x="1560" y="5741"/>
                  </a:cubicBezTo>
                  <a:cubicBezTo>
                    <a:pt x="2394" y="5836"/>
                    <a:pt x="3191" y="6229"/>
                    <a:pt x="3823" y="6824"/>
                  </a:cubicBezTo>
                  <a:lnTo>
                    <a:pt x="3751" y="6896"/>
                  </a:lnTo>
                  <a:cubicBezTo>
                    <a:pt x="3692" y="6955"/>
                    <a:pt x="3692" y="7075"/>
                    <a:pt x="3751" y="7134"/>
                  </a:cubicBezTo>
                  <a:lnTo>
                    <a:pt x="4525" y="7908"/>
                  </a:lnTo>
                  <a:cubicBezTo>
                    <a:pt x="4561" y="7944"/>
                    <a:pt x="4596" y="7956"/>
                    <a:pt x="4644" y="7956"/>
                  </a:cubicBezTo>
                  <a:cubicBezTo>
                    <a:pt x="4692" y="7956"/>
                    <a:pt x="4739" y="7944"/>
                    <a:pt x="4763" y="7908"/>
                  </a:cubicBezTo>
                  <a:lnTo>
                    <a:pt x="4882" y="7789"/>
                  </a:lnTo>
                  <a:lnTo>
                    <a:pt x="4918" y="7825"/>
                  </a:lnTo>
                  <a:cubicBezTo>
                    <a:pt x="5180" y="8087"/>
                    <a:pt x="5525" y="8217"/>
                    <a:pt x="5894" y="8217"/>
                  </a:cubicBezTo>
                  <a:cubicBezTo>
                    <a:pt x="6263" y="8217"/>
                    <a:pt x="6620" y="8075"/>
                    <a:pt x="6882" y="7825"/>
                  </a:cubicBezTo>
                  <a:cubicBezTo>
                    <a:pt x="7144" y="7551"/>
                    <a:pt x="7275" y="7205"/>
                    <a:pt x="7275" y="6836"/>
                  </a:cubicBezTo>
                  <a:cubicBezTo>
                    <a:pt x="7275" y="6467"/>
                    <a:pt x="7180" y="6122"/>
                    <a:pt x="6906" y="5860"/>
                  </a:cubicBezTo>
                  <a:lnTo>
                    <a:pt x="6882" y="5824"/>
                  </a:lnTo>
                  <a:lnTo>
                    <a:pt x="6990" y="5705"/>
                  </a:lnTo>
                  <a:cubicBezTo>
                    <a:pt x="7049" y="5646"/>
                    <a:pt x="7049" y="5527"/>
                    <a:pt x="6990" y="5467"/>
                  </a:cubicBezTo>
                  <a:lnTo>
                    <a:pt x="6216" y="4693"/>
                  </a:lnTo>
                  <a:cubicBezTo>
                    <a:pt x="6192" y="4669"/>
                    <a:pt x="6144" y="4646"/>
                    <a:pt x="6097" y="4646"/>
                  </a:cubicBezTo>
                  <a:cubicBezTo>
                    <a:pt x="6061" y="4646"/>
                    <a:pt x="6013" y="4669"/>
                    <a:pt x="5989" y="4693"/>
                  </a:cubicBezTo>
                  <a:lnTo>
                    <a:pt x="5906" y="4765"/>
                  </a:lnTo>
                  <a:cubicBezTo>
                    <a:pt x="5311" y="4157"/>
                    <a:pt x="4942" y="3372"/>
                    <a:pt x="4823" y="2491"/>
                  </a:cubicBezTo>
                  <a:cubicBezTo>
                    <a:pt x="4739" y="1848"/>
                    <a:pt x="4454" y="1276"/>
                    <a:pt x="3977" y="824"/>
                  </a:cubicBezTo>
                  <a:cubicBezTo>
                    <a:pt x="3453" y="324"/>
                    <a:pt x="2775" y="26"/>
                    <a:pt x="2037" y="2"/>
                  </a:cubicBezTo>
                  <a:cubicBezTo>
                    <a:pt x="2005" y="1"/>
                    <a:pt x="1973" y="1"/>
                    <a:pt x="19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89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1158</Words>
  <Application>Microsoft Office PowerPoint</Application>
  <PresentationFormat>On-screen Show (16:9)</PresentationFormat>
  <Paragraphs>144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Abel</vt:lpstr>
      <vt:lpstr>BadaBoom BB</vt:lpstr>
      <vt:lpstr>Calibri</vt:lpstr>
      <vt:lpstr>Times New Roman</vt:lpstr>
      <vt:lpstr>Livvic</vt:lpstr>
      <vt:lpstr>Arial</vt:lpstr>
      <vt:lpstr>Montserrat</vt:lpstr>
      <vt:lpstr>Fira Sans Condensed Light</vt:lpstr>
      <vt:lpstr>Roboto Condensed Light</vt:lpstr>
      <vt:lpstr>Rubik Medium</vt:lpstr>
      <vt:lpstr>Wingdings</vt:lpstr>
      <vt:lpstr>Custal Project Proposal by Slidesgo</vt:lpstr>
      <vt:lpstr>ALEMIA Sistem automat de prezicere a notelor studentilor, ce utilizează învățarea automată </vt:lpstr>
      <vt:lpstr>CUPRINS</vt:lpstr>
      <vt:lpstr>Descrierea temei</vt:lpstr>
      <vt:lpstr>Issue #1 – mutarea backend-ului pe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MULTUMIM PENTRU ATENTIE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ALEMIA Sistem automat de prezicere a notelor studentilor, ce utilizează învățarea automată </dc:title>
  <cp:lastModifiedBy>Microsoft account</cp:lastModifiedBy>
  <cp:revision>35</cp:revision>
  <dcterms:modified xsi:type="dcterms:W3CDTF">2022-01-25T18:37:48Z</dcterms:modified>
</cp:coreProperties>
</file>