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76" d="100"/>
          <a:sy n="76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8633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an initial demand for iron increasing around the world and market prices hitting  $110/ton of iron ore, </a:t>
            </a:r>
            <a:r>
              <a:rPr lang="en-AU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invested heavily in ore crushers and their maintenance to maximize production. Recently, prices shifted downwards, averaging $55/ton leading to a high decrease in business profitability. With maintenance cost for last year of $30M and a 50%increase </a:t>
            </a:r>
            <a:r>
              <a:rPr lang="en-AU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forcast</a:t>
            </a: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current year, company’s management are looking for a plan to reduce maintenance costs to increase company’s profit.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Decreasing the cost associated with ore crusher maintenance with at least 20% by the end of the year.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The focus of this business initiative is on exhibiting spending discipline and reducing operating cost, more specifically reducing costs of ore crushers maintenance.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might be some resistance exhibited by the reliability engineering team in case the program will implement cutting down the maintenance events.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The limit that OEM imposes in regard to maintenance events is one for every 50,000 tons of iron ore processed.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– production </a:t>
            </a:r>
            <a:r>
              <a:rPr lang="en-AU" sz="1070" b="1" dirty="0"/>
              <a:t>information for Ore crushers.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 – Old Database on work orders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SAP – New equipment logs and work orders database.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lang="en-AU" sz="1070" b="1" dirty="0"/>
              <a:t>ditional systems: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T3000 DCS – send raw streaming data from ore crushers to Data Historian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Crushers System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– Reliability Engineer</a:t>
            </a:r>
          </a:p>
          <a:p>
            <a:pPr lvl="0"/>
            <a:r>
              <a:rPr lang="en-AU" sz="1071" b="1" dirty="0"/>
              <a:t>Jonas Richards – Asset Integrity Manager</a:t>
            </a:r>
          </a:p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AU" sz="1071" b="1" dirty="0"/>
              <a:t>uce Banner – Maintenance SME</a:t>
            </a:r>
          </a:p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 Starr – Maintenance SME</a:t>
            </a:r>
          </a:p>
          <a:p>
            <a:pPr lvl="0"/>
            <a:r>
              <a:rPr lang="en-AU" sz="1071" b="1" dirty="0"/>
              <a:t>Jane </a:t>
            </a:r>
            <a:r>
              <a:rPr lang="en-AU" sz="1071" b="1" dirty="0" err="1"/>
              <a:t>Steere</a:t>
            </a:r>
            <a:r>
              <a:rPr lang="en-AU" sz="1071" b="1" dirty="0"/>
              <a:t> – Principal Maintenance</a:t>
            </a:r>
          </a:p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– Change Manager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88614" y="555978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In current market conditions, w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 business operations plan should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implement in regards to their maintenance for the current </a:t>
            </a:r>
            <a:r>
              <a:rPr lang="en-AU" b="1" dirty="0"/>
              <a:t>year in order to reduce their maintenance cost with at least 20%?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624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Razvan Nelepcu</cp:lastModifiedBy>
  <cp:revision>5</cp:revision>
  <dcterms:modified xsi:type="dcterms:W3CDTF">2020-10-04T19:16:18Z</dcterms:modified>
</cp:coreProperties>
</file>