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0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/>
              <a:t>Nordic Sensor Company (NSC), a top-five player in the IoT sensor space focusing on energy consumption and production, noticed that one of their energy tracking sensor, </a:t>
            </a:r>
            <a:r>
              <a:rPr lang="en-US" sz="1100" dirty="0" err="1"/>
              <a:t>InSense</a:t>
            </a:r>
            <a:r>
              <a:rPr lang="en-US" sz="1100" dirty="0"/>
              <a:t> has a failure rate of 15% on, while the normal rate was 1-2%. With a wide range of possible reasons, the management team wants to identify the problem and adjust it in order to reduce the failure rate.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Analyse the data and the identify the causing factor/factors whose adjustments will reduce the failure rate back down below 5% before </a:t>
            </a:r>
            <a:r>
              <a:rPr lang="en-AU" sz="1071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VP’s meeting from tomorrow afternoon. 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Analyse the available data in order to identify what caused the increase failure rate, focused on: any specific faulty parts(7 different parts produced by 26 suppliers), poor manufacturing process, in general or in any of the 4 factory locations.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constrains – feedback required by tomorrow afternoon.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Limited database – only 20k rows.</a:t>
            </a:r>
            <a:endParaRPr lang="en-AU"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11260" y="5131005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Excel Database from CERT(</a:t>
            </a:r>
            <a:r>
              <a:rPr lang="en-AU" sz="1070" b="1" dirty="0" err="1"/>
              <a:t>fromSingapore</a:t>
            </a:r>
            <a:r>
              <a:rPr lang="en-AU" sz="107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68375" y="3495348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 err="1"/>
              <a:t>Maccano</a:t>
            </a:r>
            <a:r>
              <a:rPr lang="en-US" sz="1100" dirty="0"/>
              <a:t>, Vince – Head of Data Science</a:t>
            </a:r>
          </a:p>
          <a:p>
            <a:pPr lvl="0"/>
            <a:r>
              <a:rPr lang="en-US" sz="1100" dirty="0"/>
              <a:t>Tony R. Abraham - VP on </a:t>
            </a:r>
            <a:r>
              <a:rPr lang="en-US" sz="1100" dirty="0" err="1"/>
              <a:t>InSense</a:t>
            </a:r>
            <a:endParaRPr lang="en-US" sz="1100" dirty="0"/>
          </a:p>
          <a:p>
            <a:pPr lvl="0"/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Bernard Ong – CTO</a:t>
            </a:r>
          </a:p>
          <a:p>
            <a:pPr lvl="0"/>
            <a:r>
              <a:rPr lang="en-US" sz="1100" dirty="0"/>
              <a:t>Gary </a:t>
            </a:r>
            <a:r>
              <a:rPr lang="en-US" sz="1100" dirty="0" err="1"/>
              <a:t>Neumont</a:t>
            </a:r>
            <a:r>
              <a:rPr lang="en-US" sz="1100" dirty="0"/>
              <a:t> – Head of Manufacturing</a:t>
            </a:r>
          </a:p>
          <a:p>
            <a:pPr lvl="0"/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James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Hansk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CEO</a:t>
            </a:r>
          </a:p>
          <a:p>
            <a:pPr lvl="0"/>
            <a:r>
              <a:rPr lang="en-US" sz="1100" dirty="0"/>
              <a:t>Shane Buchholz – Head Engineer</a:t>
            </a:r>
          </a:p>
          <a:p>
            <a:pPr lvl="0"/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Otto Evans –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President11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75202" y="552805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Considering the </a:t>
            </a:r>
            <a:r>
              <a:rPr lang="en-US" b="1" dirty="0"/>
              <a:t>sudden increase in failure rate up to 15% of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sensor for the month of March, what are the manufacturing causes or sources that lead to this and whose adjustments will reduce the failure rate for April to under 5%?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594</Words>
  <Application>Microsoft Office PowerPoint</Application>
  <PresentationFormat>On-screen Show (4:3)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Razvan Nelepcu</cp:lastModifiedBy>
  <cp:revision>6</cp:revision>
  <dcterms:modified xsi:type="dcterms:W3CDTF">2020-10-04T21:17:29Z</dcterms:modified>
</cp:coreProperties>
</file>