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5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7.png"/><Relationship Id="rId7" Type="http://schemas.openxmlformats.org/officeDocument/2006/relationships/image" Target="../media/image15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Dataset Source:</a:t>
          </a:r>
          <a:r>
            <a:rPr lang="en-US" b="0" i="0"/>
            <a:t> Collected from Kaggle, featuring curated pomegranate disease images.</a:t>
          </a:r>
          <a:endParaRPr lang="en-US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Dataset Composition:</a:t>
          </a:r>
          <a:r>
            <a:rPr lang="en-US" b="0" i="0" dirty="0"/>
            <a:t> 5,125 images post-cleaning, classified into 5 disease categories.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Class Imbalance:</a:t>
          </a:r>
          <a:r>
            <a:rPr lang="en-US" b="0" i="0"/>
            <a:t> </a:t>
          </a:r>
          <a:r>
            <a:rPr lang="ro-RO" b="0" i="0"/>
            <a:t>Unequal distribution among classes; requires mitigation strategies.</a:t>
          </a:r>
          <a:endParaRPr lang="en-US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Visual Samples:</a:t>
          </a:r>
          <a:r>
            <a:rPr lang="en-US" b="0" i="0"/>
            <a:t> Image examples highlight visual cues of disease differentiation.</a:t>
          </a:r>
          <a:endParaRPr lang="en-US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12DA453A-B16C-469A-B9FF-5525CA1A3996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DA3CECA4-2FA9-4166-91BF-558251FB4BFC}" type="pres">
      <dgm:prSet presAssocID="{59C93EC6-8F60-4D25-AD0E-7D664F11BBDB}" presName="compNode" presStyleCnt="0"/>
      <dgm:spPr/>
    </dgm:pt>
    <dgm:pt modelId="{7EDE646F-CBCB-4840-9720-C21AF99E1A73}" type="pres">
      <dgm:prSet presAssocID="{59C93EC6-8F60-4D25-AD0E-7D664F11BBDB}" presName="bgRect" presStyleLbl="bgShp" presStyleIdx="0" presStyleCnt="4"/>
      <dgm:spPr/>
    </dgm:pt>
    <dgm:pt modelId="{B23ABCC5-4127-46B4-9C07-6EB981C2711F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083F1F44-FF7F-4C91-B924-CE77E79F003A}" type="pres">
      <dgm:prSet presAssocID="{59C93EC6-8F60-4D25-AD0E-7D664F11BBDB}" presName="spaceRect" presStyleCnt="0"/>
      <dgm:spPr/>
    </dgm:pt>
    <dgm:pt modelId="{158B37F4-B934-4397-82C8-CDA7FF56C8A5}" type="pres">
      <dgm:prSet presAssocID="{59C93EC6-8F60-4D25-AD0E-7D664F11BBDB}" presName="parTx" presStyleLbl="revTx" presStyleIdx="0" presStyleCnt="4">
        <dgm:presLayoutVars>
          <dgm:chMax val="0"/>
          <dgm:chPref val="0"/>
        </dgm:presLayoutVars>
      </dgm:prSet>
      <dgm:spPr/>
    </dgm:pt>
    <dgm:pt modelId="{37E38072-4EBF-46E5-8E81-D77261EDBD35}" type="pres">
      <dgm:prSet presAssocID="{88071584-78ED-4926-ACE4-E2944CD2BDDF}" presName="sibTrans" presStyleCnt="0"/>
      <dgm:spPr/>
    </dgm:pt>
    <dgm:pt modelId="{35982781-E787-42EF-84FA-2764ED6411DC}" type="pres">
      <dgm:prSet presAssocID="{A8936C64-3798-4E92-8412-D2F6E2A2BF93}" presName="compNode" presStyleCnt="0"/>
      <dgm:spPr/>
    </dgm:pt>
    <dgm:pt modelId="{E8F43869-5D7C-4BC9-9DAA-990B05CDB4B0}" type="pres">
      <dgm:prSet presAssocID="{A8936C64-3798-4E92-8412-D2F6E2A2BF93}" presName="bgRect" presStyleLbl="bgShp" presStyleIdx="1" presStyleCnt="4"/>
      <dgm:spPr/>
    </dgm:pt>
    <dgm:pt modelId="{D36CB0D9-C896-4BF9-9DA9-14294D6B0722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mă logică"/>
        </a:ext>
      </dgm:extLst>
    </dgm:pt>
    <dgm:pt modelId="{61E218E9-4AE2-49B2-A017-06024239ED75}" type="pres">
      <dgm:prSet presAssocID="{A8936C64-3798-4E92-8412-D2F6E2A2BF93}" presName="spaceRect" presStyleCnt="0"/>
      <dgm:spPr/>
    </dgm:pt>
    <dgm:pt modelId="{184C2DDB-02A8-40D4-B794-E9CB43ED90C9}" type="pres">
      <dgm:prSet presAssocID="{A8936C64-3798-4E92-8412-D2F6E2A2BF93}" presName="parTx" presStyleLbl="revTx" presStyleIdx="1" presStyleCnt="4">
        <dgm:presLayoutVars>
          <dgm:chMax val="0"/>
          <dgm:chPref val="0"/>
        </dgm:presLayoutVars>
      </dgm:prSet>
      <dgm:spPr/>
    </dgm:pt>
    <dgm:pt modelId="{3636AEEF-AC6F-4F73-9C13-915806E3804A}" type="pres">
      <dgm:prSet presAssocID="{F1BEAE46-63FA-456E-82F9-FD81030A98A7}" presName="sibTrans" presStyleCnt="0"/>
      <dgm:spPr/>
    </dgm:pt>
    <dgm:pt modelId="{61823D2D-C183-4069-B732-B07B504B55C2}" type="pres">
      <dgm:prSet presAssocID="{C14891A8-6347-4878-9BB4-9EA11282A087}" presName="compNode" presStyleCnt="0"/>
      <dgm:spPr/>
    </dgm:pt>
    <dgm:pt modelId="{31A50193-19F1-46D3-96C7-0B40922F837A}" type="pres">
      <dgm:prSet presAssocID="{C14891A8-6347-4878-9BB4-9EA11282A087}" presName="bgRect" presStyleLbl="bgShp" presStyleIdx="2" presStyleCnt="4"/>
      <dgm:spPr/>
    </dgm:pt>
    <dgm:pt modelId="{1BB35498-1E19-4817-9021-AB02BAD8F3BB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că"/>
        </a:ext>
      </dgm:extLst>
    </dgm:pt>
    <dgm:pt modelId="{68103F6E-A4E9-4175-A63E-B107245B12E8}" type="pres">
      <dgm:prSet presAssocID="{C14891A8-6347-4878-9BB4-9EA11282A087}" presName="spaceRect" presStyleCnt="0"/>
      <dgm:spPr/>
    </dgm:pt>
    <dgm:pt modelId="{2CD4D904-2167-45DC-BDD0-AEF87E03CBC8}" type="pres">
      <dgm:prSet presAssocID="{C14891A8-6347-4878-9BB4-9EA11282A087}" presName="parTx" presStyleLbl="revTx" presStyleIdx="2" presStyleCnt="4">
        <dgm:presLayoutVars>
          <dgm:chMax val="0"/>
          <dgm:chPref val="0"/>
        </dgm:presLayoutVars>
      </dgm:prSet>
      <dgm:spPr/>
    </dgm:pt>
    <dgm:pt modelId="{087E94BF-32E7-49F8-9158-D4571ED24BE3}" type="pres">
      <dgm:prSet presAssocID="{1DDFBE5E-D65C-41E1-992A-A6E89BAE9A8D}" presName="sibTrans" presStyleCnt="0"/>
      <dgm:spPr/>
    </dgm:pt>
    <dgm:pt modelId="{55E23810-3A74-49CB-A3E6-B0C4060BF597}" type="pres">
      <dgm:prSet presAssocID="{2A901FFD-9610-4A42-9C67-B6D25FEF22F8}" presName="compNode" presStyleCnt="0"/>
      <dgm:spPr/>
    </dgm:pt>
    <dgm:pt modelId="{B53A2995-EC00-4A1D-BC66-860751CAA358}" type="pres">
      <dgm:prSet presAssocID="{2A901FFD-9610-4A42-9C67-B6D25FEF22F8}" presName="bgRect" presStyleLbl="bgShp" presStyleIdx="3" presStyleCnt="4"/>
      <dgm:spPr/>
    </dgm:pt>
    <dgm:pt modelId="{B841DF82-ACB2-456F-B374-36A427591505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C393B519-53C1-4E07-93F4-FC96402A0834}" type="pres">
      <dgm:prSet presAssocID="{2A901FFD-9610-4A42-9C67-B6D25FEF22F8}" presName="spaceRect" presStyleCnt="0"/>
      <dgm:spPr/>
    </dgm:pt>
    <dgm:pt modelId="{FA03F632-59FF-4AEE-8A9C-CD2B4EE3A547}" type="pres">
      <dgm:prSet presAssocID="{2A901FFD-9610-4A42-9C67-B6D25FEF22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4B7E68-F697-425F-9214-8B6B3E69C0F1}" type="presOf" srcId="{2A901FFD-9610-4A42-9C67-B6D25FEF22F8}" destId="{FA03F632-59FF-4AEE-8A9C-CD2B4EE3A547}" srcOrd="0" destOrd="0" presId="urn:microsoft.com/office/officeart/2018/2/layout/IconVerticalSolidList"/>
    <dgm:cxn modelId="{5437C070-2ED1-4571-92FF-99A0713A41CB}" type="presOf" srcId="{59C93EC6-8F60-4D25-AD0E-7D664F11BBDB}" destId="{158B37F4-B934-4397-82C8-CDA7FF56C8A5}" srcOrd="0" destOrd="0" presId="urn:microsoft.com/office/officeart/2018/2/layout/IconVerticalSolid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EB4911DD-7EC1-45F7-8210-2B93FA6FC5C6}" type="presOf" srcId="{C14891A8-6347-4878-9BB4-9EA11282A087}" destId="{2CD4D904-2167-45DC-BDD0-AEF87E03CBC8}" srcOrd="0" destOrd="0" presId="urn:microsoft.com/office/officeart/2018/2/layout/IconVerticalSolidList"/>
    <dgm:cxn modelId="{2EFDFFE3-1993-44DC-9B83-5221221CC92D}" type="presOf" srcId="{A8936C64-3798-4E92-8412-D2F6E2A2BF93}" destId="{184C2DDB-02A8-40D4-B794-E9CB43ED90C9}" srcOrd="0" destOrd="0" presId="urn:microsoft.com/office/officeart/2018/2/layout/IconVerticalSolidList"/>
    <dgm:cxn modelId="{D17135ED-09B9-4FB2-81CE-5CA5B595223C}" type="presOf" srcId="{8EFEA60F-D8CF-4582-984C-ECE7EF83DA39}" destId="{12DA453A-B16C-469A-B9FF-5525CA1A3996}" srcOrd="0" destOrd="0" presId="urn:microsoft.com/office/officeart/2018/2/layout/IconVerticalSolid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9EE42C3F-542D-4648-930B-A48F433F3402}" type="presParOf" srcId="{12DA453A-B16C-469A-B9FF-5525CA1A3996}" destId="{DA3CECA4-2FA9-4166-91BF-558251FB4BFC}" srcOrd="0" destOrd="0" presId="urn:microsoft.com/office/officeart/2018/2/layout/IconVerticalSolidList"/>
    <dgm:cxn modelId="{32B7E927-D990-44C8-B64E-F2C70C6A0339}" type="presParOf" srcId="{DA3CECA4-2FA9-4166-91BF-558251FB4BFC}" destId="{7EDE646F-CBCB-4840-9720-C21AF99E1A73}" srcOrd="0" destOrd="0" presId="urn:microsoft.com/office/officeart/2018/2/layout/IconVerticalSolidList"/>
    <dgm:cxn modelId="{9E7A60BA-5F01-4296-99B6-BB05FCC593A0}" type="presParOf" srcId="{DA3CECA4-2FA9-4166-91BF-558251FB4BFC}" destId="{B23ABCC5-4127-46B4-9C07-6EB981C2711F}" srcOrd="1" destOrd="0" presId="urn:microsoft.com/office/officeart/2018/2/layout/IconVerticalSolidList"/>
    <dgm:cxn modelId="{554A1495-CD1A-48BA-8171-28BD169EF94D}" type="presParOf" srcId="{DA3CECA4-2FA9-4166-91BF-558251FB4BFC}" destId="{083F1F44-FF7F-4C91-B924-CE77E79F003A}" srcOrd="2" destOrd="0" presId="urn:microsoft.com/office/officeart/2018/2/layout/IconVerticalSolidList"/>
    <dgm:cxn modelId="{E92841A4-878D-444C-9636-AC8C539B76E4}" type="presParOf" srcId="{DA3CECA4-2FA9-4166-91BF-558251FB4BFC}" destId="{158B37F4-B934-4397-82C8-CDA7FF56C8A5}" srcOrd="3" destOrd="0" presId="urn:microsoft.com/office/officeart/2018/2/layout/IconVerticalSolidList"/>
    <dgm:cxn modelId="{EB911BE5-E282-4E6B-8D24-89DBAC9800F8}" type="presParOf" srcId="{12DA453A-B16C-469A-B9FF-5525CA1A3996}" destId="{37E38072-4EBF-46E5-8E81-D77261EDBD35}" srcOrd="1" destOrd="0" presId="urn:microsoft.com/office/officeart/2018/2/layout/IconVerticalSolidList"/>
    <dgm:cxn modelId="{461B6A6B-6CE1-455F-A6D0-93028E30E563}" type="presParOf" srcId="{12DA453A-B16C-469A-B9FF-5525CA1A3996}" destId="{35982781-E787-42EF-84FA-2764ED6411DC}" srcOrd="2" destOrd="0" presId="urn:microsoft.com/office/officeart/2018/2/layout/IconVerticalSolidList"/>
    <dgm:cxn modelId="{5F35CF4A-E95B-4E07-AE4A-9BA0E9AFFA7B}" type="presParOf" srcId="{35982781-E787-42EF-84FA-2764ED6411DC}" destId="{E8F43869-5D7C-4BC9-9DAA-990B05CDB4B0}" srcOrd="0" destOrd="0" presId="urn:microsoft.com/office/officeart/2018/2/layout/IconVerticalSolidList"/>
    <dgm:cxn modelId="{A6CB58B6-E5EF-40B6-8ED3-47970EA231B6}" type="presParOf" srcId="{35982781-E787-42EF-84FA-2764ED6411DC}" destId="{D36CB0D9-C896-4BF9-9DA9-14294D6B0722}" srcOrd="1" destOrd="0" presId="urn:microsoft.com/office/officeart/2018/2/layout/IconVerticalSolidList"/>
    <dgm:cxn modelId="{67AE2AC8-B523-4FB5-87ED-829747357A9C}" type="presParOf" srcId="{35982781-E787-42EF-84FA-2764ED6411DC}" destId="{61E218E9-4AE2-49B2-A017-06024239ED75}" srcOrd="2" destOrd="0" presId="urn:microsoft.com/office/officeart/2018/2/layout/IconVerticalSolidList"/>
    <dgm:cxn modelId="{06165EC2-F364-4B2E-A642-9D05998F6B08}" type="presParOf" srcId="{35982781-E787-42EF-84FA-2764ED6411DC}" destId="{184C2DDB-02A8-40D4-B794-E9CB43ED90C9}" srcOrd="3" destOrd="0" presId="urn:microsoft.com/office/officeart/2018/2/layout/IconVerticalSolidList"/>
    <dgm:cxn modelId="{0F3BCBB5-9082-442B-8F82-BA9EA3C487D4}" type="presParOf" srcId="{12DA453A-B16C-469A-B9FF-5525CA1A3996}" destId="{3636AEEF-AC6F-4F73-9C13-915806E3804A}" srcOrd="3" destOrd="0" presId="urn:microsoft.com/office/officeart/2018/2/layout/IconVerticalSolidList"/>
    <dgm:cxn modelId="{337C72BC-A36B-4943-9B4A-619406E7952A}" type="presParOf" srcId="{12DA453A-B16C-469A-B9FF-5525CA1A3996}" destId="{61823D2D-C183-4069-B732-B07B504B55C2}" srcOrd="4" destOrd="0" presId="urn:microsoft.com/office/officeart/2018/2/layout/IconVerticalSolidList"/>
    <dgm:cxn modelId="{29BB838A-E437-43FB-9068-E4E3B7B15E61}" type="presParOf" srcId="{61823D2D-C183-4069-B732-B07B504B55C2}" destId="{31A50193-19F1-46D3-96C7-0B40922F837A}" srcOrd="0" destOrd="0" presId="urn:microsoft.com/office/officeart/2018/2/layout/IconVerticalSolidList"/>
    <dgm:cxn modelId="{E0667448-6B8D-4D33-9929-D530653B1CE3}" type="presParOf" srcId="{61823D2D-C183-4069-B732-B07B504B55C2}" destId="{1BB35498-1E19-4817-9021-AB02BAD8F3BB}" srcOrd="1" destOrd="0" presId="urn:microsoft.com/office/officeart/2018/2/layout/IconVerticalSolidList"/>
    <dgm:cxn modelId="{EBDFC95F-0220-4D3C-9510-2F8E43FE9DB5}" type="presParOf" srcId="{61823D2D-C183-4069-B732-B07B504B55C2}" destId="{68103F6E-A4E9-4175-A63E-B107245B12E8}" srcOrd="2" destOrd="0" presId="urn:microsoft.com/office/officeart/2018/2/layout/IconVerticalSolidList"/>
    <dgm:cxn modelId="{965EB789-8BFB-488A-8F19-87F2EF60C446}" type="presParOf" srcId="{61823D2D-C183-4069-B732-B07B504B55C2}" destId="{2CD4D904-2167-45DC-BDD0-AEF87E03CBC8}" srcOrd="3" destOrd="0" presId="urn:microsoft.com/office/officeart/2018/2/layout/IconVerticalSolidList"/>
    <dgm:cxn modelId="{08A663BF-D178-4B30-89D3-AD22D600D48F}" type="presParOf" srcId="{12DA453A-B16C-469A-B9FF-5525CA1A3996}" destId="{087E94BF-32E7-49F8-9158-D4571ED24BE3}" srcOrd="5" destOrd="0" presId="urn:microsoft.com/office/officeart/2018/2/layout/IconVerticalSolidList"/>
    <dgm:cxn modelId="{EEFB76C6-1562-4EE5-9BD4-9DD437CF7A9F}" type="presParOf" srcId="{12DA453A-B16C-469A-B9FF-5525CA1A3996}" destId="{55E23810-3A74-49CB-A3E6-B0C4060BF597}" srcOrd="6" destOrd="0" presId="urn:microsoft.com/office/officeart/2018/2/layout/IconVerticalSolidList"/>
    <dgm:cxn modelId="{633D2D48-8739-46AE-BA3F-76BB4EF53272}" type="presParOf" srcId="{55E23810-3A74-49CB-A3E6-B0C4060BF597}" destId="{B53A2995-EC00-4A1D-BC66-860751CAA358}" srcOrd="0" destOrd="0" presId="urn:microsoft.com/office/officeart/2018/2/layout/IconVerticalSolidList"/>
    <dgm:cxn modelId="{EE4F285D-9B18-4872-9A3E-13A91AADC067}" type="presParOf" srcId="{55E23810-3A74-49CB-A3E6-B0C4060BF597}" destId="{B841DF82-ACB2-456F-B374-36A427591505}" srcOrd="1" destOrd="0" presId="urn:microsoft.com/office/officeart/2018/2/layout/IconVerticalSolidList"/>
    <dgm:cxn modelId="{BB019D3F-77E0-43EC-AFF8-61020BC3226C}" type="presParOf" srcId="{55E23810-3A74-49CB-A3E6-B0C4060BF597}" destId="{C393B519-53C1-4E07-93F4-FC96402A0834}" srcOrd="2" destOrd="0" presId="urn:microsoft.com/office/officeart/2018/2/layout/IconVerticalSolidList"/>
    <dgm:cxn modelId="{B08382BF-35B3-492C-BB88-61AEFD1AFEE6}" type="presParOf" srcId="{55E23810-3A74-49CB-A3E6-B0C4060BF597}" destId="{FA03F632-59FF-4AEE-8A9C-CD2B4EE3A5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Image Resizing:</a:t>
          </a:r>
          <a:r>
            <a:rPr lang="en-US" b="0" i="0" dirty="0"/>
            <a:t> Original images resized from 3120x3120 to 224x224 pixels.</a:t>
          </a:r>
          <a:endParaRPr lang="en-US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Normalization:</a:t>
          </a:r>
          <a:r>
            <a:rPr lang="en-US" b="0" i="0" dirty="0"/>
            <a:t> Pixel values scaled between 0 and 1 using </a:t>
          </a:r>
          <a:r>
            <a:rPr lang="en-US" b="0" i="0" dirty="0" err="1"/>
            <a:t>MinMaxScaler</a:t>
          </a:r>
          <a:r>
            <a:rPr lang="en-US" b="0" i="0" dirty="0"/>
            <a:t>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Outlier Removal:</a:t>
          </a:r>
          <a:r>
            <a:rPr lang="en-US" b="0" i="0" dirty="0"/>
            <a:t> Erroneous or mislabeled samples were eliminated from the dataset.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 Split:</a:t>
          </a:r>
          <a:r>
            <a:rPr lang="en-US" b="0" i="0" dirty="0"/>
            <a:t> 80% training, 20% testing split to ensure robust model evaluation.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0A32CBF0-230D-4B87-9327-8F8F67F2D1C2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539E7C8A-04A1-4814-8518-4DF669552F61}" type="pres">
      <dgm:prSet presAssocID="{59C93EC6-8F60-4D25-AD0E-7D664F11BBDB}" presName="compNode" presStyleCnt="0"/>
      <dgm:spPr/>
    </dgm:pt>
    <dgm:pt modelId="{AAEAD3B6-69BE-4DCB-9A50-3FA211685C21}" type="pres">
      <dgm:prSet presAssocID="{59C93EC6-8F60-4D25-AD0E-7D664F11BBDB}" presName="bgRect" presStyleLbl="bgShp" presStyleIdx="0" presStyleCnt="4"/>
      <dgm:spPr/>
    </dgm:pt>
    <dgm:pt modelId="{6304A0D6-2AD7-4562-B25A-523D7C1A9946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ine"/>
        </a:ext>
      </dgm:extLst>
    </dgm:pt>
    <dgm:pt modelId="{B852CA8D-315B-4C57-AAA8-9BBC1F50BB2A}" type="pres">
      <dgm:prSet presAssocID="{59C93EC6-8F60-4D25-AD0E-7D664F11BBDB}" presName="spaceRect" presStyleCnt="0"/>
      <dgm:spPr/>
    </dgm:pt>
    <dgm:pt modelId="{302DF9D5-843B-43FB-82E8-5D30820893E2}" type="pres">
      <dgm:prSet presAssocID="{59C93EC6-8F60-4D25-AD0E-7D664F11BBDB}" presName="parTx" presStyleLbl="revTx" presStyleIdx="0" presStyleCnt="4">
        <dgm:presLayoutVars>
          <dgm:chMax val="0"/>
          <dgm:chPref val="0"/>
        </dgm:presLayoutVars>
      </dgm:prSet>
      <dgm:spPr/>
    </dgm:pt>
    <dgm:pt modelId="{D908F91E-F573-45E2-9E1D-B20491F6DCFF}" type="pres">
      <dgm:prSet presAssocID="{88071584-78ED-4926-ACE4-E2944CD2BDDF}" presName="sibTrans" presStyleCnt="0"/>
      <dgm:spPr/>
    </dgm:pt>
    <dgm:pt modelId="{30C87154-F941-46D0-A2FA-B5BB0171B6C1}" type="pres">
      <dgm:prSet presAssocID="{A8936C64-3798-4E92-8412-D2F6E2A2BF93}" presName="compNode" presStyleCnt="0"/>
      <dgm:spPr/>
    </dgm:pt>
    <dgm:pt modelId="{1E741967-A028-411D-8873-F172A4FCB923}" type="pres">
      <dgm:prSet presAssocID="{A8936C64-3798-4E92-8412-D2F6E2A2BF93}" presName="bgRect" presStyleLbl="bgShp" presStyleIdx="1" presStyleCnt="4"/>
      <dgm:spPr/>
    </dgm:pt>
    <dgm:pt modelId="{3CFEE0B9-7F47-4B0F-929D-8BD5DF735E01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C4168FA3-56A3-4104-AA8A-0A9DCA2B0AA0}" type="pres">
      <dgm:prSet presAssocID="{A8936C64-3798-4E92-8412-D2F6E2A2BF93}" presName="spaceRect" presStyleCnt="0"/>
      <dgm:spPr/>
    </dgm:pt>
    <dgm:pt modelId="{2192FAAE-1A97-4065-994C-B1693BA9A2BB}" type="pres">
      <dgm:prSet presAssocID="{A8936C64-3798-4E92-8412-D2F6E2A2BF93}" presName="parTx" presStyleLbl="revTx" presStyleIdx="1" presStyleCnt="4">
        <dgm:presLayoutVars>
          <dgm:chMax val="0"/>
          <dgm:chPref val="0"/>
        </dgm:presLayoutVars>
      </dgm:prSet>
      <dgm:spPr/>
    </dgm:pt>
    <dgm:pt modelId="{9AAE3E12-2F3C-47FE-BA88-8EA4880F1B11}" type="pres">
      <dgm:prSet presAssocID="{F1BEAE46-63FA-456E-82F9-FD81030A98A7}" presName="sibTrans" presStyleCnt="0"/>
      <dgm:spPr/>
    </dgm:pt>
    <dgm:pt modelId="{4628A928-3898-4A09-A37E-182830877018}" type="pres">
      <dgm:prSet presAssocID="{C14891A8-6347-4878-9BB4-9EA11282A087}" presName="compNode" presStyleCnt="0"/>
      <dgm:spPr/>
    </dgm:pt>
    <dgm:pt modelId="{58B0F47E-7A9B-48A5-820A-3959B61BC420}" type="pres">
      <dgm:prSet presAssocID="{C14891A8-6347-4878-9BB4-9EA11282A087}" presName="bgRect" presStyleLbl="bgShp" presStyleIdx="2" presStyleCnt="4"/>
      <dgm:spPr/>
    </dgm:pt>
    <dgm:pt modelId="{4B7D12CA-DA95-4DBE-A44E-8441FF08F559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ă"/>
        </a:ext>
      </dgm:extLst>
    </dgm:pt>
    <dgm:pt modelId="{BF11C4FA-D066-46C0-82B3-68E42279B962}" type="pres">
      <dgm:prSet presAssocID="{C14891A8-6347-4878-9BB4-9EA11282A087}" presName="spaceRect" presStyleCnt="0"/>
      <dgm:spPr/>
    </dgm:pt>
    <dgm:pt modelId="{9F0DD23F-398A-4B68-B4F8-8E43FB5389D9}" type="pres">
      <dgm:prSet presAssocID="{C14891A8-6347-4878-9BB4-9EA11282A087}" presName="parTx" presStyleLbl="revTx" presStyleIdx="2" presStyleCnt="4">
        <dgm:presLayoutVars>
          <dgm:chMax val="0"/>
          <dgm:chPref val="0"/>
        </dgm:presLayoutVars>
      </dgm:prSet>
      <dgm:spPr/>
    </dgm:pt>
    <dgm:pt modelId="{DF38CFE7-FC0F-4DB1-AD1F-A980825E6AB7}" type="pres">
      <dgm:prSet presAssocID="{1DDFBE5E-D65C-41E1-992A-A6E89BAE9A8D}" presName="sibTrans" presStyleCnt="0"/>
      <dgm:spPr/>
    </dgm:pt>
    <dgm:pt modelId="{0EE2B7E6-0E34-4DDF-996F-62739FD5AFEF}" type="pres">
      <dgm:prSet presAssocID="{2A901FFD-9610-4A42-9C67-B6D25FEF22F8}" presName="compNode" presStyleCnt="0"/>
      <dgm:spPr/>
    </dgm:pt>
    <dgm:pt modelId="{FF35ED2B-851E-4773-AD90-38D5AEA99DBB}" type="pres">
      <dgm:prSet presAssocID="{2A901FFD-9610-4A42-9C67-B6D25FEF22F8}" presName="bgRect" presStyleLbl="bgShp" presStyleIdx="3" presStyleCnt="4"/>
      <dgm:spPr/>
    </dgm:pt>
    <dgm:pt modelId="{9A08D535-72F7-4A5A-9691-E904E82EAA2D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ănătate"/>
        </a:ext>
      </dgm:extLst>
    </dgm:pt>
    <dgm:pt modelId="{E80355EE-DEB6-4376-86A0-DE8AC5A452EA}" type="pres">
      <dgm:prSet presAssocID="{2A901FFD-9610-4A42-9C67-B6D25FEF22F8}" presName="spaceRect" presStyleCnt="0"/>
      <dgm:spPr/>
    </dgm:pt>
    <dgm:pt modelId="{CC2F3E4E-A2CE-4AD7-81A1-E1A524C5E898}" type="pres">
      <dgm:prSet presAssocID="{2A901FFD-9610-4A42-9C67-B6D25FEF22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00C033-C757-431B-A1EB-23A2228256F9}" type="presOf" srcId="{59C93EC6-8F60-4D25-AD0E-7D664F11BBDB}" destId="{302DF9D5-843B-43FB-82E8-5D30820893E2}" srcOrd="0" destOrd="0" presId="urn:microsoft.com/office/officeart/2018/2/layout/IconVerticalSolidList"/>
    <dgm:cxn modelId="{A2A7D55B-9326-4B83-AA66-54D561133A96}" type="presOf" srcId="{A8936C64-3798-4E92-8412-D2F6E2A2BF93}" destId="{2192FAAE-1A97-4065-994C-B1693BA9A2BB}" srcOrd="0" destOrd="0" presId="urn:microsoft.com/office/officeart/2018/2/layout/IconVerticalSolidList"/>
    <dgm:cxn modelId="{E15A085E-BE5D-47EE-80F9-17C928ADFC25}" type="presOf" srcId="{C14891A8-6347-4878-9BB4-9EA11282A087}" destId="{9F0DD23F-398A-4B68-B4F8-8E43FB5389D9}" srcOrd="0" destOrd="0" presId="urn:microsoft.com/office/officeart/2018/2/layout/IconVerticalSolidList"/>
    <dgm:cxn modelId="{35FD2167-FBFB-4FAC-9A1B-38C41AEE474D}" type="presOf" srcId="{2A901FFD-9610-4A42-9C67-B6D25FEF22F8}" destId="{CC2F3E4E-A2CE-4AD7-81A1-E1A524C5E898}" srcOrd="0" destOrd="0" presId="urn:microsoft.com/office/officeart/2018/2/layout/IconVerticalSolid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3632C493-7BB6-4253-B4C4-8B7363407F0E}" type="presOf" srcId="{8EFEA60F-D8CF-4582-984C-ECE7EF83DA39}" destId="{0A32CBF0-230D-4B87-9327-8F8F67F2D1C2}" srcOrd="0" destOrd="0" presId="urn:microsoft.com/office/officeart/2018/2/layout/IconVerticalSolid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157A0EF9-923A-4705-814E-CA15A757DEF9}" type="presParOf" srcId="{0A32CBF0-230D-4B87-9327-8F8F67F2D1C2}" destId="{539E7C8A-04A1-4814-8518-4DF669552F61}" srcOrd="0" destOrd="0" presId="urn:microsoft.com/office/officeart/2018/2/layout/IconVerticalSolidList"/>
    <dgm:cxn modelId="{4D0C7562-ECB0-4728-AE88-B07EB6C33319}" type="presParOf" srcId="{539E7C8A-04A1-4814-8518-4DF669552F61}" destId="{AAEAD3B6-69BE-4DCB-9A50-3FA211685C21}" srcOrd="0" destOrd="0" presId="urn:microsoft.com/office/officeart/2018/2/layout/IconVerticalSolidList"/>
    <dgm:cxn modelId="{615B9C66-B605-489C-BE9E-599F2F43EA87}" type="presParOf" srcId="{539E7C8A-04A1-4814-8518-4DF669552F61}" destId="{6304A0D6-2AD7-4562-B25A-523D7C1A9946}" srcOrd="1" destOrd="0" presId="urn:microsoft.com/office/officeart/2018/2/layout/IconVerticalSolidList"/>
    <dgm:cxn modelId="{2206C25B-2E85-4F2E-84DC-FA7AFE9C37B0}" type="presParOf" srcId="{539E7C8A-04A1-4814-8518-4DF669552F61}" destId="{B852CA8D-315B-4C57-AAA8-9BBC1F50BB2A}" srcOrd="2" destOrd="0" presId="urn:microsoft.com/office/officeart/2018/2/layout/IconVerticalSolidList"/>
    <dgm:cxn modelId="{84BB4137-DC17-40C1-BD2B-E41A9D6478F1}" type="presParOf" srcId="{539E7C8A-04A1-4814-8518-4DF669552F61}" destId="{302DF9D5-843B-43FB-82E8-5D30820893E2}" srcOrd="3" destOrd="0" presId="urn:microsoft.com/office/officeart/2018/2/layout/IconVerticalSolidList"/>
    <dgm:cxn modelId="{14F500C3-9328-4A50-AFB2-7D2D672F69DE}" type="presParOf" srcId="{0A32CBF0-230D-4B87-9327-8F8F67F2D1C2}" destId="{D908F91E-F573-45E2-9E1D-B20491F6DCFF}" srcOrd="1" destOrd="0" presId="urn:microsoft.com/office/officeart/2018/2/layout/IconVerticalSolidList"/>
    <dgm:cxn modelId="{424C0F80-2145-411A-843F-ED5A51935BA0}" type="presParOf" srcId="{0A32CBF0-230D-4B87-9327-8F8F67F2D1C2}" destId="{30C87154-F941-46D0-A2FA-B5BB0171B6C1}" srcOrd="2" destOrd="0" presId="urn:microsoft.com/office/officeart/2018/2/layout/IconVerticalSolidList"/>
    <dgm:cxn modelId="{AD6FD808-A10F-4984-8BBF-587970390C63}" type="presParOf" srcId="{30C87154-F941-46D0-A2FA-B5BB0171B6C1}" destId="{1E741967-A028-411D-8873-F172A4FCB923}" srcOrd="0" destOrd="0" presId="urn:microsoft.com/office/officeart/2018/2/layout/IconVerticalSolidList"/>
    <dgm:cxn modelId="{F8010C18-3219-493D-B3AD-50AAEC751001}" type="presParOf" srcId="{30C87154-F941-46D0-A2FA-B5BB0171B6C1}" destId="{3CFEE0B9-7F47-4B0F-929D-8BD5DF735E01}" srcOrd="1" destOrd="0" presId="urn:microsoft.com/office/officeart/2018/2/layout/IconVerticalSolidList"/>
    <dgm:cxn modelId="{57348969-3B9B-4EE3-8CF5-A6F6FB235701}" type="presParOf" srcId="{30C87154-F941-46D0-A2FA-B5BB0171B6C1}" destId="{C4168FA3-56A3-4104-AA8A-0A9DCA2B0AA0}" srcOrd="2" destOrd="0" presId="urn:microsoft.com/office/officeart/2018/2/layout/IconVerticalSolidList"/>
    <dgm:cxn modelId="{4ADF8A39-7957-4E1A-A6E5-B9DD838339DA}" type="presParOf" srcId="{30C87154-F941-46D0-A2FA-B5BB0171B6C1}" destId="{2192FAAE-1A97-4065-994C-B1693BA9A2BB}" srcOrd="3" destOrd="0" presId="urn:microsoft.com/office/officeart/2018/2/layout/IconVerticalSolidList"/>
    <dgm:cxn modelId="{5AEE1C29-3C40-4ABE-918D-B3B67750D5C4}" type="presParOf" srcId="{0A32CBF0-230D-4B87-9327-8F8F67F2D1C2}" destId="{9AAE3E12-2F3C-47FE-BA88-8EA4880F1B11}" srcOrd="3" destOrd="0" presId="urn:microsoft.com/office/officeart/2018/2/layout/IconVerticalSolidList"/>
    <dgm:cxn modelId="{68BBF564-FE63-42E4-8A6E-7199A735F9B9}" type="presParOf" srcId="{0A32CBF0-230D-4B87-9327-8F8F67F2D1C2}" destId="{4628A928-3898-4A09-A37E-182830877018}" srcOrd="4" destOrd="0" presId="urn:microsoft.com/office/officeart/2018/2/layout/IconVerticalSolidList"/>
    <dgm:cxn modelId="{18ABD39B-EB8F-477E-A76F-2943B86D9CD5}" type="presParOf" srcId="{4628A928-3898-4A09-A37E-182830877018}" destId="{58B0F47E-7A9B-48A5-820A-3959B61BC420}" srcOrd="0" destOrd="0" presId="urn:microsoft.com/office/officeart/2018/2/layout/IconVerticalSolidList"/>
    <dgm:cxn modelId="{CC4ABA0B-32C9-47BB-A518-8CD7ED9C1D86}" type="presParOf" srcId="{4628A928-3898-4A09-A37E-182830877018}" destId="{4B7D12CA-DA95-4DBE-A44E-8441FF08F559}" srcOrd="1" destOrd="0" presId="urn:microsoft.com/office/officeart/2018/2/layout/IconVerticalSolidList"/>
    <dgm:cxn modelId="{43052A4F-A29F-497D-BB7B-A9552047AB90}" type="presParOf" srcId="{4628A928-3898-4A09-A37E-182830877018}" destId="{BF11C4FA-D066-46C0-82B3-68E42279B962}" srcOrd="2" destOrd="0" presId="urn:microsoft.com/office/officeart/2018/2/layout/IconVerticalSolidList"/>
    <dgm:cxn modelId="{19DA288B-ACF9-4305-8767-CA66039C15A8}" type="presParOf" srcId="{4628A928-3898-4A09-A37E-182830877018}" destId="{9F0DD23F-398A-4B68-B4F8-8E43FB5389D9}" srcOrd="3" destOrd="0" presId="urn:microsoft.com/office/officeart/2018/2/layout/IconVerticalSolidList"/>
    <dgm:cxn modelId="{3123C925-A745-436F-92D9-058B6199AF3F}" type="presParOf" srcId="{0A32CBF0-230D-4B87-9327-8F8F67F2D1C2}" destId="{DF38CFE7-FC0F-4DB1-AD1F-A980825E6AB7}" srcOrd="5" destOrd="0" presId="urn:microsoft.com/office/officeart/2018/2/layout/IconVerticalSolidList"/>
    <dgm:cxn modelId="{076CE844-3659-41B8-9C02-3DE1A0EFE186}" type="presParOf" srcId="{0A32CBF0-230D-4B87-9327-8F8F67F2D1C2}" destId="{0EE2B7E6-0E34-4DDF-996F-62739FD5AFEF}" srcOrd="6" destOrd="0" presId="urn:microsoft.com/office/officeart/2018/2/layout/IconVerticalSolidList"/>
    <dgm:cxn modelId="{9BFCFF16-AC0D-4044-B7B6-2AEC8A5D6CBA}" type="presParOf" srcId="{0EE2B7E6-0E34-4DDF-996F-62739FD5AFEF}" destId="{FF35ED2B-851E-4773-AD90-38D5AEA99DBB}" srcOrd="0" destOrd="0" presId="urn:microsoft.com/office/officeart/2018/2/layout/IconVerticalSolidList"/>
    <dgm:cxn modelId="{46EF42FF-A850-4787-A8B9-3F11B5DB7853}" type="presParOf" srcId="{0EE2B7E6-0E34-4DDF-996F-62739FD5AFEF}" destId="{9A08D535-72F7-4A5A-9691-E904E82EAA2D}" srcOrd="1" destOrd="0" presId="urn:microsoft.com/office/officeart/2018/2/layout/IconVerticalSolidList"/>
    <dgm:cxn modelId="{0E58E938-59E0-482E-8D56-4CCAC3D4EB2F}" type="presParOf" srcId="{0EE2B7E6-0E34-4DDF-996F-62739FD5AFEF}" destId="{E80355EE-DEB6-4376-86A0-DE8AC5A452EA}" srcOrd="2" destOrd="0" presId="urn:microsoft.com/office/officeart/2018/2/layout/IconVerticalSolidList"/>
    <dgm:cxn modelId="{9187ECAF-E358-4D42-9A56-BA8ED250D96B}" type="presParOf" srcId="{0EE2B7E6-0E34-4DDF-996F-62739FD5AFEF}" destId="{CC2F3E4E-A2CE-4AD7-81A1-E1A524C5E8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2 Convolutional Blocks:</a:t>
          </a:r>
          <a:r>
            <a:rPr lang="en-US" b="0" i="0"/>
            <a:t> Each block includes convolution, ReLU activation, and max pooling layers.</a:t>
          </a:r>
          <a:endParaRPr lang="en-US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Parameters:</a:t>
          </a:r>
          <a:r>
            <a:rPr lang="en-US" b="0" i="0"/>
            <a:t> Learning rate: 0.01, Dropout rate: 0.8, Epochs: 5, Batch size: 64.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Model Simplicity:</a:t>
          </a:r>
          <a:r>
            <a:rPr lang="en-US" b="0" i="0"/>
            <a:t> Designed for quick prototyping and initial benchmark results.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Architectural Diagram:</a:t>
          </a:r>
          <a:r>
            <a:rPr lang="en-US" b="0" i="0"/>
            <a:t> Visualization of input-output flow through convolutional and pooling layers.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AB21F5F1-F789-4CC7-901F-837543EA238A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38EF1FB4-393D-4F7B-BF39-20389363D27D}" type="pres">
      <dgm:prSet presAssocID="{8EFEA60F-D8CF-4582-984C-ECE7EF83DA39}" presName="container" presStyleCnt="0">
        <dgm:presLayoutVars>
          <dgm:dir/>
          <dgm:resizeHandles val="exact"/>
        </dgm:presLayoutVars>
      </dgm:prSet>
      <dgm:spPr/>
    </dgm:pt>
    <dgm:pt modelId="{8EDC9241-5FA3-4DFC-9BA9-65729EBFD379}" type="pres">
      <dgm:prSet presAssocID="{59C93EC6-8F60-4D25-AD0E-7D664F11BBDB}" presName="compNode" presStyleCnt="0"/>
      <dgm:spPr/>
    </dgm:pt>
    <dgm:pt modelId="{F389A023-8D52-4BFD-B4C7-E69F198F8B5A}" type="pres">
      <dgm:prSet presAssocID="{59C93EC6-8F60-4D25-AD0E-7D664F11BBDB}" presName="iconBgRect" presStyleLbl="bgShp" presStyleIdx="0" presStyleCnt="4"/>
      <dgm:spPr/>
    </dgm:pt>
    <dgm:pt modelId="{BB19C826-2A49-48B7-A776-9577614D38C4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mă logică"/>
        </a:ext>
      </dgm:extLst>
    </dgm:pt>
    <dgm:pt modelId="{E4B1D12A-22B0-4E47-97CD-09EECA778B29}" type="pres">
      <dgm:prSet presAssocID="{59C93EC6-8F60-4D25-AD0E-7D664F11BBDB}" presName="spaceRect" presStyleCnt="0"/>
      <dgm:spPr/>
    </dgm:pt>
    <dgm:pt modelId="{554B96F2-F8D1-4768-A96F-9A6AC7810225}" type="pres">
      <dgm:prSet presAssocID="{59C93EC6-8F60-4D25-AD0E-7D664F11BBDB}" presName="textRect" presStyleLbl="revTx" presStyleIdx="0" presStyleCnt="4">
        <dgm:presLayoutVars>
          <dgm:chMax val="1"/>
          <dgm:chPref val="1"/>
        </dgm:presLayoutVars>
      </dgm:prSet>
      <dgm:spPr/>
    </dgm:pt>
    <dgm:pt modelId="{8098A7FB-4E76-4930-B3E6-9307D1E3F9E9}" type="pres">
      <dgm:prSet presAssocID="{88071584-78ED-4926-ACE4-E2944CD2BDDF}" presName="sibTrans" presStyleLbl="sibTrans2D1" presStyleIdx="0" presStyleCnt="0"/>
      <dgm:spPr/>
    </dgm:pt>
    <dgm:pt modelId="{392F5144-C86F-4461-8FFB-18B50114B889}" type="pres">
      <dgm:prSet presAssocID="{A8936C64-3798-4E92-8412-D2F6E2A2BF93}" presName="compNode" presStyleCnt="0"/>
      <dgm:spPr/>
    </dgm:pt>
    <dgm:pt modelId="{53F0F645-7AE3-4603-948B-CAF550DDE20D}" type="pres">
      <dgm:prSet presAssocID="{A8936C64-3798-4E92-8412-D2F6E2A2BF93}" presName="iconBgRect" presStyleLbl="bgShp" presStyleIdx="1" presStyleCnt="4"/>
      <dgm:spPr/>
    </dgm:pt>
    <dgm:pt modelId="{3465D177-1919-4D95-82C4-45230FE7EE88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lă"/>
        </a:ext>
      </dgm:extLst>
    </dgm:pt>
    <dgm:pt modelId="{F8112935-CC79-44B4-8466-C7CB0519F855}" type="pres">
      <dgm:prSet presAssocID="{A8936C64-3798-4E92-8412-D2F6E2A2BF93}" presName="spaceRect" presStyleCnt="0"/>
      <dgm:spPr/>
    </dgm:pt>
    <dgm:pt modelId="{EACA663B-D2C3-4DA6-B88E-4655E526AE9E}" type="pres">
      <dgm:prSet presAssocID="{A8936C64-3798-4E92-8412-D2F6E2A2BF93}" presName="textRect" presStyleLbl="revTx" presStyleIdx="1" presStyleCnt="4">
        <dgm:presLayoutVars>
          <dgm:chMax val="1"/>
          <dgm:chPref val="1"/>
        </dgm:presLayoutVars>
      </dgm:prSet>
      <dgm:spPr/>
    </dgm:pt>
    <dgm:pt modelId="{ABC4EAF8-9EDF-46E7-80B5-6DEA1DE76CD4}" type="pres">
      <dgm:prSet presAssocID="{F1BEAE46-63FA-456E-82F9-FD81030A98A7}" presName="sibTrans" presStyleLbl="sibTrans2D1" presStyleIdx="0" presStyleCnt="0"/>
      <dgm:spPr/>
    </dgm:pt>
    <dgm:pt modelId="{82C6F517-715F-44B8-8F7E-DF0AEACCE5F4}" type="pres">
      <dgm:prSet presAssocID="{C14891A8-6347-4878-9BB4-9EA11282A087}" presName="compNode" presStyleCnt="0"/>
      <dgm:spPr/>
    </dgm:pt>
    <dgm:pt modelId="{ED6E8EED-D660-4070-AD48-B22AB9F6514B}" type="pres">
      <dgm:prSet presAssocID="{C14891A8-6347-4878-9BB4-9EA11282A087}" presName="iconBgRect" presStyleLbl="bgShp" presStyleIdx="2" presStyleCnt="4"/>
      <dgm:spPr/>
    </dgm:pt>
    <dgm:pt modelId="{250E687E-73AB-40B4-87A7-7D0036F0BA64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ți dințate"/>
        </a:ext>
      </dgm:extLst>
    </dgm:pt>
    <dgm:pt modelId="{29BA9A10-2425-4F9D-83CB-8199B94EE8EA}" type="pres">
      <dgm:prSet presAssocID="{C14891A8-6347-4878-9BB4-9EA11282A087}" presName="spaceRect" presStyleCnt="0"/>
      <dgm:spPr/>
    </dgm:pt>
    <dgm:pt modelId="{058C3CD2-7DFB-4A3B-A0EF-6B77522D2C50}" type="pres">
      <dgm:prSet presAssocID="{C14891A8-6347-4878-9BB4-9EA11282A087}" presName="textRect" presStyleLbl="revTx" presStyleIdx="2" presStyleCnt="4">
        <dgm:presLayoutVars>
          <dgm:chMax val="1"/>
          <dgm:chPref val="1"/>
        </dgm:presLayoutVars>
      </dgm:prSet>
      <dgm:spPr/>
    </dgm:pt>
    <dgm:pt modelId="{7CC56FD4-0C94-489F-8111-6BFC4EAABD02}" type="pres">
      <dgm:prSet presAssocID="{1DDFBE5E-D65C-41E1-992A-A6E89BAE9A8D}" presName="sibTrans" presStyleLbl="sibTrans2D1" presStyleIdx="0" presStyleCnt="0"/>
      <dgm:spPr/>
    </dgm:pt>
    <dgm:pt modelId="{AD0C1E10-5830-4190-8DEE-F0A8416A790C}" type="pres">
      <dgm:prSet presAssocID="{2A901FFD-9610-4A42-9C67-B6D25FEF22F8}" presName="compNode" presStyleCnt="0"/>
      <dgm:spPr/>
    </dgm:pt>
    <dgm:pt modelId="{34FE69B5-A901-49E1-8B7E-FA8A1FCAF28A}" type="pres">
      <dgm:prSet presAssocID="{2A901FFD-9610-4A42-9C67-B6D25FEF22F8}" presName="iconBgRect" presStyleLbl="bgShp" presStyleIdx="3" presStyleCnt="4"/>
      <dgm:spPr/>
    </dgm:pt>
    <dgm:pt modelId="{BF04CA66-66E5-4769-A0FB-DA674ABB75FC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900B869A-9086-4A55-BC55-73E1CD3CC56B}" type="pres">
      <dgm:prSet presAssocID="{2A901FFD-9610-4A42-9C67-B6D25FEF22F8}" presName="spaceRect" presStyleCnt="0"/>
      <dgm:spPr/>
    </dgm:pt>
    <dgm:pt modelId="{579A2CEE-01AB-47DC-91F4-63C54737A369}" type="pres">
      <dgm:prSet presAssocID="{2A901FFD-9610-4A42-9C67-B6D25FEF22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8CBE07-0522-4CE9-9541-DCE8D7BE2E1C}" type="presOf" srcId="{C14891A8-6347-4878-9BB4-9EA11282A087}" destId="{058C3CD2-7DFB-4A3B-A0EF-6B77522D2C50}" srcOrd="0" destOrd="0" presId="urn:microsoft.com/office/officeart/2018/2/layout/IconCircleList"/>
    <dgm:cxn modelId="{90118B63-36CE-4604-A8EF-A5AD79943F67}" type="presOf" srcId="{88071584-78ED-4926-ACE4-E2944CD2BDDF}" destId="{8098A7FB-4E76-4930-B3E6-9307D1E3F9E9}" srcOrd="0" destOrd="0" presId="urn:microsoft.com/office/officeart/2018/2/layout/IconCircleList"/>
    <dgm:cxn modelId="{AC3CC643-0236-4237-93DC-DB7BB04AAED0}" type="presOf" srcId="{F1BEAE46-63FA-456E-82F9-FD81030A98A7}" destId="{ABC4EAF8-9EDF-46E7-80B5-6DEA1DE76CD4}" srcOrd="0" destOrd="0" presId="urn:microsoft.com/office/officeart/2018/2/layout/IconCircle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98562C9B-19DF-4B62-878E-B95830AA9EE0}" type="presOf" srcId="{59C93EC6-8F60-4D25-AD0E-7D664F11BBDB}" destId="{554B96F2-F8D1-4768-A96F-9A6AC7810225}" srcOrd="0" destOrd="0" presId="urn:microsoft.com/office/officeart/2018/2/layout/IconCircleList"/>
    <dgm:cxn modelId="{BDF7E0B1-56DC-4143-A70F-AA07FE6ECE83}" type="presOf" srcId="{2A901FFD-9610-4A42-9C67-B6D25FEF22F8}" destId="{579A2CEE-01AB-47DC-91F4-63C54737A369}" srcOrd="0" destOrd="0" presId="urn:microsoft.com/office/officeart/2018/2/layout/IconCircleList"/>
    <dgm:cxn modelId="{95F8FCC3-B5CB-489F-B4A9-7812EA528428}" type="presOf" srcId="{8EFEA60F-D8CF-4582-984C-ECE7EF83DA39}" destId="{AB21F5F1-F789-4CC7-901F-837543EA238A}" srcOrd="0" destOrd="0" presId="urn:microsoft.com/office/officeart/2018/2/layout/IconCircle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2EF3D5EB-6CB8-461A-A39E-D9AD65F5DEF6}" type="presOf" srcId="{A8936C64-3798-4E92-8412-D2F6E2A2BF93}" destId="{EACA663B-D2C3-4DA6-B88E-4655E526AE9E}" srcOrd="0" destOrd="0" presId="urn:microsoft.com/office/officeart/2018/2/layout/IconCircle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CAACC2F3-49EE-4944-B82E-A27AD4EE36F3}" type="presOf" srcId="{1DDFBE5E-D65C-41E1-992A-A6E89BAE9A8D}" destId="{7CC56FD4-0C94-489F-8111-6BFC4EAABD02}" srcOrd="0" destOrd="0" presId="urn:microsoft.com/office/officeart/2018/2/layout/IconCircleList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2754F3B4-46ED-4719-BBEA-2973FA02C3D8}" type="presParOf" srcId="{AB21F5F1-F789-4CC7-901F-837543EA238A}" destId="{38EF1FB4-393D-4F7B-BF39-20389363D27D}" srcOrd="0" destOrd="0" presId="urn:microsoft.com/office/officeart/2018/2/layout/IconCircleList"/>
    <dgm:cxn modelId="{6D879258-8BEF-45AD-A2A1-6DC477C71F4D}" type="presParOf" srcId="{38EF1FB4-393D-4F7B-BF39-20389363D27D}" destId="{8EDC9241-5FA3-4DFC-9BA9-65729EBFD379}" srcOrd="0" destOrd="0" presId="urn:microsoft.com/office/officeart/2018/2/layout/IconCircleList"/>
    <dgm:cxn modelId="{BC8A1CAD-A047-4A13-B528-3AB9922CB07B}" type="presParOf" srcId="{8EDC9241-5FA3-4DFC-9BA9-65729EBFD379}" destId="{F389A023-8D52-4BFD-B4C7-E69F198F8B5A}" srcOrd="0" destOrd="0" presId="urn:microsoft.com/office/officeart/2018/2/layout/IconCircleList"/>
    <dgm:cxn modelId="{FDD27E0C-2B80-4C2D-B895-A15EDCA5BC61}" type="presParOf" srcId="{8EDC9241-5FA3-4DFC-9BA9-65729EBFD379}" destId="{BB19C826-2A49-48B7-A776-9577614D38C4}" srcOrd="1" destOrd="0" presId="urn:microsoft.com/office/officeart/2018/2/layout/IconCircleList"/>
    <dgm:cxn modelId="{959B937F-646C-4ED9-AE74-E55414397AA8}" type="presParOf" srcId="{8EDC9241-5FA3-4DFC-9BA9-65729EBFD379}" destId="{E4B1D12A-22B0-4E47-97CD-09EECA778B29}" srcOrd="2" destOrd="0" presId="urn:microsoft.com/office/officeart/2018/2/layout/IconCircleList"/>
    <dgm:cxn modelId="{FCAC6489-E7ED-4782-8C03-7010786D979D}" type="presParOf" srcId="{8EDC9241-5FA3-4DFC-9BA9-65729EBFD379}" destId="{554B96F2-F8D1-4768-A96F-9A6AC7810225}" srcOrd="3" destOrd="0" presId="urn:microsoft.com/office/officeart/2018/2/layout/IconCircleList"/>
    <dgm:cxn modelId="{CF3A2A7C-3BE5-4CAD-804A-224AB8EABE5F}" type="presParOf" srcId="{38EF1FB4-393D-4F7B-BF39-20389363D27D}" destId="{8098A7FB-4E76-4930-B3E6-9307D1E3F9E9}" srcOrd="1" destOrd="0" presId="urn:microsoft.com/office/officeart/2018/2/layout/IconCircleList"/>
    <dgm:cxn modelId="{2C13BC31-CB9B-4FC1-97E9-ACC027237D5F}" type="presParOf" srcId="{38EF1FB4-393D-4F7B-BF39-20389363D27D}" destId="{392F5144-C86F-4461-8FFB-18B50114B889}" srcOrd="2" destOrd="0" presId="urn:microsoft.com/office/officeart/2018/2/layout/IconCircleList"/>
    <dgm:cxn modelId="{A86022A3-CA80-4B16-B02C-4718E4B66528}" type="presParOf" srcId="{392F5144-C86F-4461-8FFB-18B50114B889}" destId="{53F0F645-7AE3-4603-948B-CAF550DDE20D}" srcOrd="0" destOrd="0" presId="urn:microsoft.com/office/officeart/2018/2/layout/IconCircleList"/>
    <dgm:cxn modelId="{871C9930-5251-4828-9AC4-1398CDA6A206}" type="presParOf" srcId="{392F5144-C86F-4461-8FFB-18B50114B889}" destId="{3465D177-1919-4D95-82C4-45230FE7EE88}" srcOrd="1" destOrd="0" presId="urn:microsoft.com/office/officeart/2018/2/layout/IconCircleList"/>
    <dgm:cxn modelId="{45B78C41-CAE4-45B9-B99C-0C0BCE37F693}" type="presParOf" srcId="{392F5144-C86F-4461-8FFB-18B50114B889}" destId="{F8112935-CC79-44B4-8466-C7CB0519F855}" srcOrd="2" destOrd="0" presId="urn:microsoft.com/office/officeart/2018/2/layout/IconCircleList"/>
    <dgm:cxn modelId="{39F5C2CB-A487-4A85-A242-0A3C040F6E22}" type="presParOf" srcId="{392F5144-C86F-4461-8FFB-18B50114B889}" destId="{EACA663B-D2C3-4DA6-B88E-4655E526AE9E}" srcOrd="3" destOrd="0" presId="urn:microsoft.com/office/officeart/2018/2/layout/IconCircleList"/>
    <dgm:cxn modelId="{895ED9CE-7717-4802-94AB-3EF9B9291031}" type="presParOf" srcId="{38EF1FB4-393D-4F7B-BF39-20389363D27D}" destId="{ABC4EAF8-9EDF-46E7-80B5-6DEA1DE76CD4}" srcOrd="3" destOrd="0" presId="urn:microsoft.com/office/officeart/2018/2/layout/IconCircleList"/>
    <dgm:cxn modelId="{B4A1B7FB-8734-4D09-86B8-75FCEECB0708}" type="presParOf" srcId="{38EF1FB4-393D-4F7B-BF39-20389363D27D}" destId="{82C6F517-715F-44B8-8F7E-DF0AEACCE5F4}" srcOrd="4" destOrd="0" presId="urn:microsoft.com/office/officeart/2018/2/layout/IconCircleList"/>
    <dgm:cxn modelId="{B833E46F-DEF6-4963-A007-56AF727B89CD}" type="presParOf" srcId="{82C6F517-715F-44B8-8F7E-DF0AEACCE5F4}" destId="{ED6E8EED-D660-4070-AD48-B22AB9F6514B}" srcOrd="0" destOrd="0" presId="urn:microsoft.com/office/officeart/2018/2/layout/IconCircleList"/>
    <dgm:cxn modelId="{A3BB5FD3-6090-415F-8E69-386D03ED3AF8}" type="presParOf" srcId="{82C6F517-715F-44B8-8F7E-DF0AEACCE5F4}" destId="{250E687E-73AB-40B4-87A7-7D0036F0BA64}" srcOrd="1" destOrd="0" presId="urn:microsoft.com/office/officeart/2018/2/layout/IconCircleList"/>
    <dgm:cxn modelId="{D8E88C32-5F93-4336-B758-8DA0B6F329B0}" type="presParOf" srcId="{82C6F517-715F-44B8-8F7E-DF0AEACCE5F4}" destId="{29BA9A10-2425-4F9D-83CB-8199B94EE8EA}" srcOrd="2" destOrd="0" presId="urn:microsoft.com/office/officeart/2018/2/layout/IconCircleList"/>
    <dgm:cxn modelId="{E1B7ADB4-8EAD-4BA1-B7A4-DC3772C5E71D}" type="presParOf" srcId="{82C6F517-715F-44B8-8F7E-DF0AEACCE5F4}" destId="{058C3CD2-7DFB-4A3B-A0EF-6B77522D2C50}" srcOrd="3" destOrd="0" presId="urn:microsoft.com/office/officeart/2018/2/layout/IconCircleList"/>
    <dgm:cxn modelId="{958EE1A5-77A3-44E4-9FFB-14CFD37DDD87}" type="presParOf" srcId="{38EF1FB4-393D-4F7B-BF39-20389363D27D}" destId="{7CC56FD4-0C94-489F-8111-6BFC4EAABD02}" srcOrd="5" destOrd="0" presId="urn:microsoft.com/office/officeart/2018/2/layout/IconCircleList"/>
    <dgm:cxn modelId="{9EA270E1-99C2-4135-ADE6-484BE6D6BE2C}" type="presParOf" srcId="{38EF1FB4-393D-4F7B-BF39-20389363D27D}" destId="{AD0C1E10-5830-4190-8DEE-F0A8416A790C}" srcOrd="6" destOrd="0" presId="urn:microsoft.com/office/officeart/2018/2/layout/IconCircleList"/>
    <dgm:cxn modelId="{3182737B-D94B-4F1A-9864-143868EF5DE0}" type="presParOf" srcId="{AD0C1E10-5830-4190-8DEE-F0A8416A790C}" destId="{34FE69B5-A901-49E1-8B7E-FA8A1FCAF28A}" srcOrd="0" destOrd="0" presId="urn:microsoft.com/office/officeart/2018/2/layout/IconCircleList"/>
    <dgm:cxn modelId="{ECF79D92-FB3D-4286-A729-9A3E488ADF47}" type="presParOf" srcId="{AD0C1E10-5830-4190-8DEE-F0A8416A790C}" destId="{BF04CA66-66E5-4769-A0FB-DA674ABB75FC}" srcOrd="1" destOrd="0" presId="urn:microsoft.com/office/officeart/2018/2/layout/IconCircleList"/>
    <dgm:cxn modelId="{8A864CF0-9CA6-471D-8DB9-0E36CD393A08}" type="presParOf" srcId="{AD0C1E10-5830-4190-8DEE-F0A8416A790C}" destId="{900B869A-9086-4A55-BC55-73E1CD3CC56B}" srcOrd="2" destOrd="0" presId="urn:microsoft.com/office/officeart/2018/2/layout/IconCircleList"/>
    <dgm:cxn modelId="{D5243151-8E58-42FA-A40F-43574CA2BA57}" type="presParOf" srcId="{AD0C1E10-5830-4190-8DEE-F0A8416A790C}" destId="{579A2CEE-01AB-47DC-91F4-63C54737A3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3 Convolutional Blocks:</a:t>
          </a:r>
          <a:r>
            <a:rPr lang="en-US" b="0" i="0" dirty="0"/>
            <a:t> Extended architecture with deeper feature extraction.</a:t>
          </a:r>
          <a:endParaRPr lang="en-US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Enhanced Parameters:</a:t>
          </a:r>
          <a:r>
            <a:rPr lang="en-US" b="0" i="0" dirty="0"/>
            <a:t> Filters increased to 32→64→128, reduced dropout to 0.5.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Learning Rate Optimization:</a:t>
          </a:r>
          <a:r>
            <a:rPr lang="en-US" b="0" i="0" dirty="0"/>
            <a:t> Lowered to 0.001 to improve convergence and model stability.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Training Duration:</a:t>
          </a:r>
          <a:r>
            <a:rPr lang="en-US" b="0" i="0" dirty="0"/>
            <a:t> Increased epochs to 30 for more thorough learning.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AB21F5F1-F789-4CC7-901F-837543EA238A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38EF1FB4-393D-4F7B-BF39-20389363D27D}" type="pres">
      <dgm:prSet presAssocID="{8EFEA60F-D8CF-4582-984C-ECE7EF83DA39}" presName="container" presStyleCnt="0">
        <dgm:presLayoutVars>
          <dgm:dir/>
          <dgm:resizeHandles val="exact"/>
        </dgm:presLayoutVars>
      </dgm:prSet>
      <dgm:spPr/>
    </dgm:pt>
    <dgm:pt modelId="{8EDC9241-5FA3-4DFC-9BA9-65729EBFD379}" type="pres">
      <dgm:prSet presAssocID="{59C93EC6-8F60-4D25-AD0E-7D664F11BBDB}" presName="compNode" presStyleCnt="0"/>
      <dgm:spPr/>
    </dgm:pt>
    <dgm:pt modelId="{F389A023-8D52-4BFD-B4C7-E69F198F8B5A}" type="pres">
      <dgm:prSet presAssocID="{59C93EC6-8F60-4D25-AD0E-7D664F11BBDB}" presName="iconBgRect" presStyleLbl="bgShp" presStyleIdx="0" presStyleCnt="4"/>
      <dgm:spPr/>
    </dgm:pt>
    <dgm:pt modelId="{BB19C826-2A49-48B7-A776-9577614D38C4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mă logică"/>
        </a:ext>
      </dgm:extLst>
    </dgm:pt>
    <dgm:pt modelId="{E4B1D12A-22B0-4E47-97CD-09EECA778B29}" type="pres">
      <dgm:prSet presAssocID="{59C93EC6-8F60-4D25-AD0E-7D664F11BBDB}" presName="spaceRect" presStyleCnt="0"/>
      <dgm:spPr/>
    </dgm:pt>
    <dgm:pt modelId="{554B96F2-F8D1-4768-A96F-9A6AC7810225}" type="pres">
      <dgm:prSet presAssocID="{59C93EC6-8F60-4D25-AD0E-7D664F11BBDB}" presName="textRect" presStyleLbl="revTx" presStyleIdx="0" presStyleCnt="4">
        <dgm:presLayoutVars>
          <dgm:chMax val="1"/>
          <dgm:chPref val="1"/>
        </dgm:presLayoutVars>
      </dgm:prSet>
      <dgm:spPr/>
    </dgm:pt>
    <dgm:pt modelId="{8098A7FB-4E76-4930-B3E6-9307D1E3F9E9}" type="pres">
      <dgm:prSet presAssocID="{88071584-78ED-4926-ACE4-E2944CD2BDDF}" presName="sibTrans" presStyleLbl="sibTrans2D1" presStyleIdx="0" presStyleCnt="0"/>
      <dgm:spPr/>
    </dgm:pt>
    <dgm:pt modelId="{392F5144-C86F-4461-8FFB-18B50114B889}" type="pres">
      <dgm:prSet presAssocID="{A8936C64-3798-4E92-8412-D2F6E2A2BF93}" presName="compNode" presStyleCnt="0"/>
      <dgm:spPr/>
    </dgm:pt>
    <dgm:pt modelId="{53F0F645-7AE3-4603-948B-CAF550DDE20D}" type="pres">
      <dgm:prSet presAssocID="{A8936C64-3798-4E92-8412-D2F6E2A2BF93}" presName="iconBgRect" presStyleLbl="bgShp" presStyleIdx="1" presStyleCnt="4"/>
      <dgm:spPr/>
    </dgm:pt>
    <dgm:pt modelId="{3465D177-1919-4D95-82C4-45230FE7EE88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glă"/>
        </a:ext>
      </dgm:extLst>
    </dgm:pt>
    <dgm:pt modelId="{F8112935-CC79-44B4-8466-C7CB0519F855}" type="pres">
      <dgm:prSet presAssocID="{A8936C64-3798-4E92-8412-D2F6E2A2BF93}" presName="spaceRect" presStyleCnt="0"/>
      <dgm:spPr/>
    </dgm:pt>
    <dgm:pt modelId="{EACA663B-D2C3-4DA6-B88E-4655E526AE9E}" type="pres">
      <dgm:prSet presAssocID="{A8936C64-3798-4E92-8412-D2F6E2A2BF93}" presName="textRect" presStyleLbl="revTx" presStyleIdx="1" presStyleCnt="4">
        <dgm:presLayoutVars>
          <dgm:chMax val="1"/>
          <dgm:chPref val="1"/>
        </dgm:presLayoutVars>
      </dgm:prSet>
      <dgm:spPr/>
    </dgm:pt>
    <dgm:pt modelId="{ABC4EAF8-9EDF-46E7-80B5-6DEA1DE76CD4}" type="pres">
      <dgm:prSet presAssocID="{F1BEAE46-63FA-456E-82F9-FD81030A98A7}" presName="sibTrans" presStyleLbl="sibTrans2D1" presStyleIdx="0" presStyleCnt="0"/>
      <dgm:spPr/>
    </dgm:pt>
    <dgm:pt modelId="{82C6F517-715F-44B8-8F7E-DF0AEACCE5F4}" type="pres">
      <dgm:prSet presAssocID="{C14891A8-6347-4878-9BB4-9EA11282A087}" presName="compNode" presStyleCnt="0"/>
      <dgm:spPr/>
    </dgm:pt>
    <dgm:pt modelId="{ED6E8EED-D660-4070-AD48-B22AB9F6514B}" type="pres">
      <dgm:prSet presAssocID="{C14891A8-6347-4878-9BB4-9EA11282A087}" presName="iconBgRect" presStyleLbl="bgShp" presStyleIdx="2" presStyleCnt="4"/>
      <dgm:spPr/>
    </dgm:pt>
    <dgm:pt modelId="{250E687E-73AB-40B4-87A7-7D0036F0BA64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ți dințate"/>
        </a:ext>
      </dgm:extLst>
    </dgm:pt>
    <dgm:pt modelId="{29BA9A10-2425-4F9D-83CB-8199B94EE8EA}" type="pres">
      <dgm:prSet presAssocID="{C14891A8-6347-4878-9BB4-9EA11282A087}" presName="spaceRect" presStyleCnt="0"/>
      <dgm:spPr/>
    </dgm:pt>
    <dgm:pt modelId="{058C3CD2-7DFB-4A3B-A0EF-6B77522D2C50}" type="pres">
      <dgm:prSet presAssocID="{C14891A8-6347-4878-9BB4-9EA11282A087}" presName="textRect" presStyleLbl="revTx" presStyleIdx="2" presStyleCnt="4">
        <dgm:presLayoutVars>
          <dgm:chMax val="1"/>
          <dgm:chPref val="1"/>
        </dgm:presLayoutVars>
      </dgm:prSet>
      <dgm:spPr/>
    </dgm:pt>
    <dgm:pt modelId="{7CC56FD4-0C94-489F-8111-6BFC4EAABD02}" type="pres">
      <dgm:prSet presAssocID="{1DDFBE5E-D65C-41E1-992A-A6E89BAE9A8D}" presName="sibTrans" presStyleLbl="sibTrans2D1" presStyleIdx="0" presStyleCnt="0"/>
      <dgm:spPr/>
    </dgm:pt>
    <dgm:pt modelId="{AD0C1E10-5830-4190-8DEE-F0A8416A790C}" type="pres">
      <dgm:prSet presAssocID="{2A901FFD-9610-4A42-9C67-B6D25FEF22F8}" presName="compNode" presStyleCnt="0"/>
      <dgm:spPr/>
    </dgm:pt>
    <dgm:pt modelId="{34FE69B5-A901-49E1-8B7E-FA8A1FCAF28A}" type="pres">
      <dgm:prSet presAssocID="{2A901FFD-9610-4A42-9C67-B6D25FEF22F8}" presName="iconBgRect" presStyleLbl="bgShp" presStyleIdx="3" presStyleCnt="4"/>
      <dgm:spPr/>
    </dgm:pt>
    <dgm:pt modelId="{BF04CA66-66E5-4769-A0FB-DA674ABB75FC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900B869A-9086-4A55-BC55-73E1CD3CC56B}" type="pres">
      <dgm:prSet presAssocID="{2A901FFD-9610-4A42-9C67-B6D25FEF22F8}" presName="spaceRect" presStyleCnt="0"/>
      <dgm:spPr/>
    </dgm:pt>
    <dgm:pt modelId="{579A2CEE-01AB-47DC-91F4-63C54737A369}" type="pres">
      <dgm:prSet presAssocID="{2A901FFD-9610-4A42-9C67-B6D25FEF22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8CBE07-0522-4CE9-9541-DCE8D7BE2E1C}" type="presOf" srcId="{C14891A8-6347-4878-9BB4-9EA11282A087}" destId="{058C3CD2-7DFB-4A3B-A0EF-6B77522D2C50}" srcOrd="0" destOrd="0" presId="urn:microsoft.com/office/officeart/2018/2/layout/IconCircleList"/>
    <dgm:cxn modelId="{90118B63-36CE-4604-A8EF-A5AD79943F67}" type="presOf" srcId="{88071584-78ED-4926-ACE4-E2944CD2BDDF}" destId="{8098A7FB-4E76-4930-B3E6-9307D1E3F9E9}" srcOrd="0" destOrd="0" presId="urn:microsoft.com/office/officeart/2018/2/layout/IconCircleList"/>
    <dgm:cxn modelId="{AC3CC643-0236-4237-93DC-DB7BB04AAED0}" type="presOf" srcId="{F1BEAE46-63FA-456E-82F9-FD81030A98A7}" destId="{ABC4EAF8-9EDF-46E7-80B5-6DEA1DE76CD4}" srcOrd="0" destOrd="0" presId="urn:microsoft.com/office/officeart/2018/2/layout/IconCircle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98562C9B-19DF-4B62-878E-B95830AA9EE0}" type="presOf" srcId="{59C93EC6-8F60-4D25-AD0E-7D664F11BBDB}" destId="{554B96F2-F8D1-4768-A96F-9A6AC7810225}" srcOrd="0" destOrd="0" presId="urn:microsoft.com/office/officeart/2018/2/layout/IconCircleList"/>
    <dgm:cxn modelId="{BDF7E0B1-56DC-4143-A70F-AA07FE6ECE83}" type="presOf" srcId="{2A901FFD-9610-4A42-9C67-B6D25FEF22F8}" destId="{579A2CEE-01AB-47DC-91F4-63C54737A369}" srcOrd="0" destOrd="0" presId="urn:microsoft.com/office/officeart/2018/2/layout/IconCircleList"/>
    <dgm:cxn modelId="{95F8FCC3-B5CB-489F-B4A9-7812EA528428}" type="presOf" srcId="{8EFEA60F-D8CF-4582-984C-ECE7EF83DA39}" destId="{AB21F5F1-F789-4CC7-901F-837543EA238A}" srcOrd="0" destOrd="0" presId="urn:microsoft.com/office/officeart/2018/2/layout/IconCircle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2EF3D5EB-6CB8-461A-A39E-D9AD65F5DEF6}" type="presOf" srcId="{A8936C64-3798-4E92-8412-D2F6E2A2BF93}" destId="{EACA663B-D2C3-4DA6-B88E-4655E526AE9E}" srcOrd="0" destOrd="0" presId="urn:microsoft.com/office/officeart/2018/2/layout/IconCircle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CAACC2F3-49EE-4944-B82E-A27AD4EE36F3}" type="presOf" srcId="{1DDFBE5E-D65C-41E1-992A-A6E89BAE9A8D}" destId="{7CC56FD4-0C94-489F-8111-6BFC4EAABD02}" srcOrd="0" destOrd="0" presId="urn:microsoft.com/office/officeart/2018/2/layout/IconCircleList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2754F3B4-46ED-4719-BBEA-2973FA02C3D8}" type="presParOf" srcId="{AB21F5F1-F789-4CC7-901F-837543EA238A}" destId="{38EF1FB4-393D-4F7B-BF39-20389363D27D}" srcOrd="0" destOrd="0" presId="urn:microsoft.com/office/officeart/2018/2/layout/IconCircleList"/>
    <dgm:cxn modelId="{6D879258-8BEF-45AD-A2A1-6DC477C71F4D}" type="presParOf" srcId="{38EF1FB4-393D-4F7B-BF39-20389363D27D}" destId="{8EDC9241-5FA3-4DFC-9BA9-65729EBFD379}" srcOrd="0" destOrd="0" presId="urn:microsoft.com/office/officeart/2018/2/layout/IconCircleList"/>
    <dgm:cxn modelId="{BC8A1CAD-A047-4A13-B528-3AB9922CB07B}" type="presParOf" srcId="{8EDC9241-5FA3-4DFC-9BA9-65729EBFD379}" destId="{F389A023-8D52-4BFD-B4C7-E69F198F8B5A}" srcOrd="0" destOrd="0" presId="urn:microsoft.com/office/officeart/2018/2/layout/IconCircleList"/>
    <dgm:cxn modelId="{FDD27E0C-2B80-4C2D-B895-A15EDCA5BC61}" type="presParOf" srcId="{8EDC9241-5FA3-4DFC-9BA9-65729EBFD379}" destId="{BB19C826-2A49-48B7-A776-9577614D38C4}" srcOrd="1" destOrd="0" presId="urn:microsoft.com/office/officeart/2018/2/layout/IconCircleList"/>
    <dgm:cxn modelId="{959B937F-646C-4ED9-AE74-E55414397AA8}" type="presParOf" srcId="{8EDC9241-5FA3-4DFC-9BA9-65729EBFD379}" destId="{E4B1D12A-22B0-4E47-97CD-09EECA778B29}" srcOrd="2" destOrd="0" presId="urn:microsoft.com/office/officeart/2018/2/layout/IconCircleList"/>
    <dgm:cxn modelId="{FCAC6489-E7ED-4782-8C03-7010786D979D}" type="presParOf" srcId="{8EDC9241-5FA3-4DFC-9BA9-65729EBFD379}" destId="{554B96F2-F8D1-4768-A96F-9A6AC7810225}" srcOrd="3" destOrd="0" presId="urn:microsoft.com/office/officeart/2018/2/layout/IconCircleList"/>
    <dgm:cxn modelId="{CF3A2A7C-3BE5-4CAD-804A-224AB8EABE5F}" type="presParOf" srcId="{38EF1FB4-393D-4F7B-BF39-20389363D27D}" destId="{8098A7FB-4E76-4930-B3E6-9307D1E3F9E9}" srcOrd="1" destOrd="0" presId="urn:microsoft.com/office/officeart/2018/2/layout/IconCircleList"/>
    <dgm:cxn modelId="{2C13BC31-CB9B-4FC1-97E9-ACC027237D5F}" type="presParOf" srcId="{38EF1FB4-393D-4F7B-BF39-20389363D27D}" destId="{392F5144-C86F-4461-8FFB-18B50114B889}" srcOrd="2" destOrd="0" presId="urn:microsoft.com/office/officeart/2018/2/layout/IconCircleList"/>
    <dgm:cxn modelId="{A86022A3-CA80-4B16-B02C-4718E4B66528}" type="presParOf" srcId="{392F5144-C86F-4461-8FFB-18B50114B889}" destId="{53F0F645-7AE3-4603-948B-CAF550DDE20D}" srcOrd="0" destOrd="0" presId="urn:microsoft.com/office/officeart/2018/2/layout/IconCircleList"/>
    <dgm:cxn modelId="{871C9930-5251-4828-9AC4-1398CDA6A206}" type="presParOf" srcId="{392F5144-C86F-4461-8FFB-18B50114B889}" destId="{3465D177-1919-4D95-82C4-45230FE7EE88}" srcOrd="1" destOrd="0" presId="urn:microsoft.com/office/officeart/2018/2/layout/IconCircleList"/>
    <dgm:cxn modelId="{45B78C41-CAE4-45B9-B99C-0C0BCE37F693}" type="presParOf" srcId="{392F5144-C86F-4461-8FFB-18B50114B889}" destId="{F8112935-CC79-44B4-8466-C7CB0519F855}" srcOrd="2" destOrd="0" presId="urn:microsoft.com/office/officeart/2018/2/layout/IconCircleList"/>
    <dgm:cxn modelId="{39F5C2CB-A487-4A85-A242-0A3C040F6E22}" type="presParOf" srcId="{392F5144-C86F-4461-8FFB-18B50114B889}" destId="{EACA663B-D2C3-4DA6-B88E-4655E526AE9E}" srcOrd="3" destOrd="0" presId="urn:microsoft.com/office/officeart/2018/2/layout/IconCircleList"/>
    <dgm:cxn modelId="{895ED9CE-7717-4802-94AB-3EF9B9291031}" type="presParOf" srcId="{38EF1FB4-393D-4F7B-BF39-20389363D27D}" destId="{ABC4EAF8-9EDF-46E7-80B5-6DEA1DE76CD4}" srcOrd="3" destOrd="0" presId="urn:microsoft.com/office/officeart/2018/2/layout/IconCircleList"/>
    <dgm:cxn modelId="{B4A1B7FB-8734-4D09-86B8-75FCEECB0708}" type="presParOf" srcId="{38EF1FB4-393D-4F7B-BF39-20389363D27D}" destId="{82C6F517-715F-44B8-8F7E-DF0AEACCE5F4}" srcOrd="4" destOrd="0" presId="urn:microsoft.com/office/officeart/2018/2/layout/IconCircleList"/>
    <dgm:cxn modelId="{B833E46F-DEF6-4963-A007-56AF727B89CD}" type="presParOf" srcId="{82C6F517-715F-44B8-8F7E-DF0AEACCE5F4}" destId="{ED6E8EED-D660-4070-AD48-B22AB9F6514B}" srcOrd="0" destOrd="0" presId="urn:microsoft.com/office/officeart/2018/2/layout/IconCircleList"/>
    <dgm:cxn modelId="{A3BB5FD3-6090-415F-8E69-386D03ED3AF8}" type="presParOf" srcId="{82C6F517-715F-44B8-8F7E-DF0AEACCE5F4}" destId="{250E687E-73AB-40B4-87A7-7D0036F0BA64}" srcOrd="1" destOrd="0" presId="urn:microsoft.com/office/officeart/2018/2/layout/IconCircleList"/>
    <dgm:cxn modelId="{D8E88C32-5F93-4336-B758-8DA0B6F329B0}" type="presParOf" srcId="{82C6F517-715F-44B8-8F7E-DF0AEACCE5F4}" destId="{29BA9A10-2425-4F9D-83CB-8199B94EE8EA}" srcOrd="2" destOrd="0" presId="urn:microsoft.com/office/officeart/2018/2/layout/IconCircleList"/>
    <dgm:cxn modelId="{E1B7ADB4-8EAD-4BA1-B7A4-DC3772C5E71D}" type="presParOf" srcId="{82C6F517-715F-44B8-8F7E-DF0AEACCE5F4}" destId="{058C3CD2-7DFB-4A3B-A0EF-6B77522D2C50}" srcOrd="3" destOrd="0" presId="urn:microsoft.com/office/officeart/2018/2/layout/IconCircleList"/>
    <dgm:cxn modelId="{958EE1A5-77A3-44E4-9FFB-14CFD37DDD87}" type="presParOf" srcId="{38EF1FB4-393D-4F7B-BF39-20389363D27D}" destId="{7CC56FD4-0C94-489F-8111-6BFC4EAABD02}" srcOrd="5" destOrd="0" presId="urn:microsoft.com/office/officeart/2018/2/layout/IconCircleList"/>
    <dgm:cxn modelId="{9EA270E1-99C2-4135-ADE6-484BE6D6BE2C}" type="presParOf" srcId="{38EF1FB4-393D-4F7B-BF39-20389363D27D}" destId="{AD0C1E10-5830-4190-8DEE-F0A8416A790C}" srcOrd="6" destOrd="0" presId="urn:microsoft.com/office/officeart/2018/2/layout/IconCircleList"/>
    <dgm:cxn modelId="{3182737B-D94B-4F1A-9864-143868EF5DE0}" type="presParOf" srcId="{AD0C1E10-5830-4190-8DEE-F0A8416A790C}" destId="{34FE69B5-A901-49E1-8B7E-FA8A1FCAF28A}" srcOrd="0" destOrd="0" presId="urn:microsoft.com/office/officeart/2018/2/layout/IconCircleList"/>
    <dgm:cxn modelId="{ECF79D92-FB3D-4286-A729-9A3E488ADF47}" type="presParOf" srcId="{AD0C1E10-5830-4190-8DEE-F0A8416A790C}" destId="{BF04CA66-66E5-4769-A0FB-DA674ABB75FC}" srcOrd="1" destOrd="0" presId="urn:microsoft.com/office/officeart/2018/2/layout/IconCircleList"/>
    <dgm:cxn modelId="{8A864CF0-9CA6-471D-8DB9-0E36CD393A08}" type="presParOf" srcId="{AD0C1E10-5830-4190-8DEE-F0A8416A790C}" destId="{900B869A-9086-4A55-BC55-73E1CD3CC56B}" srcOrd="2" destOrd="0" presId="urn:microsoft.com/office/officeart/2018/2/layout/IconCircleList"/>
    <dgm:cxn modelId="{D5243151-8E58-42FA-A40F-43574CA2BA57}" type="presParOf" srcId="{AD0C1E10-5830-4190-8DEE-F0A8416A790C}" destId="{579A2CEE-01AB-47DC-91F4-63C54737A3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Simple CNN:</a:t>
          </a:r>
          <a:r>
            <a:rPr lang="en-US" b="0" i="0" dirty="0"/>
            <a:t> Achieved 49.51% accuracy after 5 epochs.</a:t>
          </a:r>
          <a:endParaRPr lang="en-US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Improved CNN:</a:t>
          </a:r>
          <a:r>
            <a:rPr lang="en-US" b="0" i="0" dirty="0"/>
            <a:t> Boosted performance to 66.94% accuracy after 30 epochs.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Metrics Overview:</a:t>
          </a:r>
          <a:r>
            <a:rPr lang="en-US" b="0" i="0" dirty="0"/>
            <a:t> Precision, recall, F1-score, and loss detailed for both models.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Performance Gain:</a:t>
          </a:r>
          <a:r>
            <a:rPr lang="en-US" b="0" i="0" dirty="0"/>
            <a:t> Accuracy improved by 17.43% through architectural enhancements.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E8B13016-B8EE-483A-8F64-A553FBAE74D3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669D7B03-CA06-4A97-B47D-2A9A332B945E}" type="pres">
      <dgm:prSet presAssocID="{59C93EC6-8F60-4D25-AD0E-7D664F11BBDB}" presName="compNode" presStyleCnt="0"/>
      <dgm:spPr/>
    </dgm:pt>
    <dgm:pt modelId="{96FF1878-7E1B-4C77-BB98-2B25AFEB31C2}" type="pres">
      <dgm:prSet presAssocID="{59C93EC6-8F60-4D25-AD0E-7D664F11BBDB}" presName="bgRect" presStyleLbl="bgShp" presStyleIdx="0" presStyleCnt="4"/>
      <dgm:spPr/>
    </dgm:pt>
    <dgm:pt modelId="{8D2F4224-7441-4B73-B5BF-B6644D9DE34D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6162130-F431-4385-A34E-792AE046124D}" type="pres">
      <dgm:prSet presAssocID="{59C93EC6-8F60-4D25-AD0E-7D664F11BBDB}" presName="spaceRect" presStyleCnt="0"/>
      <dgm:spPr/>
    </dgm:pt>
    <dgm:pt modelId="{8245CA6E-62D7-4C10-82B6-66E91CEC60DF}" type="pres">
      <dgm:prSet presAssocID="{59C93EC6-8F60-4D25-AD0E-7D664F11BBDB}" presName="parTx" presStyleLbl="revTx" presStyleIdx="0" presStyleCnt="4">
        <dgm:presLayoutVars>
          <dgm:chMax val="0"/>
          <dgm:chPref val="0"/>
        </dgm:presLayoutVars>
      </dgm:prSet>
      <dgm:spPr/>
    </dgm:pt>
    <dgm:pt modelId="{911E4600-3270-40BF-88C4-6704E0977876}" type="pres">
      <dgm:prSet presAssocID="{88071584-78ED-4926-ACE4-E2944CD2BDDF}" presName="sibTrans" presStyleCnt="0"/>
      <dgm:spPr/>
    </dgm:pt>
    <dgm:pt modelId="{D34DC2A3-03C8-4A6C-B447-91C914055357}" type="pres">
      <dgm:prSet presAssocID="{A8936C64-3798-4E92-8412-D2F6E2A2BF93}" presName="compNode" presStyleCnt="0"/>
      <dgm:spPr/>
    </dgm:pt>
    <dgm:pt modelId="{D43D5370-DBAC-42EE-830E-EFCB5414A4EB}" type="pres">
      <dgm:prSet presAssocID="{A8936C64-3798-4E92-8412-D2F6E2A2BF93}" presName="bgRect" presStyleLbl="bgShp" presStyleIdx="1" presStyleCnt="4"/>
      <dgm:spPr/>
    </dgm:pt>
    <dgm:pt modelId="{D41F7936-04F2-4CB9-97FF-9383E0AD42EB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ziune"/>
        </a:ext>
      </dgm:extLst>
    </dgm:pt>
    <dgm:pt modelId="{2D57E2E8-A8C8-4377-9182-33AFF27B260F}" type="pres">
      <dgm:prSet presAssocID="{A8936C64-3798-4E92-8412-D2F6E2A2BF93}" presName="spaceRect" presStyleCnt="0"/>
      <dgm:spPr/>
    </dgm:pt>
    <dgm:pt modelId="{D4C83E67-9701-48BC-8FED-7CF78375998E}" type="pres">
      <dgm:prSet presAssocID="{A8936C64-3798-4E92-8412-D2F6E2A2BF93}" presName="parTx" presStyleLbl="revTx" presStyleIdx="1" presStyleCnt="4">
        <dgm:presLayoutVars>
          <dgm:chMax val="0"/>
          <dgm:chPref val="0"/>
        </dgm:presLayoutVars>
      </dgm:prSet>
      <dgm:spPr/>
    </dgm:pt>
    <dgm:pt modelId="{DD50530A-070D-4660-A551-B1700A5CEF8C}" type="pres">
      <dgm:prSet presAssocID="{F1BEAE46-63FA-456E-82F9-FD81030A98A7}" presName="sibTrans" presStyleCnt="0"/>
      <dgm:spPr/>
    </dgm:pt>
    <dgm:pt modelId="{DAEB7F22-C423-4C7B-AB55-AFE310472011}" type="pres">
      <dgm:prSet presAssocID="{C14891A8-6347-4878-9BB4-9EA11282A087}" presName="compNode" presStyleCnt="0"/>
      <dgm:spPr/>
    </dgm:pt>
    <dgm:pt modelId="{B6AA1E71-E137-409E-A8FE-60F253CD69DA}" type="pres">
      <dgm:prSet presAssocID="{C14891A8-6347-4878-9BB4-9EA11282A087}" presName="bgRect" presStyleLbl="bgShp" presStyleIdx="2" presStyleCnt="4"/>
      <dgm:spPr/>
    </dgm:pt>
    <dgm:pt modelId="{88FD649D-67F2-4268-8316-6EB6D65DB7C7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ruri"/>
        </a:ext>
      </dgm:extLst>
    </dgm:pt>
    <dgm:pt modelId="{F86CA089-C7C9-4355-9C0E-F854EC822166}" type="pres">
      <dgm:prSet presAssocID="{C14891A8-6347-4878-9BB4-9EA11282A087}" presName="spaceRect" presStyleCnt="0"/>
      <dgm:spPr/>
    </dgm:pt>
    <dgm:pt modelId="{0F1C7A28-62B2-4A65-81E5-F2BF67B2F64C}" type="pres">
      <dgm:prSet presAssocID="{C14891A8-6347-4878-9BB4-9EA11282A087}" presName="parTx" presStyleLbl="revTx" presStyleIdx="2" presStyleCnt="4">
        <dgm:presLayoutVars>
          <dgm:chMax val="0"/>
          <dgm:chPref val="0"/>
        </dgm:presLayoutVars>
      </dgm:prSet>
      <dgm:spPr/>
    </dgm:pt>
    <dgm:pt modelId="{1B2B9219-CAB0-48D3-8F30-756D977A215B}" type="pres">
      <dgm:prSet presAssocID="{1DDFBE5E-D65C-41E1-992A-A6E89BAE9A8D}" presName="sibTrans" presStyleCnt="0"/>
      <dgm:spPr/>
    </dgm:pt>
    <dgm:pt modelId="{E2122F0B-9426-49DD-ADC9-3DD363BFC5D3}" type="pres">
      <dgm:prSet presAssocID="{2A901FFD-9610-4A42-9C67-B6D25FEF22F8}" presName="compNode" presStyleCnt="0"/>
      <dgm:spPr/>
    </dgm:pt>
    <dgm:pt modelId="{1FAFB875-5492-4202-A0FE-06930D6C2166}" type="pres">
      <dgm:prSet presAssocID="{2A901FFD-9610-4A42-9C67-B6D25FEF22F8}" presName="bgRect" presStyleLbl="bgShp" presStyleIdx="3" presStyleCnt="4"/>
      <dgm:spPr/>
    </dgm:pt>
    <dgm:pt modelId="{D809951B-2EB4-4BB7-9760-F5F879FAD8C2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Țintă"/>
        </a:ext>
      </dgm:extLst>
    </dgm:pt>
    <dgm:pt modelId="{02D7D27D-5DEF-4C1C-9F7F-114BE55AA98C}" type="pres">
      <dgm:prSet presAssocID="{2A901FFD-9610-4A42-9C67-B6D25FEF22F8}" presName="spaceRect" presStyleCnt="0"/>
      <dgm:spPr/>
    </dgm:pt>
    <dgm:pt modelId="{64A9BF9B-8C1E-4542-A9D6-F40D44FDD27A}" type="pres">
      <dgm:prSet presAssocID="{2A901FFD-9610-4A42-9C67-B6D25FEF22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45A544-21E4-4A6F-8206-55D6E5306695}" type="presOf" srcId="{8EFEA60F-D8CF-4582-984C-ECE7EF83DA39}" destId="{E8B13016-B8EE-483A-8F64-A553FBAE74D3}" srcOrd="0" destOrd="0" presId="urn:microsoft.com/office/officeart/2018/2/layout/IconVerticalSolidList"/>
    <dgm:cxn modelId="{2FB95B7E-BD2C-449B-9749-156C52F92CE8}" type="presOf" srcId="{A8936C64-3798-4E92-8412-D2F6E2A2BF93}" destId="{D4C83E67-9701-48BC-8FED-7CF78375998E}" srcOrd="0" destOrd="0" presId="urn:microsoft.com/office/officeart/2018/2/layout/IconVerticalSolid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E0F88DA8-2F6C-4AFC-9935-E93B4D618C89}" type="presOf" srcId="{2A901FFD-9610-4A42-9C67-B6D25FEF22F8}" destId="{64A9BF9B-8C1E-4542-A9D6-F40D44FDD27A}" srcOrd="0" destOrd="0" presId="urn:microsoft.com/office/officeart/2018/2/layout/IconVerticalSolid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FBD1D5F7-136B-4B79-B51C-69E1F0DDD566}" type="presOf" srcId="{59C93EC6-8F60-4D25-AD0E-7D664F11BBDB}" destId="{8245CA6E-62D7-4C10-82B6-66E91CEC60DF}" srcOrd="0" destOrd="0" presId="urn:microsoft.com/office/officeart/2018/2/layout/IconVerticalSolidList"/>
    <dgm:cxn modelId="{B07762F9-A15D-4765-9B67-6C3D7CEC8235}" type="presOf" srcId="{C14891A8-6347-4878-9BB4-9EA11282A087}" destId="{0F1C7A28-62B2-4A65-81E5-F2BF67B2F64C}" srcOrd="0" destOrd="0" presId="urn:microsoft.com/office/officeart/2018/2/layout/IconVerticalSolidList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FD05665D-3946-4C66-8D3F-ECBFEC26F22F}" type="presParOf" srcId="{E8B13016-B8EE-483A-8F64-A553FBAE74D3}" destId="{669D7B03-CA06-4A97-B47D-2A9A332B945E}" srcOrd="0" destOrd="0" presId="urn:microsoft.com/office/officeart/2018/2/layout/IconVerticalSolidList"/>
    <dgm:cxn modelId="{17EADD50-907B-4549-B17C-0D122F492274}" type="presParOf" srcId="{669D7B03-CA06-4A97-B47D-2A9A332B945E}" destId="{96FF1878-7E1B-4C77-BB98-2B25AFEB31C2}" srcOrd="0" destOrd="0" presId="urn:microsoft.com/office/officeart/2018/2/layout/IconVerticalSolidList"/>
    <dgm:cxn modelId="{556CB3C7-FC59-4A25-8AC5-A1709C944A9B}" type="presParOf" srcId="{669D7B03-CA06-4A97-B47D-2A9A332B945E}" destId="{8D2F4224-7441-4B73-B5BF-B6644D9DE34D}" srcOrd="1" destOrd="0" presId="urn:microsoft.com/office/officeart/2018/2/layout/IconVerticalSolidList"/>
    <dgm:cxn modelId="{846BB2C0-3FCE-4DDB-98D0-07D8C4751BB8}" type="presParOf" srcId="{669D7B03-CA06-4A97-B47D-2A9A332B945E}" destId="{46162130-F431-4385-A34E-792AE046124D}" srcOrd="2" destOrd="0" presId="urn:microsoft.com/office/officeart/2018/2/layout/IconVerticalSolidList"/>
    <dgm:cxn modelId="{4EB4E283-0994-4CEB-8DAE-DF44D9859B28}" type="presParOf" srcId="{669D7B03-CA06-4A97-B47D-2A9A332B945E}" destId="{8245CA6E-62D7-4C10-82B6-66E91CEC60DF}" srcOrd="3" destOrd="0" presId="urn:microsoft.com/office/officeart/2018/2/layout/IconVerticalSolidList"/>
    <dgm:cxn modelId="{783830B2-F978-4CE7-AE19-5D1F2B16FB72}" type="presParOf" srcId="{E8B13016-B8EE-483A-8F64-A553FBAE74D3}" destId="{911E4600-3270-40BF-88C4-6704E0977876}" srcOrd="1" destOrd="0" presId="urn:microsoft.com/office/officeart/2018/2/layout/IconVerticalSolidList"/>
    <dgm:cxn modelId="{D1B26BC2-2F58-40F2-913E-DF71A5FC699F}" type="presParOf" srcId="{E8B13016-B8EE-483A-8F64-A553FBAE74D3}" destId="{D34DC2A3-03C8-4A6C-B447-91C914055357}" srcOrd="2" destOrd="0" presId="urn:microsoft.com/office/officeart/2018/2/layout/IconVerticalSolidList"/>
    <dgm:cxn modelId="{09597B22-C18E-404C-84C8-5EDC422186E6}" type="presParOf" srcId="{D34DC2A3-03C8-4A6C-B447-91C914055357}" destId="{D43D5370-DBAC-42EE-830E-EFCB5414A4EB}" srcOrd="0" destOrd="0" presId="urn:microsoft.com/office/officeart/2018/2/layout/IconVerticalSolidList"/>
    <dgm:cxn modelId="{AB406F01-D5F4-40D9-BB1A-A203E14BD1F3}" type="presParOf" srcId="{D34DC2A3-03C8-4A6C-B447-91C914055357}" destId="{D41F7936-04F2-4CB9-97FF-9383E0AD42EB}" srcOrd="1" destOrd="0" presId="urn:microsoft.com/office/officeart/2018/2/layout/IconVerticalSolidList"/>
    <dgm:cxn modelId="{59616FA8-EFD6-4E2B-B321-18DF773A3897}" type="presParOf" srcId="{D34DC2A3-03C8-4A6C-B447-91C914055357}" destId="{2D57E2E8-A8C8-4377-9182-33AFF27B260F}" srcOrd="2" destOrd="0" presId="urn:microsoft.com/office/officeart/2018/2/layout/IconVerticalSolidList"/>
    <dgm:cxn modelId="{AF20F9B2-4A74-43EF-9249-ABCE946129F5}" type="presParOf" srcId="{D34DC2A3-03C8-4A6C-B447-91C914055357}" destId="{D4C83E67-9701-48BC-8FED-7CF78375998E}" srcOrd="3" destOrd="0" presId="urn:microsoft.com/office/officeart/2018/2/layout/IconVerticalSolidList"/>
    <dgm:cxn modelId="{953CBB34-8767-440E-9631-0740BC950C73}" type="presParOf" srcId="{E8B13016-B8EE-483A-8F64-A553FBAE74D3}" destId="{DD50530A-070D-4660-A551-B1700A5CEF8C}" srcOrd="3" destOrd="0" presId="urn:microsoft.com/office/officeart/2018/2/layout/IconVerticalSolidList"/>
    <dgm:cxn modelId="{0BA14A9C-F2E4-4551-92FD-FCF83E238DA4}" type="presParOf" srcId="{E8B13016-B8EE-483A-8F64-A553FBAE74D3}" destId="{DAEB7F22-C423-4C7B-AB55-AFE310472011}" srcOrd="4" destOrd="0" presId="urn:microsoft.com/office/officeart/2018/2/layout/IconVerticalSolidList"/>
    <dgm:cxn modelId="{067FB1D7-B5E3-4182-92B2-F73CFDB476B7}" type="presParOf" srcId="{DAEB7F22-C423-4C7B-AB55-AFE310472011}" destId="{B6AA1E71-E137-409E-A8FE-60F253CD69DA}" srcOrd="0" destOrd="0" presId="urn:microsoft.com/office/officeart/2018/2/layout/IconVerticalSolidList"/>
    <dgm:cxn modelId="{FB01550C-5595-4348-9B30-824D9B692E48}" type="presParOf" srcId="{DAEB7F22-C423-4C7B-AB55-AFE310472011}" destId="{88FD649D-67F2-4268-8316-6EB6D65DB7C7}" srcOrd="1" destOrd="0" presId="urn:microsoft.com/office/officeart/2018/2/layout/IconVerticalSolidList"/>
    <dgm:cxn modelId="{B668667A-020F-496F-862B-766419EAD594}" type="presParOf" srcId="{DAEB7F22-C423-4C7B-AB55-AFE310472011}" destId="{F86CA089-C7C9-4355-9C0E-F854EC822166}" srcOrd="2" destOrd="0" presId="urn:microsoft.com/office/officeart/2018/2/layout/IconVerticalSolidList"/>
    <dgm:cxn modelId="{53E0A72D-4819-457B-A4F0-7F564CCC829A}" type="presParOf" srcId="{DAEB7F22-C423-4C7B-AB55-AFE310472011}" destId="{0F1C7A28-62B2-4A65-81E5-F2BF67B2F64C}" srcOrd="3" destOrd="0" presId="urn:microsoft.com/office/officeart/2018/2/layout/IconVerticalSolidList"/>
    <dgm:cxn modelId="{AC254C9B-52AE-4260-BC30-24DBE830287B}" type="presParOf" srcId="{E8B13016-B8EE-483A-8F64-A553FBAE74D3}" destId="{1B2B9219-CAB0-48D3-8F30-756D977A215B}" srcOrd="5" destOrd="0" presId="urn:microsoft.com/office/officeart/2018/2/layout/IconVerticalSolidList"/>
    <dgm:cxn modelId="{E3F41901-5641-4CB9-973E-79BAA2B2F684}" type="presParOf" srcId="{E8B13016-B8EE-483A-8F64-A553FBAE74D3}" destId="{E2122F0B-9426-49DD-ADC9-3DD363BFC5D3}" srcOrd="6" destOrd="0" presId="urn:microsoft.com/office/officeart/2018/2/layout/IconVerticalSolidList"/>
    <dgm:cxn modelId="{6EC2DA99-9401-4E28-9FEF-D76A87AFC1C9}" type="presParOf" srcId="{E2122F0B-9426-49DD-ADC9-3DD363BFC5D3}" destId="{1FAFB875-5492-4202-A0FE-06930D6C2166}" srcOrd="0" destOrd="0" presId="urn:microsoft.com/office/officeart/2018/2/layout/IconVerticalSolidList"/>
    <dgm:cxn modelId="{99574C3E-3FD9-4840-B253-31197D0BA214}" type="presParOf" srcId="{E2122F0B-9426-49DD-ADC9-3DD363BFC5D3}" destId="{D809951B-2EB4-4BB7-9760-F5F879FAD8C2}" srcOrd="1" destOrd="0" presId="urn:microsoft.com/office/officeart/2018/2/layout/IconVerticalSolidList"/>
    <dgm:cxn modelId="{C4BCCBEB-3DBD-4472-B854-50EDBC8A1915}" type="presParOf" srcId="{E2122F0B-9426-49DD-ADC9-3DD363BFC5D3}" destId="{02D7D27D-5DEF-4C1C-9F7F-114BE55AA98C}" srcOrd="2" destOrd="0" presId="urn:microsoft.com/office/officeart/2018/2/layout/IconVerticalSolidList"/>
    <dgm:cxn modelId="{4978DA9A-6C0B-4982-97AE-9EC67E119BC3}" type="presParOf" srcId="{E2122F0B-9426-49DD-ADC9-3DD363BFC5D3}" destId="{64A9BF9B-8C1E-4542-A9D6-F40D44FDD2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dirty="0"/>
            <a:t>Architecture Overview:</a:t>
          </a:r>
          <a:r>
            <a:rPr lang="en-US" sz="1100" b="0" i="0" dirty="0"/>
            <a:t> Backend: Flask; Frontend: Vue.js; Integrated for real-time processing.</a:t>
          </a:r>
          <a:endParaRPr lang="en-US" sz="1100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dirty="0"/>
            <a:t>Key Features:</a:t>
          </a:r>
          <a:r>
            <a:rPr lang="en-US" sz="1100" b="0" i="0" dirty="0"/>
            <a:t> Drag-and-drop image upload, real-time disease prediction, confidence scoring.</a:t>
          </a:r>
          <a:endParaRPr lang="en-US" sz="1100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dirty="0"/>
            <a:t>Deployment Strategy:</a:t>
          </a:r>
          <a:r>
            <a:rPr lang="en-US" sz="1100" b="0" i="0" dirty="0"/>
            <a:t> Packaged using </a:t>
          </a:r>
          <a:r>
            <a:rPr lang="en-US" sz="1100" b="0" i="0" dirty="0" err="1"/>
            <a:t>PyInstaller</a:t>
          </a:r>
          <a:r>
            <a:rPr lang="en-US" sz="1100" b="0" i="0" dirty="0"/>
            <a:t> for easy execution on user systems.</a:t>
          </a:r>
          <a:endParaRPr lang="en-US" sz="1100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dirty="0"/>
            <a:t>Interface Design:</a:t>
          </a:r>
          <a:r>
            <a:rPr lang="en-US" sz="1100" b="0" i="0" dirty="0"/>
            <a:t> User-friendly and intuitive, facilitating quick adoption by non-experts.</a:t>
          </a:r>
          <a:endParaRPr lang="en-US" sz="1100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C74FD41A-4710-4507-B41F-8AB6A7115FE0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8141BD1B-0FE1-46B2-A7F6-77F0CCB6E892}" type="pres">
      <dgm:prSet presAssocID="{59C93EC6-8F60-4D25-AD0E-7D664F11BBDB}" presName="compNode" presStyleCnt="0"/>
      <dgm:spPr/>
    </dgm:pt>
    <dgm:pt modelId="{9D3E0ACF-39F3-4671-84B1-1916CBC0D98F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os"/>
        </a:ext>
      </dgm:extLst>
    </dgm:pt>
    <dgm:pt modelId="{5763B875-5404-4D6E-8896-E5AF2DACD2CC}" type="pres">
      <dgm:prSet presAssocID="{59C93EC6-8F60-4D25-AD0E-7D664F11BBDB}" presName="spaceRect" presStyleCnt="0"/>
      <dgm:spPr/>
    </dgm:pt>
    <dgm:pt modelId="{A5D62B94-D78A-48CE-9582-44983ED8AB25}" type="pres">
      <dgm:prSet presAssocID="{59C93EC6-8F60-4D25-AD0E-7D664F11BBDB}" presName="textRect" presStyleLbl="revTx" presStyleIdx="0" presStyleCnt="4">
        <dgm:presLayoutVars>
          <dgm:chMax val="1"/>
          <dgm:chPref val="1"/>
        </dgm:presLayoutVars>
      </dgm:prSet>
      <dgm:spPr/>
    </dgm:pt>
    <dgm:pt modelId="{15833E56-BE92-43F3-BB20-90AA6E4F7934}" type="pres">
      <dgm:prSet presAssocID="{88071584-78ED-4926-ACE4-E2944CD2BDDF}" presName="sibTrans" presStyleCnt="0"/>
      <dgm:spPr/>
    </dgm:pt>
    <dgm:pt modelId="{08BF744A-5950-45D7-89B5-14629A18A5BD}" type="pres">
      <dgm:prSet presAssocID="{A8936C64-3798-4E92-8412-D2F6E2A2BF93}" presName="compNode" presStyleCnt="0"/>
      <dgm:spPr/>
    </dgm:pt>
    <dgm:pt modelId="{E3A32449-E67F-494F-8B52-ADECB758FFC8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stă"/>
        </a:ext>
      </dgm:extLst>
    </dgm:pt>
    <dgm:pt modelId="{FE1C4473-0F48-40DA-A3B2-3153E02966B4}" type="pres">
      <dgm:prSet presAssocID="{A8936C64-3798-4E92-8412-D2F6E2A2BF93}" presName="spaceRect" presStyleCnt="0"/>
      <dgm:spPr/>
    </dgm:pt>
    <dgm:pt modelId="{C11A51D7-1C70-4A6C-A1A3-9868D6B0B9EA}" type="pres">
      <dgm:prSet presAssocID="{A8936C64-3798-4E92-8412-D2F6E2A2BF93}" presName="textRect" presStyleLbl="revTx" presStyleIdx="1" presStyleCnt="4">
        <dgm:presLayoutVars>
          <dgm:chMax val="1"/>
          <dgm:chPref val="1"/>
        </dgm:presLayoutVars>
      </dgm:prSet>
      <dgm:spPr/>
    </dgm:pt>
    <dgm:pt modelId="{559A23AA-2051-454F-8E6E-28AF31710660}" type="pres">
      <dgm:prSet presAssocID="{F1BEAE46-63FA-456E-82F9-FD81030A98A7}" presName="sibTrans" presStyleCnt="0"/>
      <dgm:spPr/>
    </dgm:pt>
    <dgm:pt modelId="{D222507F-1D07-4860-8E8E-47E78B2CBC03}" type="pres">
      <dgm:prSet presAssocID="{C14891A8-6347-4878-9BB4-9EA11282A087}" presName="compNode" presStyleCnt="0"/>
      <dgm:spPr/>
    </dgm:pt>
    <dgm:pt modelId="{9E761B5A-3963-4666-A5B0-72C025B53B68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F504D0A9-2D78-48FB-A2BF-115825D12490}" type="pres">
      <dgm:prSet presAssocID="{C14891A8-6347-4878-9BB4-9EA11282A087}" presName="spaceRect" presStyleCnt="0"/>
      <dgm:spPr/>
    </dgm:pt>
    <dgm:pt modelId="{AF820702-880B-4E75-AECE-52D2C1045875}" type="pres">
      <dgm:prSet presAssocID="{C14891A8-6347-4878-9BB4-9EA11282A087}" presName="textRect" presStyleLbl="revTx" presStyleIdx="2" presStyleCnt="4">
        <dgm:presLayoutVars>
          <dgm:chMax val="1"/>
          <dgm:chPref val="1"/>
        </dgm:presLayoutVars>
      </dgm:prSet>
      <dgm:spPr/>
    </dgm:pt>
    <dgm:pt modelId="{84FAD3F1-F993-421A-9579-0923B99A9D3F}" type="pres">
      <dgm:prSet presAssocID="{1DDFBE5E-D65C-41E1-992A-A6E89BAE9A8D}" presName="sibTrans" presStyleCnt="0"/>
      <dgm:spPr/>
    </dgm:pt>
    <dgm:pt modelId="{BB0486EE-6708-492E-9393-1D88C0C19238}" type="pres">
      <dgm:prSet presAssocID="{2A901FFD-9610-4A42-9C67-B6D25FEF22F8}" presName="compNode" presStyleCnt="0"/>
      <dgm:spPr/>
    </dgm:pt>
    <dgm:pt modelId="{A37D7737-2048-4697-B25E-935D702291B1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are"/>
        </a:ext>
      </dgm:extLst>
    </dgm:pt>
    <dgm:pt modelId="{F1330EAF-CCF7-4555-AD7B-B31BBBA04FC7}" type="pres">
      <dgm:prSet presAssocID="{2A901FFD-9610-4A42-9C67-B6D25FEF22F8}" presName="spaceRect" presStyleCnt="0"/>
      <dgm:spPr/>
    </dgm:pt>
    <dgm:pt modelId="{49410351-6F33-4251-BEBB-03AE6A23585E}" type="pres">
      <dgm:prSet presAssocID="{2A901FFD-9610-4A42-9C67-B6D25FEF22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3A266E-D070-4922-A45F-0FC35C720444}" type="presOf" srcId="{A8936C64-3798-4E92-8412-D2F6E2A2BF93}" destId="{C11A51D7-1C70-4A6C-A1A3-9868D6B0B9EA}" srcOrd="0" destOrd="0" presId="urn:microsoft.com/office/officeart/2018/2/layout/IconLabelList"/>
    <dgm:cxn modelId="{52A5AA53-22CF-4DF9-ABF1-9FF4A391494C}" type="presOf" srcId="{59C93EC6-8F60-4D25-AD0E-7D664F11BBDB}" destId="{A5D62B94-D78A-48CE-9582-44983ED8AB25}" srcOrd="0" destOrd="0" presId="urn:microsoft.com/office/officeart/2018/2/layout/IconLabelList"/>
    <dgm:cxn modelId="{E1EBA854-857B-4B73-874B-D7E225367E1A}" type="presOf" srcId="{2A901FFD-9610-4A42-9C67-B6D25FEF22F8}" destId="{49410351-6F33-4251-BEBB-03AE6A23585E}" srcOrd="0" destOrd="0" presId="urn:microsoft.com/office/officeart/2018/2/layout/IconLabelList"/>
    <dgm:cxn modelId="{FB583C7E-2382-4BDF-A26D-97EB2DB5614E}" type="presOf" srcId="{C14891A8-6347-4878-9BB4-9EA11282A087}" destId="{AF820702-880B-4E75-AECE-52D2C1045875}" srcOrd="0" destOrd="0" presId="urn:microsoft.com/office/officeart/2018/2/layout/IconLabel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36B57CEE-B4B4-4D01-8FE5-ACDC1D1F810E}" type="presOf" srcId="{8EFEA60F-D8CF-4582-984C-ECE7EF83DA39}" destId="{C74FD41A-4710-4507-B41F-8AB6A7115FE0}" srcOrd="0" destOrd="0" presId="urn:microsoft.com/office/officeart/2018/2/layout/IconLabel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97241F41-5E55-45F4-817F-3DF9F94EFF20}" type="presParOf" srcId="{C74FD41A-4710-4507-B41F-8AB6A7115FE0}" destId="{8141BD1B-0FE1-46B2-A7F6-77F0CCB6E892}" srcOrd="0" destOrd="0" presId="urn:microsoft.com/office/officeart/2018/2/layout/IconLabelList"/>
    <dgm:cxn modelId="{C5380EC5-C5C2-4ABE-8F02-4BF8CDF25357}" type="presParOf" srcId="{8141BD1B-0FE1-46B2-A7F6-77F0CCB6E892}" destId="{9D3E0ACF-39F3-4671-84B1-1916CBC0D98F}" srcOrd="0" destOrd="0" presId="urn:microsoft.com/office/officeart/2018/2/layout/IconLabelList"/>
    <dgm:cxn modelId="{7D7BE665-3E34-4711-8F06-37DC5C76073C}" type="presParOf" srcId="{8141BD1B-0FE1-46B2-A7F6-77F0CCB6E892}" destId="{5763B875-5404-4D6E-8896-E5AF2DACD2CC}" srcOrd="1" destOrd="0" presId="urn:microsoft.com/office/officeart/2018/2/layout/IconLabelList"/>
    <dgm:cxn modelId="{5C36CF3D-A064-42CD-A433-F86DB4C96568}" type="presParOf" srcId="{8141BD1B-0FE1-46B2-A7F6-77F0CCB6E892}" destId="{A5D62B94-D78A-48CE-9582-44983ED8AB25}" srcOrd="2" destOrd="0" presId="urn:microsoft.com/office/officeart/2018/2/layout/IconLabelList"/>
    <dgm:cxn modelId="{333DF22A-4821-4ECD-8EC5-A374F0D4CC9D}" type="presParOf" srcId="{C74FD41A-4710-4507-B41F-8AB6A7115FE0}" destId="{15833E56-BE92-43F3-BB20-90AA6E4F7934}" srcOrd="1" destOrd="0" presId="urn:microsoft.com/office/officeart/2018/2/layout/IconLabelList"/>
    <dgm:cxn modelId="{453D59D0-5F94-4AE7-884A-116B3DBBFAC4}" type="presParOf" srcId="{C74FD41A-4710-4507-B41F-8AB6A7115FE0}" destId="{08BF744A-5950-45D7-89B5-14629A18A5BD}" srcOrd="2" destOrd="0" presId="urn:microsoft.com/office/officeart/2018/2/layout/IconLabelList"/>
    <dgm:cxn modelId="{581CB35B-8AD2-4DF1-8FAC-65B55B56062B}" type="presParOf" srcId="{08BF744A-5950-45D7-89B5-14629A18A5BD}" destId="{E3A32449-E67F-494F-8B52-ADECB758FFC8}" srcOrd="0" destOrd="0" presId="urn:microsoft.com/office/officeart/2018/2/layout/IconLabelList"/>
    <dgm:cxn modelId="{93D6706A-8FDA-4587-8DDC-F9F5E9A0F6F8}" type="presParOf" srcId="{08BF744A-5950-45D7-89B5-14629A18A5BD}" destId="{FE1C4473-0F48-40DA-A3B2-3153E02966B4}" srcOrd="1" destOrd="0" presId="urn:microsoft.com/office/officeart/2018/2/layout/IconLabelList"/>
    <dgm:cxn modelId="{3DB355A0-9A02-48DD-A1AE-1C17B400256D}" type="presParOf" srcId="{08BF744A-5950-45D7-89B5-14629A18A5BD}" destId="{C11A51D7-1C70-4A6C-A1A3-9868D6B0B9EA}" srcOrd="2" destOrd="0" presId="urn:microsoft.com/office/officeart/2018/2/layout/IconLabelList"/>
    <dgm:cxn modelId="{E2691AE5-C9D5-4D09-B58D-62E2B003F683}" type="presParOf" srcId="{C74FD41A-4710-4507-B41F-8AB6A7115FE0}" destId="{559A23AA-2051-454F-8E6E-28AF31710660}" srcOrd="3" destOrd="0" presId="urn:microsoft.com/office/officeart/2018/2/layout/IconLabelList"/>
    <dgm:cxn modelId="{0313FF78-0268-42B9-A214-77EF128E451D}" type="presParOf" srcId="{C74FD41A-4710-4507-B41F-8AB6A7115FE0}" destId="{D222507F-1D07-4860-8E8E-47E78B2CBC03}" srcOrd="4" destOrd="0" presId="urn:microsoft.com/office/officeart/2018/2/layout/IconLabelList"/>
    <dgm:cxn modelId="{FF460CA4-41DF-429F-86C5-AC9A42F40CCE}" type="presParOf" srcId="{D222507F-1D07-4860-8E8E-47E78B2CBC03}" destId="{9E761B5A-3963-4666-A5B0-72C025B53B68}" srcOrd="0" destOrd="0" presId="urn:microsoft.com/office/officeart/2018/2/layout/IconLabelList"/>
    <dgm:cxn modelId="{C39DA6FC-1A34-4745-934A-4353A8FD574E}" type="presParOf" srcId="{D222507F-1D07-4860-8E8E-47E78B2CBC03}" destId="{F504D0A9-2D78-48FB-A2BF-115825D12490}" srcOrd="1" destOrd="0" presId="urn:microsoft.com/office/officeart/2018/2/layout/IconLabelList"/>
    <dgm:cxn modelId="{2DFE9B0A-0276-489C-AAFB-A479C4E814A0}" type="presParOf" srcId="{D222507F-1D07-4860-8E8E-47E78B2CBC03}" destId="{AF820702-880B-4E75-AECE-52D2C1045875}" srcOrd="2" destOrd="0" presId="urn:microsoft.com/office/officeart/2018/2/layout/IconLabelList"/>
    <dgm:cxn modelId="{01B3199A-0DC0-4EEA-AC2E-CB27CAF276DB}" type="presParOf" srcId="{C74FD41A-4710-4507-B41F-8AB6A7115FE0}" destId="{84FAD3F1-F993-421A-9579-0923B99A9D3F}" srcOrd="5" destOrd="0" presId="urn:microsoft.com/office/officeart/2018/2/layout/IconLabelList"/>
    <dgm:cxn modelId="{13695A09-FAC3-4DCF-B2EA-C7CA806CCA06}" type="presParOf" srcId="{C74FD41A-4710-4507-B41F-8AB6A7115FE0}" destId="{BB0486EE-6708-492E-9393-1D88C0C19238}" srcOrd="6" destOrd="0" presId="urn:microsoft.com/office/officeart/2018/2/layout/IconLabelList"/>
    <dgm:cxn modelId="{AF280E32-692B-4897-9EFB-24323898C514}" type="presParOf" srcId="{BB0486EE-6708-492E-9393-1D88C0C19238}" destId="{A37D7737-2048-4697-B25E-935D702291B1}" srcOrd="0" destOrd="0" presId="urn:microsoft.com/office/officeart/2018/2/layout/IconLabelList"/>
    <dgm:cxn modelId="{7703B103-369C-4FC1-9FCC-9D7C55EED4D2}" type="presParOf" srcId="{BB0486EE-6708-492E-9393-1D88C0C19238}" destId="{F1330EAF-CCF7-4555-AD7B-B31BBBA04FC7}" srcOrd="1" destOrd="0" presId="urn:microsoft.com/office/officeart/2018/2/layout/IconLabelList"/>
    <dgm:cxn modelId="{E9C7A3AC-78CF-4935-9799-3FEE42095163}" type="presParOf" srcId="{BB0486EE-6708-492E-9393-1D88C0C19238}" destId="{49410351-6F33-4251-BEBB-03AE6A2358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Dataset Imbalance:</a:t>
          </a:r>
          <a:r>
            <a:rPr lang="en-US" sz="1800" b="0" i="0" dirty="0"/>
            <a:t> Class imbalance affects model generalization and bias.</a:t>
          </a:r>
          <a:endParaRPr lang="en-US" sz="1800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Current Accuracy Gap:</a:t>
          </a:r>
          <a:r>
            <a:rPr lang="en-US" b="0" i="0" dirty="0"/>
            <a:t> Achieved 66.94% vs. 97% in state-of-the-art benchmarks.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Proposed Improvements:</a:t>
          </a:r>
          <a:r>
            <a:rPr lang="en-US" b="0" i="0" dirty="0"/>
            <a:t> </a:t>
          </a:r>
          <a:r>
            <a:rPr lang="ro-RO" b="0" i="0" dirty="0"/>
            <a:t>Data </a:t>
          </a:r>
          <a:r>
            <a:rPr lang="ro-RO" b="0" i="0" dirty="0" err="1"/>
            <a:t>augmentation</a:t>
          </a:r>
          <a:r>
            <a:rPr lang="ro-RO" b="0" i="0" dirty="0"/>
            <a:t>, transfer </a:t>
          </a:r>
          <a:r>
            <a:rPr lang="ro-RO" b="0" i="0" dirty="0" err="1"/>
            <a:t>learning</a:t>
          </a:r>
          <a:r>
            <a:rPr lang="ro-RO" b="0" i="0" dirty="0"/>
            <a:t> (</a:t>
          </a:r>
          <a:r>
            <a:rPr lang="ro-RO" b="0" i="0" dirty="0" err="1"/>
            <a:t>ResNet</a:t>
          </a:r>
          <a:r>
            <a:rPr lang="ro-RO" b="0" i="0" dirty="0"/>
            <a:t>, </a:t>
          </a:r>
          <a:r>
            <a:rPr lang="ro-RO" b="0" i="0" dirty="0" err="1"/>
            <a:t>EfficientNet</a:t>
          </a:r>
          <a:r>
            <a:rPr lang="ro-RO" b="0" i="0" dirty="0"/>
            <a:t>), mobile </a:t>
          </a:r>
          <a:r>
            <a:rPr lang="ro-RO" b="0" i="0" dirty="0" err="1"/>
            <a:t>app</a:t>
          </a:r>
          <a:r>
            <a:rPr lang="ro-RO" b="0" i="0" dirty="0"/>
            <a:t> </a:t>
          </a:r>
          <a:r>
            <a:rPr lang="ro-RO" b="0" i="0" dirty="0" err="1"/>
            <a:t>deployment</a:t>
          </a:r>
          <a:r>
            <a:rPr lang="ro-RO" b="0" i="0" dirty="0"/>
            <a:t>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Real-Time Segmentation:</a:t>
          </a:r>
          <a:r>
            <a:rPr lang="en-US" b="0" i="0" dirty="0"/>
            <a:t> Future goal to implement fine-grained lesion segmentation.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B0F488D7-AECB-4F4D-9469-0B2445F922A9}" type="pres">
      <dgm:prSet presAssocID="{8EFEA60F-D8CF-4582-984C-ECE7EF83DA39}" presName="root" presStyleCnt="0">
        <dgm:presLayoutVars>
          <dgm:dir/>
          <dgm:resizeHandles val="exact"/>
        </dgm:presLayoutVars>
      </dgm:prSet>
      <dgm:spPr/>
    </dgm:pt>
    <dgm:pt modelId="{2DB2D3E0-B1E1-4404-93B3-19AACDFAEEEA}" type="pres">
      <dgm:prSet presAssocID="{8EFEA60F-D8CF-4582-984C-ECE7EF83DA39}" presName="container" presStyleCnt="0">
        <dgm:presLayoutVars>
          <dgm:dir/>
          <dgm:resizeHandles val="exact"/>
        </dgm:presLayoutVars>
      </dgm:prSet>
      <dgm:spPr/>
    </dgm:pt>
    <dgm:pt modelId="{35C7F368-0F1F-45D1-839D-04B8B125FB43}" type="pres">
      <dgm:prSet presAssocID="{59C93EC6-8F60-4D25-AD0E-7D664F11BBDB}" presName="compNode" presStyleCnt="0"/>
      <dgm:spPr/>
    </dgm:pt>
    <dgm:pt modelId="{BCAA6AF3-1E7D-48D4-A50A-B92E7629885C}" type="pres">
      <dgm:prSet presAssocID="{59C93EC6-8F60-4D25-AD0E-7D664F11BBDB}" presName="iconBgRect" presStyleLbl="bgShp" presStyleIdx="0" presStyleCnt="4"/>
      <dgm:spPr/>
    </dgm:pt>
    <dgm:pt modelId="{B67CCC7D-76B3-458B-AFC8-9253900C4B5A}" type="pres">
      <dgm:prSet presAssocID="{59C93EC6-8F60-4D25-AD0E-7D664F11BB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FE7B63C-1588-413A-B4EE-2C474C9FF7A0}" type="pres">
      <dgm:prSet presAssocID="{59C93EC6-8F60-4D25-AD0E-7D664F11BBDB}" presName="spaceRect" presStyleCnt="0"/>
      <dgm:spPr/>
    </dgm:pt>
    <dgm:pt modelId="{29778E95-335D-4AFF-9935-65D115D807C5}" type="pres">
      <dgm:prSet presAssocID="{59C93EC6-8F60-4D25-AD0E-7D664F11BBDB}" presName="textRect" presStyleLbl="revTx" presStyleIdx="0" presStyleCnt="4">
        <dgm:presLayoutVars>
          <dgm:chMax val="1"/>
          <dgm:chPref val="1"/>
        </dgm:presLayoutVars>
      </dgm:prSet>
      <dgm:spPr/>
    </dgm:pt>
    <dgm:pt modelId="{89CADFCD-CC51-4C06-B1F5-FA957BE55522}" type="pres">
      <dgm:prSet presAssocID="{88071584-78ED-4926-ACE4-E2944CD2BDDF}" presName="sibTrans" presStyleLbl="sibTrans2D1" presStyleIdx="0" presStyleCnt="0"/>
      <dgm:spPr/>
    </dgm:pt>
    <dgm:pt modelId="{02E84EE8-D094-41D8-85B5-6DEB3A457192}" type="pres">
      <dgm:prSet presAssocID="{A8936C64-3798-4E92-8412-D2F6E2A2BF93}" presName="compNode" presStyleCnt="0"/>
      <dgm:spPr/>
    </dgm:pt>
    <dgm:pt modelId="{924C89C8-D9FA-4087-A0C5-BAC679F9A26A}" type="pres">
      <dgm:prSet presAssocID="{A8936C64-3798-4E92-8412-D2F6E2A2BF93}" presName="iconBgRect" presStyleLbl="bgShp" presStyleIdx="1" presStyleCnt="4"/>
      <dgm:spPr/>
    </dgm:pt>
    <dgm:pt modelId="{36505B1F-0A94-4558-A915-A7DBDD3507EC}" type="pres">
      <dgm:prSet presAssocID="{A8936C64-3798-4E92-8412-D2F6E2A2BF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a"/>
        </a:ext>
      </dgm:extLst>
    </dgm:pt>
    <dgm:pt modelId="{9F8CD76F-FA4B-4EDA-A36D-1562D4C6B35A}" type="pres">
      <dgm:prSet presAssocID="{A8936C64-3798-4E92-8412-D2F6E2A2BF93}" presName="spaceRect" presStyleCnt="0"/>
      <dgm:spPr/>
    </dgm:pt>
    <dgm:pt modelId="{201D20AD-8EAC-48E4-A206-CF20AB7AE621}" type="pres">
      <dgm:prSet presAssocID="{A8936C64-3798-4E92-8412-D2F6E2A2BF93}" presName="textRect" presStyleLbl="revTx" presStyleIdx="1" presStyleCnt="4">
        <dgm:presLayoutVars>
          <dgm:chMax val="1"/>
          <dgm:chPref val="1"/>
        </dgm:presLayoutVars>
      </dgm:prSet>
      <dgm:spPr/>
    </dgm:pt>
    <dgm:pt modelId="{5BEC76EB-DEEC-476D-A86F-6029BBA0E876}" type="pres">
      <dgm:prSet presAssocID="{F1BEAE46-63FA-456E-82F9-FD81030A98A7}" presName="sibTrans" presStyleLbl="sibTrans2D1" presStyleIdx="0" presStyleCnt="0"/>
      <dgm:spPr/>
    </dgm:pt>
    <dgm:pt modelId="{64924A62-E58D-4782-9922-CACA94A4CEA6}" type="pres">
      <dgm:prSet presAssocID="{C14891A8-6347-4878-9BB4-9EA11282A087}" presName="compNode" presStyleCnt="0"/>
      <dgm:spPr/>
    </dgm:pt>
    <dgm:pt modelId="{12091B7A-BD6C-4F8A-B3D7-8607B187E477}" type="pres">
      <dgm:prSet presAssocID="{C14891A8-6347-4878-9BB4-9EA11282A087}" presName="iconBgRect" presStyleLbl="bgShp" presStyleIdx="2" presStyleCnt="4"/>
      <dgm:spPr/>
    </dgm:pt>
    <dgm:pt modelId="{7514A964-B7D8-4BAD-8053-BDAA9EDC3DB8}" type="pres">
      <dgm:prSet presAssocID="{C14891A8-6347-4878-9BB4-9EA11282A0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85FE4A2-498F-4B24-99D5-C08186154D1D}" type="pres">
      <dgm:prSet presAssocID="{C14891A8-6347-4878-9BB4-9EA11282A087}" presName="spaceRect" presStyleCnt="0"/>
      <dgm:spPr/>
    </dgm:pt>
    <dgm:pt modelId="{1D956325-F236-4299-9C51-9FEA1B104219}" type="pres">
      <dgm:prSet presAssocID="{C14891A8-6347-4878-9BB4-9EA11282A087}" presName="textRect" presStyleLbl="revTx" presStyleIdx="2" presStyleCnt="4">
        <dgm:presLayoutVars>
          <dgm:chMax val="1"/>
          <dgm:chPref val="1"/>
        </dgm:presLayoutVars>
      </dgm:prSet>
      <dgm:spPr/>
    </dgm:pt>
    <dgm:pt modelId="{6A0E7580-0292-420B-827F-BBCB8F119F9A}" type="pres">
      <dgm:prSet presAssocID="{1DDFBE5E-D65C-41E1-992A-A6E89BAE9A8D}" presName="sibTrans" presStyleLbl="sibTrans2D1" presStyleIdx="0" presStyleCnt="0"/>
      <dgm:spPr/>
    </dgm:pt>
    <dgm:pt modelId="{161A5466-C71E-4ACE-80FF-1CF4B9371CD0}" type="pres">
      <dgm:prSet presAssocID="{2A901FFD-9610-4A42-9C67-B6D25FEF22F8}" presName="compNode" presStyleCnt="0"/>
      <dgm:spPr/>
    </dgm:pt>
    <dgm:pt modelId="{B655DD6D-8A83-44A9-AA53-3A09998E8F1A}" type="pres">
      <dgm:prSet presAssocID="{2A901FFD-9610-4A42-9C67-B6D25FEF22F8}" presName="iconBgRect" presStyleLbl="bgShp" presStyleIdx="3" presStyleCnt="4"/>
      <dgm:spPr/>
    </dgm:pt>
    <dgm:pt modelId="{88F04B90-295D-474A-9D44-996AD27BFA00}" type="pres">
      <dgm:prSet presAssocID="{2A901FFD-9610-4A42-9C67-B6D25FEF22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ă"/>
        </a:ext>
      </dgm:extLst>
    </dgm:pt>
    <dgm:pt modelId="{BAC94EC3-B1A8-43C5-8226-F5E599F227ED}" type="pres">
      <dgm:prSet presAssocID="{2A901FFD-9610-4A42-9C67-B6D25FEF22F8}" presName="spaceRect" presStyleCnt="0"/>
      <dgm:spPr/>
    </dgm:pt>
    <dgm:pt modelId="{61E2928D-FB03-40E0-8B0C-CE6720FC3C6B}" type="pres">
      <dgm:prSet presAssocID="{2A901FFD-9610-4A42-9C67-B6D25FEF22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A55302-D0E9-48EA-AAD0-28B3D4492552}" type="presOf" srcId="{1DDFBE5E-D65C-41E1-992A-A6E89BAE9A8D}" destId="{6A0E7580-0292-420B-827F-BBCB8F119F9A}" srcOrd="0" destOrd="0" presId="urn:microsoft.com/office/officeart/2018/2/layout/IconCircleList"/>
    <dgm:cxn modelId="{77EC9044-636A-4BB3-913E-3431EC5782B2}" type="presOf" srcId="{59C93EC6-8F60-4D25-AD0E-7D664F11BBDB}" destId="{29778E95-335D-4AFF-9935-65D115D807C5}" srcOrd="0" destOrd="0" presId="urn:microsoft.com/office/officeart/2018/2/layout/IconCircleList"/>
    <dgm:cxn modelId="{ADF3BC7C-4103-454E-A9E2-1F608A69E3FC}" type="presOf" srcId="{C14891A8-6347-4878-9BB4-9EA11282A087}" destId="{1D956325-F236-4299-9C51-9FEA1B104219}" srcOrd="0" destOrd="0" presId="urn:microsoft.com/office/officeart/2018/2/layout/IconCircleList"/>
    <dgm:cxn modelId="{AB4E008B-02B2-4F21-8952-E2B2FC978129}" type="presOf" srcId="{88071584-78ED-4926-ACE4-E2944CD2BDDF}" destId="{89CADFCD-CC51-4C06-B1F5-FA957BE55522}" srcOrd="0" destOrd="0" presId="urn:microsoft.com/office/officeart/2018/2/layout/IconCircle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D6C215BA-0A48-475A-B4CA-6C6EBF1DF601}" type="presOf" srcId="{2A901FFD-9610-4A42-9C67-B6D25FEF22F8}" destId="{61E2928D-FB03-40E0-8B0C-CE6720FC3C6B}" srcOrd="0" destOrd="0" presId="urn:microsoft.com/office/officeart/2018/2/layout/IconCircleList"/>
    <dgm:cxn modelId="{66DF70C7-7F2C-4508-8E9B-783522CA9A4F}" type="presOf" srcId="{8EFEA60F-D8CF-4582-984C-ECE7EF83DA39}" destId="{B0F488D7-AECB-4F4D-9469-0B2445F922A9}" srcOrd="0" destOrd="0" presId="urn:microsoft.com/office/officeart/2018/2/layout/IconCircle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D4106FE7-3906-4FA8-8366-CF7DC9EE4FF0}" type="presOf" srcId="{A8936C64-3798-4E92-8412-D2F6E2A2BF93}" destId="{201D20AD-8EAC-48E4-A206-CF20AB7AE621}" srcOrd="0" destOrd="0" presId="urn:microsoft.com/office/officeart/2018/2/layout/IconCircle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9440C4FD-FFF9-4549-BA01-59875C75334A}" type="presOf" srcId="{F1BEAE46-63FA-456E-82F9-FD81030A98A7}" destId="{5BEC76EB-DEEC-476D-A86F-6029BBA0E876}" srcOrd="0" destOrd="0" presId="urn:microsoft.com/office/officeart/2018/2/layout/IconCircleList"/>
    <dgm:cxn modelId="{CB047D38-8178-4C13-90DA-2EE0B04395AD}" type="presParOf" srcId="{B0F488D7-AECB-4F4D-9469-0B2445F922A9}" destId="{2DB2D3E0-B1E1-4404-93B3-19AACDFAEEEA}" srcOrd="0" destOrd="0" presId="urn:microsoft.com/office/officeart/2018/2/layout/IconCircleList"/>
    <dgm:cxn modelId="{2121370C-F1CA-49E0-A8B5-5664B5DB638C}" type="presParOf" srcId="{2DB2D3E0-B1E1-4404-93B3-19AACDFAEEEA}" destId="{35C7F368-0F1F-45D1-839D-04B8B125FB43}" srcOrd="0" destOrd="0" presId="urn:microsoft.com/office/officeart/2018/2/layout/IconCircleList"/>
    <dgm:cxn modelId="{EF91E02B-BEA8-4866-BD83-0DD3D89876DA}" type="presParOf" srcId="{35C7F368-0F1F-45D1-839D-04B8B125FB43}" destId="{BCAA6AF3-1E7D-48D4-A50A-B92E7629885C}" srcOrd="0" destOrd="0" presId="urn:microsoft.com/office/officeart/2018/2/layout/IconCircleList"/>
    <dgm:cxn modelId="{FD53F985-E811-4D16-ADB0-AEE37A7BDB76}" type="presParOf" srcId="{35C7F368-0F1F-45D1-839D-04B8B125FB43}" destId="{B67CCC7D-76B3-458B-AFC8-9253900C4B5A}" srcOrd="1" destOrd="0" presId="urn:microsoft.com/office/officeart/2018/2/layout/IconCircleList"/>
    <dgm:cxn modelId="{19800D3B-560D-49CB-A92B-84A2EE17FFB7}" type="presParOf" srcId="{35C7F368-0F1F-45D1-839D-04B8B125FB43}" destId="{BFE7B63C-1588-413A-B4EE-2C474C9FF7A0}" srcOrd="2" destOrd="0" presId="urn:microsoft.com/office/officeart/2018/2/layout/IconCircleList"/>
    <dgm:cxn modelId="{11B41FD7-043D-4A79-AABE-ADF58342B281}" type="presParOf" srcId="{35C7F368-0F1F-45D1-839D-04B8B125FB43}" destId="{29778E95-335D-4AFF-9935-65D115D807C5}" srcOrd="3" destOrd="0" presId="urn:microsoft.com/office/officeart/2018/2/layout/IconCircleList"/>
    <dgm:cxn modelId="{1913ACF5-2386-4A40-B4A3-B4859F07E8DB}" type="presParOf" srcId="{2DB2D3E0-B1E1-4404-93B3-19AACDFAEEEA}" destId="{89CADFCD-CC51-4C06-B1F5-FA957BE55522}" srcOrd="1" destOrd="0" presId="urn:microsoft.com/office/officeart/2018/2/layout/IconCircleList"/>
    <dgm:cxn modelId="{A5EB2DD8-B016-41C9-9287-CEFD536D2575}" type="presParOf" srcId="{2DB2D3E0-B1E1-4404-93B3-19AACDFAEEEA}" destId="{02E84EE8-D094-41D8-85B5-6DEB3A457192}" srcOrd="2" destOrd="0" presId="urn:microsoft.com/office/officeart/2018/2/layout/IconCircleList"/>
    <dgm:cxn modelId="{25DB8183-816C-4AEB-BCB6-2D6ABC85F936}" type="presParOf" srcId="{02E84EE8-D094-41D8-85B5-6DEB3A457192}" destId="{924C89C8-D9FA-4087-A0C5-BAC679F9A26A}" srcOrd="0" destOrd="0" presId="urn:microsoft.com/office/officeart/2018/2/layout/IconCircleList"/>
    <dgm:cxn modelId="{9966912B-AC69-426D-B499-5645B4CF0EE7}" type="presParOf" srcId="{02E84EE8-D094-41D8-85B5-6DEB3A457192}" destId="{36505B1F-0A94-4558-A915-A7DBDD3507EC}" srcOrd="1" destOrd="0" presId="urn:microsoft.com/office/officeart/2018/2/layout/IconCircleList"/>
    <dgm:cxn modelId="{BF2674AF-B69E-469C-9F4E-0652CB01A31E}" type="presParOf" srcId="{02E84EE8-D094-41D8-85B5-6DEB3A457192}" destId="{9F8CD76F-FA4B-4EDA-A36D-1562D4C6B35A}" srcOrd="2" destOrd="0" presId="urn:microsoft.com/office/officeart/2018/2/layout/IconCircleList"/>
    <dgm:cxn modelId="{CA44A869-8B45-418C-B1ED-2B2C4925E217}" type="presParOf" srcId="{02E84EE8-D094-41D8-85B5-6DEB3A457192}" destId="{201D20AD-8EAC-48E4-A206-CF20AB7AE621}" srcOrd="3" destOrd="0" presId="urn:microsoft.com/office/officeart/2018/2/layout/IconCircleList"/>
    <dgm:cxn modelId="{34E24B64-C4A8-46B0-8E5D-65240C908771}" type="presParOf" srcId="{2DB2D3E0-B1E1-4404-93B3-19AACDFAEEEA}" destId="{5BEC76EB-DEEC-476D-A86F-6029BBA0E876}" srcOrd="3" destOrd="0" presId="urn:microsoft.com/office/officeart/2018/2/layout/IconCircleList"/>
    <dgm:cxn modelId="{B92447AF-86D5-4728-8341-144AFFB488E6}" type="presParOf" srcId="{2DB2D3E0-B1E1-4404-93B3-19AACDFAEEEA}" destId="{64924A62-E58D-4782-9922-CACA94A4CEA6}" srcOrd="4" destOrd="0" presId="urn:microsoft.com/office/officeart/2018/2/layout/IconCircleList"/>
    <dgm:cxn modelId="{160FA324-B2FB-4118-B24D-F9C3F8043A05}" type="presParOf" srcId="{64924A62-E58D-4782-9922-CACA94A4CEA6}" destId="{12091B7A-BD6C-4F8A-B3D7-8607B187E477}" srcOrd="0" destOrd="0" presId="urn:microsoft.com/office/officeart/2018/2/layout/IconCircleList"/>
    <dgm:cxn modelId="{55B8A5DA-6854-4664-88B4-7C1317578B2D}" type="presParOf" srcId="{64924A62-E58D-4782-9922-CACA94A4CEA6}" destId="{7514A964-B7D8-4BAD-8053-BDAA9EDC3DB8}" srcOrd="1" destOrd="0" presId="urn:microsoft.com/office/officeart/2018/2/layout/IconCircleList"/>
    <dgm:cxn modelId="{0C26589C-469D-42F6-A5EF-492C1CB9C67E}" type="presParOf" srcId="{64924A62-E58D-4782-9922-CACA94A4CEA6}" destId="{B85FE4A2-498F-4B24-99D5-C08186154D1D}" srcOrd="2" destOrd="0" presId="urn:microsoft.com/office/officeart/2018/2/layout/IconCircleList"/>
    <dgm:cxn modelId="{CAA809F5-613F-462B-9741-8AE72A0B41D2}" type="presParOf" srcId="{64924A62-E58D-4782-9922-CACA94A4CEA6}" destId="{1D956325-F236-4299-9C51-9FEA1B104219}" srcOrd="3" destOrd="0" presId="urn:microsoft.com/office/officeart/2018/2/layout/IconCircleList"/>
    <dgm:cxn modelId="{369D1B7A-9AB4-428E-A24D-0941FFCC1E29}" type="presParOf" srcId="{2DB2D3E0-B1E1-4404-93B3-19AACDFAEEEA}" destId="{6A0E7580-0292-420B-827F-BBCB8F119F9A}" srcOrd="5" destOrd="0" presId="urn:microsoft.com/office/officeart/2018/2/layout/IconCircleList"/>
    <dgm:cxn modelId="{9316EB99-780F-49E8-B7FE-27059B6196D1}" type="presParOf" srcId="{2DB2D3E0-B1E1-4404-93B3-19AACDFAEEEA}" destId="{161A5466-C71E-4ACE-80FF-1CF4B9371CD0}" srcOrd="6" destOrd="0" presId="urn:microsoft.com/office/officeart/2018/2/layout/IconCircleList"/>
    <dgm:cxn modelId="{17DCFE40-582B-42B2-A529-1165E331B567}" type="presParOf" srcId="{161A5466-C71E-4ACE-80FF-1CF4B9371CD0}" destId="{B655DD6D-8A83-44A9-AA53-3A09998E8F1A}" srcOrd="0" destOrd="0" presId="urn:microsoft.com/office/officeart/2018/2/layout/IconCircleList"/>
    <dgm:cxn modelId="{BFBF1B71-6A61-4F7C-9DF4-CE6259AE15B0}" type="presParOf" srcId="{161A5466-C71E-4ACE-80FF-1CF4B9371CD0}" destId="{88F04B90-295D-474A-9D44-996AD27BFA00}" srcOrd="1" destOrd="0" presId="urn:microsoft.com/office/officeart/2018/2/layout/IconCircleList"/>
    <dgm:cxn modelId="{B7299ACE-A2B9-4C19-A876-A118BEBED001}" type="presParOf" srcId="{161A5466-C71E-4ACE-80FF-1CF4B9371CD0}" destId="{BAC94EC3-B1A8-43C5-8226-F5E599F227ED}" srcOrd="2" destOrd="0" presId="urn:microsoft.com/office/officeart/2018/2/layout/IconCircleList"/>
    <dgm:cxn modelId="{3E1CECC6-0994-4836-90FC-0896FE13B0EE}" type="presParOf" srcId="{161A5466-C71E-4ACE-80FF-1CF4B9371CD0}" destId="{61E2928D-FB03-40E0-8B0C-CE6720FC3C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FEA60F-D8CF-4582-984C-ECE7EF83DA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C93EC6-8F60-4D25-AD0E-7D664F11BB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 dirty="0"/>
            <a:t>Successful Demonstration:</a:t>
          </a:r>
          <a:r>
            <a:rPr lang="en-US" sz="1800" b="0" i="0" dirty="0"/>
            <a:t> CNNs effectively classified pomegranate diseases with real-world applicability.</a:t>
          </a:r>
          <a:endParaRPr lang="en-US" sz="1800" dirty="0"/>
        </a:p>
      </dgm:t>
    </dgm:pt>
    <dgm:pt modelId="{5D603248-72DD-4B3F-BE7E-5836B671A00E}" type="parTrans" cxnId="{9DCD2092-BE5D-4D97-84D9-C20154CD6569}">
      <dgm:prSet/>
      <dgm:spPr/>
      <dgm:t>
        <a:bodyPr/>
        <a:lstStyle/>
        <a:p>
          <a:endParaRPr lang="en-US"/>
        </a:p>
      </dgm:t>
    </dgm:pt>
    <dgm:pt modelId="{88071584-78ED-4926-ACE4-E2944CD2BDDF}" type="sibTrans" cxnId="{9DCD2092-BE5D-4D97-84D9-C20154CD6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936C64-3798-4E92-8412-D2F6E2A2B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Accuracy Enhancement:</a:t>
          </a:r>
          <a:r>
            <a:rPr lang="en-US" b="0" i="0" dirty="0"/>
            <a:t> Architecture optimizations resulted in a 17.43% performance boost.</a:t>
          </a:r>
          <a:endParaRPr lang="en-US" dirty="0"/>
        </a:p>
      </dgm:t>
    </dgm:pt>
    <dgm:pt modelId="{406124E3-1E3D-49CA-BCAF-1CA49152ABA3}" type="parTrans" cxnId="{8A9605FC-E755-4F00-AC6E-ADCB11E9AA69}">
      <dgm:prSet/>
      <dgm:spPr/>
      <dgm:t>
        <a:bodyPr/>
        <a:lstStyle/>
        <a:p>
          <a:endParaRPr lang="en-US"/>
        </a:p>
      </dgm:t>
    </dgm:pt>
    <dgm:pt modelId="{F1BEAE46-63FA-456E-82F9-FD81030A98A7}" type="sibTrans" cxnId="{8A9605FC-E755-4F00-AC6E-ADCB11E9AA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4891A8-6347-4878-9BB4-9EA11282A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Application Development:</a:t>
          </a:r>
          <a:r>
            <a:rPr lang="en-US" b="0" i="0" dirty="0"/>
            <a:t> </a:t>
          </a:r>
          <a:r>
            <a:rPr lang="ro-RO" b="0" i="0" dirty="0" err="1"/>
            <a:t>HarvestGnosis</a:t>
          </a:r>
          <a:r>
            <a:rPr lang="ro-RO" b="0" i="0" dirty="0"/>
            <a:t> </a:t>
          </a:r>
          <a:r>
            <a:rPr lang="ro-RO" b="0" i="0" dirty="0" err="1"/>
            <a:t>provides</a:t>
          </a:r>
          <a:r>
            <a:rPr lang="ro-RO" b="0" i="0" dirty="0"/>
            <a:t> a </a:t>
          </a:r>
          <a:r>
            <a:rPr lang="ro-RO" b="0" i="0" dirty="0" err="1"/>
            <a:t>practical</a:t>
          </a:r>
          <a:r>
            <a:rPr lang="ro-RO" b="0" i="0" dirty="0"/>
            <a:t>, </a:t>
          </a:r>
          <a:r>
            <a:rPr lang="ro-RO" b="0" i="0" dirty="0" err="1"/>
            <a:t>accessible</a:t>
          </a:r>
          <a:r>
            <a:rPr lang="ro-RO" b="0" i="0" dirty="0"/>
            <a:t> AI </a:t>
          </a:r>
          <a:r>
            <a:rPr lang="ro-RO" b="0" i="0" dirty="0" err="1"/>
            <a:t>solution</a:t>
          </a:r>
          <a:r>
            <a:rPr lang="ro-RO" b="0" i="0" dirty="0"/>
            <a:t> for </a:t>
          </a:r>
          <a:r>
            <a:rPr lang="ro-RO" b="0" i="0" dirty="0" err="1"/>
            <a:t>agriculture</a:t>
          </a:r>
          <a:r>
            <a:rPr lang="ro-RO" b="0" i="0" dirty="0"/>
            <a:t>.</a:t>
          </a:r>
          <a:endParaRPr lang="en-US" dirty="0"/>
        </a:p>
      </dgm:t>
    </dgm:pt>
    <dgm:pt modelId="{D7E91CE6-929F-41CE-919A-7DAAB8D7498C}" type="parTrans" cxnId="{49D5ECEF-08EA-4E97-935E-2031CA73C72A}">
      <dgm:prSet/>
      <dgm:spPr/>
      <dgm:t>
        <a:bodyPr/>
        <a:lstStyle/>
        <a:p>
          <a:endParaRPr lang="en-US"/>
        </a:p>
      </dgm:t>
    </dgm:pt>
    <dgm:pt modelId="{1DDFBE5E-D65C-41E1-992A-A6E89BAE9A8D}" type="sibTrans" cxnId="{49D5ECEF-08EA-4E97-935E-2031CA73C7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A901FFD-9610-4A42-9C67-B6D25FEF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Foundation for Future Work: </a:t>
          </a:r>
          <a:r>
            <a:rPr lang="en-US" b="0" i="0" dirty="0"/>
            <a:t>Established a robust baseline for ongoing research and innovation.</a:t>
          </a:r>
          <a:endParaRPr lang="en-US" dirty="0"/>
        </a:p>
      </dgm:t>
    </dgm:pt>
    <dgm:pt modelId="{B43362CB-F0DB-4CAC-A6A8-87CE9DBF31B6}" type="parTrans" cxnId="{33C582CB-088B-4F2E-855C-F1B5330857A8}">
      <dgm:prSet/>
      <dgm:spPr/>
      <dgm:t>
        <a:bodyPr/>
        <a:lstStyle/>
        <a:p>
          <a:endParaRPr lang="en-US"/>
        </a:p>
      </dgm:t>
    </dgm:pt>
    <dgm:pt modelId="{17CD65A1-0931-4238-8D9A-413A6DF00631}" type="sibTrans" cxnId="{33C582CB-088B-4F2E-855C-F1B5330857A8}">
      <dgm:prSet/>
      <dgm:spPr/>
      <dgm:t>
        <a:bodyPr/>
        <a:lstStyle/>
        <a:p>
          <a:endParaRPr lang="en-US"/>
        </a:p>
      </dgm:t>
    </dgm:pt>
    <dgm:pt modelId="{12A5590F-518A-444B-841B-15A0B9600951}" type="pres">
      <dgm:prSet presAssocID="{8EFEA60F-D8CF-4582-984C-ECE7EF83DA39}" presName="vert0" presStyleCnt="0">
        <dgm:presLayoutVars>
          <dgm:dir/>
          <dgm:animOne val="branch"/>
          <dgm:animLvl val="lvl"/>
        </dgm:presLayoutVars>
      </dgm:prSet>
      <dgm:spPr/>
    </dgm:pt>
    <dgm:pt modelId="{742EF4D5-11E3-4926-BC98-C624020216E6}" type="pres">
      <dgm:prSet presAssocID="{59C93EC6-8F60-4D25-AD0E-7D664F11BBDB}" presName="thickLine" presStyleLbl="alignNode1" presStyleIdx="0" presStyleCnt="4"/>
      <dgm:spPr/>
    </dgm:pt>
    <dgm:pt modelId="{A7B3043E-DA29-4DF0-85BA-5D68CC58A7D5}" type="pres">
      <dgm:prSet presAssocID="{59C93EC6-8F60-4D25-AD0E-7D664F11BBDB}" presName="horz1" presStyleCnt="0"/>
      <dgm:spPr/>
    </dgm:pt>
    <dgm:pt modelId="{F3CAEAD4-6D6C-45A2-BACB-8D276053670E}" type="pres">
      <dgm:prSet presAssocID="{59C93EC6-8F60-4D25-AD0E-7D664F11BBDB}" presName="tx1" presStyleLbl="revTx" presStyleIdx="0" presStyleCnt="4"/>
      <dgm:spPr/>
    </dgm:pt>
    <dgm:pt modelId="{2A24ABB0-984B-4EC8-966C-7318B68CA79B}" type="pres">
      <dgm:prSet presAssocID="{59C93EC6-8F60-4D25-AD0E-7D664F11BBDB}" presName="vert1" presStyleCnt="0"/>
      <dgm:spPr/>
    </dgm:pt>
    <dgm:pt modelId="{7C746979-4183-49DB-9296-378FCCB14C26}" type="pres">
      <dgm:prSet presAssocID="{A8936C64-3798-4E92-8412-D2F6E2A2BF93}" presName="thickLine" presStyleLbl="alignNode1" presStyleIdx="1" presStyleCnt="4"/>
      <dgm:spPr/>
    </dgm:pt>
    <dgm:pt modelId="{09F45B14-A013-4403-BF24-96612B7936BE}" type="pres">
      <dgm:prSet presAssocID="{A8936C64-3798-4E92-8412-D2F6E2A2BF93}" presName="horz1" presStyleCnt="0"/>
      <dgm:spPr/>
    </dgm:pt>
    <dgm:pt modelId="{97BAAB57-BB04-4CAB-A4D9-3E4DDD9B75FE}" type="pres">
      <dgm:prSet presAssocID="{A8936C64-3798-4E92-8412-D2F6E2A2BF93}" presName="tx1" presStyleLbl="revTx" presStyleIdx="1" presStyleCnt="4"/>
      <dgm:spPr/>
    </dgm:pt>
    <dgm:pt modelId="{EA43D691-E014-43A9-A47F-D3C72B8289C1}" type="pres">
      <dgm:prSet presAssocID="{A8936C64-3798-4E92-8412-D2F6E2A2BF93}" presName="vert1" presStyleCnt="0"/>
      <dgm:spPr/>
    </dgm:pt>
    <dgm:pt modelId="{2ED9AE72-5026-4F47-B117-6ACDF7EC33E6}" type="pres">
      <dgm:prSet presAssocID="{C14891A8-6347-4878-9BB4-9EA11282A087}" presName="thickLine" presStyleLbl="alignNode1" presStyleIdx="2" presStyleCnt="4"/>
      <dgm:spPr/>
    </dgm:pt>
    <dgm:pt modelId="{418AC613-F21D-4BFE-9229-22019C9C4316}" type="pres">
      <dgm:prSet presAssocID="{C14891A8-6347-4878-9BB4-9EA11282A087}" presName="horz1" presStyleCnt="0"/>
      <dgm:spPr/>
    </dgm:pt>
    <dgm:pt modelId="{B1274CC5-9414-4890-98EE-63322D900B30}" type="pres">
      <dgm:prSet presAssocID="{C14891A8-6347-4878-9BB4-9EA11282A087}" presName="tx1" presStyleLbl="revTx" presStyleIdx="2" presStyleCnt="4"/>
      <dgm:spPr/>
    </dgm:pt>
    <dgm:pt modelId="{D4FF85B3-B6DF-4B64-9044-845A761DB40F}" type="pres">
      <dgm:prSet presAssocID="{C14891A8-6347-4878-9BB4-9EA11282A087}" presName="vert1" presStyleCnt="0"/>
      <dgm:spPr/>
    </dgm:pt>
    <dgm:pt modelId="{3A279EA6-9109-4418-B8E7-82AAEEA96B85}" type="pres">
      <dgm:prSet presAssocID="{2A901FFD-9610-4A42-9C67-B6D25FEF22F8}" presName="thickLine" presStyleLbl="alignNode1" presStyleIdx="3" presStyleCnt="4"/>
      <dgm:spPr/>
    </dgm:pt>
    <dgm:pt modelId="{DADACCE4-920C-4F92-AED8-D0F0337622AF}" type="pres">
      <dgm:prSet presAssocID="{2A901FFD-9610-4A42-9C67-B6D25FEF22F8}" presName="horz1" presStyleCnt="0"/>
      <dgm:spPr/>
    </dgm:pt>
    <dgm:pt modelId="{4E6E9709-80E9-437B-BEDF-562938B84AFE}" type="pres">
      <dgm:prSet presAssocID="{2A901FFD-9610-4A42-9C67-B6D25FEF22F8}" presName="tx1" presStyleLbl="revTx" presStyleIdx="3" presStyleCnt="4"/>
      <dgm:spPr/>
    </dgm:pt>
    <dgm:pt modelId="{1A91E2F2-3F4F-4558-9C05-F46710A77AB3}" type="pres">
      <dgm:prSet presAssocID="{2A901FFD-9610-4A42-9C67-B6D25FEF22F8}" presName="vert1" presStyleCnt="0"/>
      <dgm:spPr/>
    </dgm:pt>
  </dgm:ptLst>
  <dgm:cxnLst>
    <dgm:cxn modelId="{BA4CDA08-9DB6-414C-915E-EA63749AC4CA}" type="presOf" srcId="{A8936C64-3798-4E92-8412-D2F6E2A2BF93}" destId="{97BAAB57-BB04-4CAB-A4D9-3E4DDD9B75FE}" srcOrd="0" destOrd="0" presId="urn:microsoft.com/office/officeart/2008/layout/LinedList"/>
    <dgm:cxn modelId="{572E9147-BF6A-40A1-8A83-FD8D85DCD9D5}" type="presOf" srcId="{C14891A8-6347-4878-9BB4-9EA11282A087}" destId="{B1274CC5-9414-4890-98EE-63322D900B30}" srcOrd="0" destOrd="0" presId="urn:microsoft.com/office/officeart/2008/layout/LinedList"/>
    <dgm:cxn modelId="{9DCD2092-BE5D-4D97-84D9-C20154CD6569}" srcId="{8EFEA60F-D8CF-4582-984C-ECE7EF83DA39}" destId="{59C93EC6-8F60-4D25-AD0E-7D664F11BBDB}" srcOrd="0" destOrd="0" parTransId="{5D603248-72DD-4B3F-BE7E-5836B671A00E}" sibTransId="{88071584-78ED-4926-ACE4-E2944CD2BDDF}"/>
    <dgm:cxn modelId="{6E4BC692-6D98-41A4-BEB6-BEC45044D1E9}" type="presOf" srcId="{2A901FFD-9610-4A42-9C67-B6D25FEF22F8}" destId="{4E6E9709-80E9-437B-BEDF-562938B84AFE}" srcOrd="0" destOrd="0" presId="urn:microsoft.com/office/officeart/2008/layout/LinedList"/>
    <dgm:cxn modelId="{C890FDBF-1203-4E74-BB22-3123328CC860}" type="presOf" srcId="{59C93EC6-8F60-4D25-AD0E-7D664F11BBDB}" destId="{F3CAEAD4-6D6C-45A2-BACB-8D276053670E}" srcOrd="0" destOrd="0" presId="urn:microsoft.com/office/officeart/2008/layout/LinedList"/>
    <dgm:cxn modelId="{33C582CB-088B-4F2E-855C-F1B5330857A8}" srcId="{8EFEA60F-D8CF-4582-984C-ECE7EF83DA39}" destId="{2A901FFD-9610-4A42-9C67-B6D25FEF22F8}" srcOrd="3" destOrd="0" parTransId="{B43362CB-F0DB-4CAC-A6A8-87CE9DBF31B6}" sibTransId="{17CD65A1-0931-4238-8D9A-413A6DF00631}"/>
    <dgm:cxn modelId="{D343C6DF-DFDC-4310-8C76-4FD5409385C9}" type="presOf" srcId="{8EFEA60F-D8CF-4582-984C-ECE7EF83DA39}" destId="{12A5590F-518A-444B-841B-15A0B9600951}" srcOrd="0" destOrd="0" presId="urn:microsoft.com/office/officeart/2008/layout/LinedList"/>
    <dgm:cxn modelId="{49D5ECEF-08EA-4E97-935E-2031CA73C72A}" srcId="{8EFEA60F-D8CF-4582-984C-ECE7EF83DA39}" destId="{C14891A8-6347-4878-9BB4-9EA11282A087}" srcOrd="2" destOrd="0" parTransId="{D7E91CE6-929F-41CE-919A-7DAAB8D7498C}" sibTransId="{1DDFBE5E-D65C-41E1-992A-A6E89BAE9A8D}"/>
    <dgm:cxn modelId="{8A9605FC-E755-4F00-AC6E-ADCB11E9AA69}" srcId="{8EFEA60F-D8CF-4582-984C-ECE7EF83DA39}" destId="{A8936C64-3798-4E92-8412-D2F6E2A2BF93}" srcOrd="1" destOrd="0" parTransId="{406124E3-1E3D-49CA-BCAF-1CA49152ABA3}" sibTransId="{F1BEAE46-63FA-456E-82F9-FD81030A98A7}"/>
    <dgm:cxn modelId="{B9FAC86D-7124-4B58-813F-40027D8BB9AA}" type="presParOf" srcId="{12A5590F-518A-444B-841B-15A0B9600951}" destId="{742EF4D5-11E3-4926-BC98-C624020216E6}" srcOrd="0" destOrd="0" presId="urn:microsoft.com/office/officeart/2008/layout/LinedList"/>
    <dgm:cxn modelId="{C19796C9-A2D5-4FA2-AE8C-5AC74C14C8DA}" type="presParOf" srcId="{12A5590F-518A-444B-841B-15A0B9600951}" destId="{A7B3043E-DA29-4DF0-85BA-5D68CC58A7D5}" srcOrd="1" destOrd="0" presId="urn:microsoft.com/office/officeart/2008/layout/LinedList"/>
    <dgm:cxn modelId="{F230912E-5AEE-4AB0-9C72-4FD8817F74D5}" type="presParOf" srcId="{A7B3043E-DA29-4DF0-85BA-5D68CC58A7D5}" destId="{F3CAEAD4-6D6C-45A2-BACB-8D276053670E}" srcOrd="0" destOrd="0" presId="urn:microsoft.com/office/officeart/2008/layout/LinedList"/>
    <dgm:cxn modelId="{09E88A7E-6A92-4B6C-96F6-284DBB48010E}" type="presParOf" srcId="{A7B3043E-DA29-4DF0-85BA-5D68CC58A7D5}" destId="{2A24ABB0-984B-4EC8-966C-7318B68CA79B}" srcOrd="1" destOrd="0" presId="urn:microsoft.com/office/officeart/2008/layout/LinedList"/>
    <dgm:cxn modelId="{531DC47A-0F93-491B-9D26-566050FC9694}" type="presParOf" srcId="{12A5590F-518A-444B-841B-15A0B9600951}" destId="{7C746979-4183-49DB-9296-378FCCB14C26}" srcOrd="2" destOrd="0" presId="urn:microsoft.com/office/officeart/2008/layout/LinedList"/>
    <dgm:cxn modelId="{FAB66EF0-DAFE-4DAE-ABBD-80F87A356FE3}" type="presParOf" srcId="{12A5590F-518A-444B-841B-15A0B9600951}" destId="{09F45B14-A013-4403-BF24-96612B7936BE}" srcOrd="3" destOrd="0" presId="urn:microsoft.com/office/officeart/2008/layout/LinedList"/>
    <dgm:cxn modelId="{C57948C3-FDB1-42EC-B72B-A11F1733F6C1}" type="presParOf" srcId="{09F45B14-A013-4403-BF24-96612B7936BE}" destId="{97BAAB57-BB04-4CAB-A4D9-3E4DDD9B75FE}" srcOrd="0" destOrd="0" presId="urn:microsoft.com/office/officeart/2008/layout/LinedList"/>
    <dgm:cxn modelId="{A5287F10-477B-4338-97D7-084E5A1AF5A1}" type="presParOf" srcId="{09F45B14-A013-4403-BF24-96612B7936BE}" destId="{EA43D691-E014-43A9-A47F-D3C72B8289C1}" srcOrd="1" destOrd="0" presId="urn:microsoft.com/office/officeart/2008/layout/LinedList"/>
    <dgm:cxn modelId="{11E3B034-E996-47EC-9B48-3FBCBBCFADB4}" type="presParOf" srcId="{12A5590F-518A-444B-841B-15A0B9600951}" destId="{2ED9AE72-5026-4F47-B117-6ACDF7EC33E6}" srcOrd="4" destOrd="0" presId="urn:microsoft.com/office/officeart/2008/layout/LinedList"/>
    <dgm:cxn modelId="{676E92A9-A963-4226-92DD-B3064B679157}" type="presParOf" srcId="{12A5590F-518A-444B-841B-15A0B9600951}" destId="{418AC613-F21D-4BFE-9229-22019C9C4316}" srcOrd="5" destOrd="0" presId="urn:microsoft.com/office/officeart/2008/layout/LinedList"/>
    <dgm:cxn modelId="{CF7C1D1C-FEC8-4F22-9BD1-1C77B4E17885}" type="presParOf" srcId="{418AC613-F21D-4BFE-9229-22019C9C4316}" destId="{B1274CC5-9414-4890-98EE-63322D900B30}" srcOrd="0" destOrd="0" presId="urn:microsoft.com/office/officeart/2008/layout/LinedList"/>
    <dgm:cxn modelId="{DA841A0F-8B4F-462D-B838-5F678EE67A87}" type="presParOf" srcId="{418AC613-F21D-4BFE-9229-22019C9C4316}" destId="{D4FF85B3-B6DF-4B64-9044-845A761DB40F}" srcOrd="1" destOrd="0" presId="urn:microsoft.com/office/officeart/2008/layout/LinedList"/>
    <dgm:cxn modelId="{C6D50678-9E4F-44F7-A930-D582DB8D7EC9}" type="presParOf" srcId="{12A5590F-518A-444B-841B-15A0B9600951}" destId="{3A279EA6-9109-4418-B8E7-82AAEEA96B85}" srcOrd="6" destOrd="0" presId="urn:microsoft.com/office/officeart/2008/layout/LinedList"/>
    <dgm:cxn modelId="{F87FB716-8526-4AEB-8971-5CFDD52EF9C1}" type="presParOf" srcId="{12A5590F-518A-444B-841B-15A0B9600951}" destId="{DADACCE4-920C-4F92-AED8-D0F0337622AF}" srcOrd="7" destOrd="0" presId="urn:microsoft.com/office/officeart/2008/layout/LinedList"/>
    <dgm:cxn modelId="{E79D414D-3387-49DD-A215-34C46C9446A5}" type="presParOf" srcId="{DADACCE4-920C-4F92-AED8-D0F0337622AF}" destId="{4E6E9709-80E9-437B-BEDF-562938B84AFE}" srcOrd="0" destOrd="0" presId="urn:microsoft.com/office/officeart/2008/layout/LinedList"/>
    <dgm:cxn modelId="{C33B6B1D-909D-488F-9677-FA7F58BE5288}" type="presParOf" srcId="{DADACCE4-920C-4F92-AED8-D0F0337622AF}" destId="{1A91E2F2-3F4F-4558-9C05-F46710A77A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E646F-CBCB-4840-9720-C21AF99E1A73}">
      <dsp:nvSpPr>
        <dsp:cNvPr id="0" name=""/>
        <dsp:cNvSpPr/>
      </dsp:nvSpPr>
      <dsp:spPr>
        <a:xfrm>
          <a:off x="0" y="1557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ABCC5-4127-46B4-9C07-6EB981C2711F}">
      <dsp:nvSpPr>
        <dsp:cNvPr id="0" name=""/>
        <dsp:cNvSpPr/>
      </dsp:nvSpPr>
      <dsp:spPr>
        <a:xfrm>
          <a:off x="238739" y="179132"/>
          <a:ext cx="434071" cy="434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B37F4-B934-4397-82C8-CDA7FF56C8A5}">
      <dsp:nvSpPr>
        <dsp:cNvPr id="0" name=""/>
        <dsp:cNvSpPr/>
      </dsp:nvSpPr>
      <dsp:spPr>
        <a:xfrm>
          <a:off x="911550" y="1557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Dataset Source:</a:t>
          </a:r>
          <a:r>
            <a:rPr lang="en-US" sz="2000" b="0" i="0" kern="1200"/>
            <a:t> Collected from Kaggle, featuring curated pomegranate disease images.</a:t>
          </a:r>
          <a:endParaRPr lang="en-US" sz="2000" kern="1200"/>
        </a:p>
      </dsp:txBody>
      <dsp:txXfrm>
        <a:off x="911550" y="1557"/>
        <a:ext cx="7850003" cy="789221"/>
      </dsp:txXfrm>
    </dsp:sp>
    <dsp:sp modelId="{E8F43869-5D7C-4BC9-9DAA-990B05CDB4B0}">
      <dsp:nvSpPr>
        <dsp:cNvPr id="0" name=""/>
        <dsp:cNvSpPr/>
      </dsp:nvSpPr>
      <dsp:spPr>
        <a:xfrm>
          <a:off x="0" y="988084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B0D9-C896-4BF9-9DA9-14294D6B0722}">
      <dsp:nvSpPr>
        <dsp:cNvPr id="0" name=""/>
        <dsp:cNvSpPr/>
      </dsp:nvSpPr>
      <dsp:spPr>
        <a:xfrm>
          <a:off x="238739" y="1165659"/>
          <a:ext cx="434071" cy="434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2DDB-02A8-40D4-B794-E9CB43ED90C9}">
      <dsp:nvSpPr>
        <dsp:cNvPr id="0" name=""/>
        <dsp:cNvSpPr/>
      </dsp:nvSpPr>
      <dsp:spPr>
        <a:xfrm>
          <a:off x="911550" y="988084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Dataset Composition:</a:t>
          </a:r>
          <a:r>
            <a:rPr lang="en-US" sz="2000" b="0" i="0" kern="1200" dirty="0"/>
            <a:t> 5,125 images post-cleaning, classified into 5 disease categories.</a:t>
          </a:r>
          <a:endParaRPr lang="en-US" sz="2000" kern="1200" dirty="0"/>
        </a:p>
      </dsp:txBody>
      <dsp:txXfrm>
        <a:off x="911550" y="988084"/>
        <a:ext cx="7850003" cy="789221"/>
      </dsp:txXfrm>
    </dsp:sp>
    <dsp:sp modelId="{31A50193-19F1-46D3-96C7-0B40922F837A}">
      <dsp:nvSpPr>
        <dsp:cNvPr id="0" name=""/>
        <dsp:cNvSpPr/>
      </dsp:nvSpPr>
      <dsp:spPr>
        <a:xfrm>
          <a:off x="0" y="1974611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35498-1E19-4817-9021-AB02BAD8F3BB}">
      <dsp:nvSpPr>
        <dsp:cNvPr id="0" name=""/>
        <dsp:cNvSpPr/>
      </dsp:nvSpPr>
      <dsp:spPr>
        <a:xfrm>
          <a:off x="238739" y="2152186"/>
          <a:ext cx="434071" cy="434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4D904-2167-45DC-BDD0-AEF87E03CBC8}">
      <dsp:nvSpPr>
        <dsp:cNvPr id="0" name=""/>
        <dsp:cNvSpPr/>
      </dsp:nvSpPr>
      <dsp:spPr>
        <a:xfrm>
          <a:off x="911550" y="1974611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Class Imbalance:</a:t>
          </a:r>
          <a:r>
            <a:rPr lang="en-US" sz="2000" b="0" i="0" kern="1200"/>
            <a:t> </a:t>
          </a:r>
          <a:r>
            <a:rPr lang="ro-RO" sz="2000" b="0" i="0" kern="1200"/>
            <a:t>Unequal distribution among classes; requires mitigation strategies.</a:t>
          </a:r>
          <a:endParaRPr lang="en-US" sz="2000" kern="1200"/>
        </a:p>
      </dsp:txBody>
      <dsp:txXfrm>
        <a:off x="911550" y="1974611"/>
        <a:ext cx="7850003" cy="789221"/>
      </dsp:txXfrm>
    </dsp:sp>
    <dsp:sp modelId="{B53A2995-EC00-4A1D-BC66-860751CAA358}">
      <dsp:nvSpPr>
        <dsp:cNvPr id="0" name=""/>
        <dsp:cNvSpPr/>
      </dsp:nvSpPr>
      <dsp:spPr>
        <a:xfrm>
          <a:off x="0" y="2961138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1DF82-ACB2-456F-B374-36A427591505}">
      <dsp:nvSpPr>
        <dsp:cNvPr id="0" name=""/>
        <dsp:cNvSpPr/>
      </dsp:nvSpPr>
      <dsp:spPr>
        <a:xfrm>
          <a:off x="238739" y="3138713"/>
          <a:ext cx="434071" cy="434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3F632-59FF-4AEE-8A9C-CD2B4EE3A547}">
      <dsp:nvSpPr>
        <dsp:cNvPr id="0" name=""/>
        <dsp:cNvSpPr/>
      </dsp:nvSpPr>
      <dsp:spPr>
        <a:xfrm>
          <a:off x="911550" y="2961138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Visual Samples:</a:t>
          </a:r>
          <a:r>
            <a:rPr lang="en-US" sz="2000" b="0" i="0" kern="1200"/>
            <a:t> Image examples highlight visual cues of disease differentiation.</a:t>
          </a:r>
          <a:endParaRPr lang="en-US" sz="2000" kern="1200"/>
        </a:p>
      </dsp:txBody>
      <dsp:txXfrm>
        <a:off x="911550" y="2961138"/>
        <a:ext cx="7850003" cy="789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EAD3B6-69BE-4DCB-9A50-3FA211685C21}">
      <dsp:nvSpPr>
        <dsp:cNvPr id="0" name=""/>
        <dsp:cNvSpPr/>
      </dsp:nvSpPr>
      <dsp:spPr>
        <a:xfrm>
          <a:off x="0" y="1557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4A0D6-2AD7-4562-B25A-523D7C1A9946}">
      <dsp:nvSpPr>
        <dsp:cNvPr id="0" name=""/>
        <dsp:cNvSpPr/>
      </dsp:nvSpPr>
      <dsp:spPr>
        <a:xfrm>
          <a:off x="238739" y="179132"/>
          <a:ext cx="434071" cy="434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DF9D5-843B-43FB-82E8-5D30820893E2}">
      <dsp:nvSpPr>
        <dsp:cNvPr id="0" name=""/>
        <dsp:cNvSpPr/>
      </dsp:nvSpPr>
      <dsp:spPr>
        <a:xfrm>
          <a:off x="911550" y="1557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Image Resizing:</a:t>
          </a:r>
          <a:r>
            <a:rPr lang="en-US" sz="2000" b="0" i="0" kern="1200" dirty="0"/>
            <a:t> Original images resized from 3120x3120 to 224x224 pixels.</a:t>
          </a:r>
          <a:endParaRPr lang="en-US" sz="2000" kern="1200" dirty="0"/>
        </a:p>
      </dsp:txBody>
      <dsp:txXfrm>
        <a:off x="911550" y="1557"/>
        <a:ext cx="7850003" cy="789221"/>
      </dsp:txXfrm>
    </dsp:sp>
    <dsp:sp modelId="{1E741967-A028-411D-8873-F172A4FCB923}">
      <dsp:nvSpPr>
        <dsp:cNvPr id="0" name=""/>
        <dsp:cNvSpPr/>
      </dsp:nvSpPr>
      <dsp:spPr>
        <a:xfrm>
          <a:off x="0" y="988084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EE0B9-7F47-4B0F-929D-8BD5DF735E01}">
      <dsp:nvSpPr>
        <dsp:cNvPr id="0" name=""/>
        <dsp:cNvSpPr/>
      </dsp:nvSpPr>
      <dsp:spPr>
        <a:xfrm>
          <a:off x="238739" y="1165659"/>
          <a:ext cx="434071" cy="434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2FAAE-1A97-4065-994C-B1693BA9A2BB}">
      <dsp:nvSpPr>
        <dsp:cNvPr id="0" name=""/>
        <dsp:cNvSpPr/>
      </dsp:nvSpPr>
      <dsp:spPr>
        <a:xfrm>
          <a:off x="911550" y="988084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Normalization:</a:t>
          </a:r>
          <a:r>
            <a:rPr lang="en-US" sz="2000" b="0" i="0" kern="1200" dirty="0"/>
            <a:t> Pixel values scaled between 0 and 1 using </a:t>
          </a:r>
          <a:r>
            <a:rPr lang="en-US" sz="2000" b="0" i="0" kern="1200" dirty="0" err="1"/>
            <a:t>MinMaxScaler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911550" y="988084"/>
        <a:ext cx="7850003" cy="789221"/>
      </dsp:txXfrm>
    </dsp:sp>
    <dsp:sp modelId="{58B0F47E-7A9B-48A5-820A-3959B61BC420}">
      <dsp:nvSpPr>
        <dsp:cNvPr id="0" name=""/>
        <dsp:cNvSpPr/>
      </dsp:nvSpPr>
      <dsp:spPr>
        <a:xfrm>
          <a:off x="0" y="1974611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D12CA-DA95-4DBE-A44E-8441FF08F559}">
      <dsp:nvSpPr>
        <dsp:cNvPr id="0" name=""/>
        <dsp:cNvSpPr/>
      </dsp:nvSpPr>
      <dsp:spPr>
        <a:xfrm>
          <a:off x="238739" y="2152186"/>
          <a:ext cx="434071" cy="434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DD23F-398A-4B68-B4F8-8E43FB5389D9}">
      <dsp:nvSpPr>
        <dsp:cNvPr id="0" name=""/>
        <dsp:cNvSpPr/>
      </dsp:nvSpPr>
      <dsp:spPr>
        <a:xfrm>
          <a:off x="911550" y="1974611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Outlier Removal:</a:t>
          </a:r>
          <a:r>
            <a:rPr lang="en-US" sz="2000" b="0" i="0" kern="1200" dirty="0"/>
            <a:t> Erroneous or mislabeled samples were eliminated from the dataset.</a:t>
          </a:r>
          <a:endParaRPr lang="en-US" sz="2000" kern="1200" dirty="0"/>
        </a:p>
      </dsp:txBody>
      <dsp:txXfrm>
        <a:off x="911550" y="1974611"/>
        <a:ext cx="7850003" cy="789221"/>
      </dsp:txXfrm>
    </dsp:sp>
    <dsp:sp modelId="{FF35ED2B-851E-4773-AD90-38D5AEA99DBB}">
      <dsp:nvSpPr>
        <dsp:cNvPr id="0" name=""/>
        <dsp:cNvSpPr/>
      </dsp:nvSpPr>
      <dsp:spPr>
        <a:xfrm>
          <a:off x="0" y="2961138"/>
          <a:ext cx="8761554" cy="789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8D535-72F7-4A5A-9691-E904E82EAA2D}">
      <dsp:nvSpPr>
        <dsp:cNvPr id="0" name=""/>
        <dsp:cNvSpPr/>
      </dsp:nvSpPr>
      <dsp:spPr>
        <a:xfrm>
          <a:off x="238739" y="3138713"/>
          <a:ext cx="434071" cy="4340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F3E4E-A2CE-4AD7-81A1-E1A524C5E898}">
      <dsp:nvSpPr>
        <dsp:cNvPr id="0" name=""/>
        <dsp:cNvSpPr/>
      </dsp:nvSpPr>
      <dsp:spPr>
        <a:xfrm>
          <a:off x="911550" y="2961138"/>
          <a:ext cx="7850003" cy="789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26" tIns="83526" rIns="83526" bIns="83526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Data Split:</a:t>
          </a:r>
          <a:r>
            <a:rPr lang="en-US" sz="2000" b="0" i="0" kern="1200" dirty="0"/>
            <a:t> 80% training, 20% testing split to ensure robust model evaluation.</a:t>
          </a:r>
          <a:endParaRPr lang="en-US" sz="2000" kern="1200" dirty="0"/>
        </a:p>
      </dsp:txBody>
      <dsp:txXfrm>
        <a:off x="911550" y="2961138"/>
        <a:ext cx="7850003" cy="78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A023-8D52-4BFD-B4C7-E69F198F8B5A}">
      <dsp:nvSpPr>
        <dsp:cNvPr id="0" name=""/>
        <dsp:cNvSpPr/>
      </dsp:nvSpPr>
      <dsp:spPr>
        <a:xfrm>
          <a:off x="38592" y="459239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9C826-2A49-48B7-A776-9577614D38C4}">
      <dsp:nvSpPr>
        <dsp:cNvPr id="0" name=""/>
        <dsp:cNvSpPr/>
      </dsp:nvSpPr>
      <dsp:spPr>
        <a:xfrm>
          <a:off x="300303" y="720949"/>
          <a:ext cx="722820" cy="722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96F2-F8D1-4768-A96F-9A6AC7810225}">
      <dsp:nvSpPr>
        <dsp:cNvPr id="0" name=""/>
        <dsp:cNvSpPr/>
      </dsp:nvSpPr>
      <dsp:spPr>
        <a:xfrm>
          <a:off x="1551885" y="459239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2 Convolutional Blocks:</a:t>
          </a:r>
          <a:r>
            <a:rPr lang="en-US" sz="1600" b="0" i="0" kern="1200"/>
            <a:t> Each block includes convolution, ReLU activation, and max pooling layers.</a:t>
          </a:r>
          <a:endParaRPr lang="en-US" sz="1600" kern="1200" dirty="0"/>
        </a:p>
      </dsp:txBody>
      <dsp:txXfrm>
        <a:off x="1551885" y="459239"/>
        <a:ext cx="2937569" cy="1246241"/>
      </dsp:txXfrm>
    </dsp:sp>
    <dsp:sp modelId="{53F0F645-7AE3-4603-948B-CAF550DDE20D}">
      <dsp:nvSpPr>
        <dsp:cNvPr id="0" name=""/>
        <dsp:cNvSpPr/>
      </dsp:nvSpPr>
      <dsp:spPr>
        <a:xfrm>
          <a:off x="5001304" y="459239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D177-1919-4D95-82C4-45230FE7EE88}">
      <dsp:nvSpPr>
        <dsp:cNvPr id="0" name=""/>
        <dsp:cNvSpPr/>
      </dsp:nvSpPr>
      <dsp:spPr>
        <a:xfrm>
          <a:off x="5263014" y="720949"/>
          <a:ext cx="722820" cy="722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A663B-D2C3-4DA6-B88E-4655E526AE9E}">
      <dsp:nvSpPr>
        <dsp:cNvPr id="0" name=""/>
        <dsp:cNvSpPr/>
      </dsp:nvSpPr>
      <dsp:spPr>
        <a:xfrm>
          <a:off x="6514597" y="459239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Key Parameters:</a:t>
          </a:r>
          <a:r>
            <a:rPr lang="en-US" sz="1600" b="0" i="0" kern="1200"/>
            <a:t> Learning rate: 0.01, Dropout rate: 0.8, Epochs: 5, Batch size: 64.</a:t>
          </a:r>
          <a:endParaRPr lang="en-US" sz="1600" kern="1200" dirty="0"/>
        </a:p>
      </dsp:txBody>
      <dsp:txXfrm>
        <a:off x="6514597" y="459239"/>
        <a:ext cx="2937569" cy="1246241"/>
      </dsp:txXfrm>
    </dsp:sp>
    <dsp:sp modelId="{ED6E8EED-D660-4070-AD48-B22AB9F6514B}">
      <dsp:nvSpPr>
        <dsp:cNvPr id="0" name=""/>
        <dsp:cNvSpPr/>
      </dsp:nvSpPr>
      <dsp:spPr>
        <a:xfrm>
          <a:off x="38592" y="2404111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687E-73AB-40B4-87A7-7D0036F0BA64}">
      <dsp:nvSpPr>
        <dsp:cNvPr id="0" name=""/>
        <dsp:cNvSpPr/>
      </dsp:nvSpPr>
      <dsp:spPr>
        <a:xfrm>
          <a:off x="300303" y="2665822"/>
          <a:ext cx="722820" cy="722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C3CD2-7DFB-4A3B-A0EF-6B77522D2C50}">
      <dsp:nvSpPr>
        <dsp:cNvPr id="0" name=""/>
        <dsp:cNvSpPr/>
      </dsp:nvSpPr>
      <dsp:spPr>
        <a:xfrm>
          <a:off x="1551885" y="2404111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Model Simplicity:</a:t>
          </a:r>
          <a:r>
            <a:rPr lang="en-US" sz="1600" b="0" i="0" kern="1200"/>
            <a:t> Designed for quick prototyping and initial benchmark results.</a:t>
          </a:r>
          <a:endParaRPr lang="en-US" sz="1600" kern="1200" dirty="0"/>
        </a:p>
      </dsp:txBody>
      <dsp:txXfrm>
        <a:off x="1551885" y="2404111"/>
        <a:ext cx="2937569" cy="1246241"/>
      </dsp:txXfrm>
    </dsp:sp>
    <dsp:sp modelId="{34FE69B5-A901-49E1-8B7E-FA8A1FCAF28A}">
      <dsp:nvSpPr>
        <dsp:cNvPr id="0" name=""/>
        <dsp:cNvSpPr/>
      </dsp:nvSpPr>
      <dsp:spPr>
        <a:xfrm>
          <a:off x="5001304" y="2404111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4CA66-66E5-4769-A0FB-DA674ABB75FC}">
      <dsp:nvSpPr>
        <dsp:cNvPr id="0" name=""/>
        <dsp:cNvSpPr/>
      </dsp:nvSpPr>
      <dsp:spPr>
        <a:xfrm>
          <a:off x="5263014" y="2665822"/>
          <a:ext cx="722820" cy="722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A2CEE-01AB-47DC-91F4-63C54737A369}">
      <dsp:nvSpPr>
        <dsp:cNvPr id="0" name=""/>
        <dsp:cNvSpPr/>
      </dsp:nvSpPr>
      <dsp:spPr>
        <a:xfrm>
          <a:off x="6514597" y="2404111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Architectural Diagram:</a:t>
          </a:r>
          <a:r>
            <a:rPr lang="en-US" sz="1600" b="0" i="0" kern="1200"/>
            <a:t> Visualization of input-output flow through convolutional and pooling layers.</a:t>
          </a:r>
          <a:endParaRPr lang="en-US" sz="1600" kern="1200" dirty="0"/>
        </a:p>
      </dsp:txBody>
      <dsp:txXfrm>
        <a:off x="6514597" y="2404111"/>
        <a:ext cx="2937569" cy="1246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A023-8D52-4BFD-B4C7-E69F198F8B5A}">
      <dsp:nvSpPr>
        <dsp:cNvPr id="0" name=""/>
        <dsp:cNvSpPr/>
      </dsp:nvSpPr>
      <dsp:spPr>
        <a:xfrm>
          <a:off x="38592" y="459239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9C826-2A49-48B7-A776-9577614D38C4}">
      <dsp:nvSpPr>
        <dsp:cNvPr id="0" name=""/>
        <dsp:cNvSpPr/>
      </dsp:nvSpPr>
      <dsp:spPr>
        <a:xfrm>
          <a:off x="300303" y="720949"/>
          <a:ext cx="722820" cy="722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B96F2-F8D1-4768-A96F-9A6AC7810225}">
      <dsp:nvSpPr>
        <dsp:cNvPr id="0" name=""/>
        <dsp:cNvSpPr/>
      </dsp:nvSpPr>
      <dsp:spPr>
        <a:xfrm>
          <a:off x="1551885" y="459239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3 Convolutional Blocks:</a:t>
          </a:r>
          <a:r>
            <a:rPr lang="en-US" sz="1600" b="0" i="0" kern="1200" dirty="0"/>
            <a:t> Extended architecture with deeper feature extraction.</a:t>
          </a:r>
          <a:endParaRPr lang="en-US" sz="1600" kern="1200" dirty="0"/>
        </a:p>
      </dsp:txBody>
      <dsp:txXfrm>
        <a:off x="1551885" y="459239"/>
        <a:ext cx="2937569" cy="1246241"/>
      </dsp:txXfrm>
    </dsp:sp>
    <dsp:sp modelId="{53F0F645-7AE3-4603-948B-CAF550DDE20D}">
      <dsp:nvSpPr>
        <dsp:cNvPr id="0" name=""/>
        <dsp:cNvSpPr/>
      </dsp:nvSpPr>
      <dsp:spPr>
        <a:xfrm>
          <a:off x="5001304" y="459239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5D177-1919-4D95-82C4-45230FE7EE88}">
      <dsp:nvSpPr>
        <dsp:cNvPr id="0" name=""/>
        <dsp:cNvSpPr/>
      </dsp:nvSpPr>
      <dsp:spPr>
        <a:xfrm>
          <a:off x="5263014" y="720949"/>
          <a:ext cx="722820" cy="722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A663B-D2C3-4DA6-B88E-4655E526AE9E}">
      <dsp:nvSpPr>
        <dsp:cNvPr id="0" name=""/>
        <dsp:cNvSpPr/>
      </dsp:nvSpPr>
      <dsp:spPr>
        <a:xfrm>
          <a:off x="6514597" y="459239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Enhanced Parameters:</a:t>
          </a:r>
          <a:r>
            <a:rPr lang="en-US" sz="1600" b="0" i="0" kern="1200" dirty="0"/>
            <a:t> Filters increased to 32→64→128, reduced dropout to 0.5.</a:t>
          </a:r>
          <a:endParaRPr lang="en-US" sz="1600" kern="1200" dirty="0"/>
        </a:p>
      </dsp:txBody>
      <dsp:txXfrm>
        <a:off x="6514597" y="459239"/>
        <a:ext cx="2937569" cy="1246241"/>
      </dsp:txXfrm>
    </dsp:sp>
    <dsp:sp modelId="{ED6E8EED-D660-4070-AD48-B22AB9F6514B}">
      <dsp:nvSpPr>
        <dsp:cNvPr id="0" name=""/>
        <dsp:cNvSpPr/>
      </dsp:nvSpPr>
      <dsp:spPr>
        <a:xfrm>
          <a:off x="38592" y="2404111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E687E-73AB-40B4-87A7-7D0036F0BA64}">
      <dsp:nvSpPr>
        <dsp:cNvPr id="0" name=""/>
        <dsp:cNvSpPr/>
      </dsp:nvSpPr>
      <dsp:spPr>
        <a:xfrm>
          <a:off x="300303" y="2665822"/>
          <a:ext cx="722820" cy="722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C3CD2-7DFB-4A3B-A0EF-6B77522D2C50}">
      <dsp:nvSpPr>
        <dsp:cNvPr id="0" name=""/>
        <dsp:cNvSpPr/>
      </dsp:nvSpPr>
      <dsp:spPr>
        <a:xfrm>
          <a:off x="1551885" y="2404111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Learning Rate Optimization:</a:t>
          </a:r>
          <a:r>
            <a:rPr lang="en-US" sz="1600" b="0" i="0" kern="1200" dirty="0"/>
            <a:t> Lowered to 0.001 to improve convergence and model stability.</a:t>
          </a:r>
          <a:endParaRPr lang="en-US" sz="1600" kern="1200" dirty="0"/>
        </a:p>
      </dsp:txBody>
      <dsp:txXfrm>
        <a:off x="1551885" y="2404111"/>
        <a:ext cx="2937569" cy="1246241"/>
      </dsp:txXfrm>
    </dsp:sp>
    <dsp:sp modelId="{34FE69B5-A901-49E1-8B7E-FA8A1FCAF28A}">
      <dsp:nvSpPr>
        <dsp:cNvPr id="0" name=""/>
        <dsp:cNvSpPr/>
      </dsp:nvSpPr>
      <dsp:spPr>
        <a:xfrm>
          <a:off x="5001304" y="2404111"/>
          <a:ext cx="1246241" cy="12462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4CA66-66E5-4769-A0FB-DA674ABB75FC}">
      <dsp:nvSpPr>
        <dsp:cNvPr id="0" name=""/>
        <dsp:cNvSpPr/>
      </dsp:nvSpPr>
      <dsp:spPr>
        <a:xfrm>
          <a:off x="5263014" y="2665822"/>
          <a:ext cx="722820" cy="722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A2CEE-01AB-47DC-91F4-63C54737A369}">
      <dsp:nvSpPr>
        <dsp:cNvPr id="0" name=""/>
        <dsp:cNvSpPr/>
      </dsp:nvSpPr>
      <dsp:spPr>
        <a:xfrm>
          <a:off x="6514597" y="2404111"/>
          <a:ext cx="2937569" cy="1246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Training Duration:</a:t>
          </a:r>
          <a:r>
            <a:rPr lang="en-US" sz="1600" b="0" i="0" kern="1200" dirty="0"/>
            <a:t> Increased epochs to 30 for more thorough learning.</a:t>
          </a:r>
          <a:endParaRPr lang="en-US" sz="1600" kern="1200" dirty="0"/>
        </a:p>
      </dsp:txBody>
      <dsp:txXfrm>
        <a:off x="6514597" y="2404111"/>
        <a:ext cx="2937569" cy="1246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F1878-7E1B-4C77-BB98-2B25AFEB31C2}">
      <dsp:nvSpPr>
        <dsp:cNvPr id="0" name=""/>
        <dsp:cNvSpPr/>
      </dsp:nvSpPr>
      <dsp:spPr>
        <a:xfrm>
          <a:off x="0" y="1854"/>
          <a:ext cx="5132892" cy="939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F4224-7441-4B73-B5BF-B6644D9DE34D}">
      <dsp:nvSpPr>
        <dsp:cNvPr id="0" name=""/>
        <dsp:cNvSpPr/>
      </dsp:nvSpPr>
      <dsp:spPr>
        <a:xfrm>
          <a:off x="284293" y="213312"/>
          <a:ext cx="516898" cy="5168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5CA6E-62D7-4C10-82B6-66E91CEC60DF}">
      <dsp:nvSpPr>
        <dsp:cNvPr id="0" name=""/>
        <dsp:cNvSpPr/>
      </dsp:nvSpPr>
      <dsp:spPr>
        <a:xfrm>
          <a:off x="1085485" y="1854"/>
          <a:ext cx="4047406" cy="93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4" tIns="99464" rIns="99464" bIns="994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Simple CNN:</a:t>
          </a:r>
          <a:r>
            <a:rPr lang="en-US" sz="1600" b="0" i="0" kern="1200" dirty="0"/>
            <a:t> Achieved 49.51% accuracy after 5 epochs.</a:t>
          </a:r>
          <a:endParaRPr lang="en-US" sz="1600" kern="1200" dirty="0"/>
        </a:p>
      </dsp:txBody>
      <dsp:txXfrm>
        <a:off x="1085485" y="1854"/>
        <a:ext cx="4047406" cy="939814"/>
      </dsp:txXfrm>
    </dsp:sp>
    <dsp:sp modelId="{D43D5370-DBAC-42EE-830E-EFCB5414A4EB}">
      <dsp:nvSpPr>
        <dsp:cNvPr id="0" name=""/>
        <dsp:cNvSpPr/>
      </dsp:nvSpPr>
      <dsp:spPr>
        <a:xfrm>
          <a:off x="0" y="1176622"/>
          <a:ext cx="5132892" cy="939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F7936-04F2-4CB9-97FF-9383E0AD42EB}">
      <dsp:nvSpPr>
        <dsp:cNvPr id="0" name=""/>
        <dsp:cNvSpPr/>
      </dsp:nvSpPr>
      <dsp:spPr>
        <a:xfrm>
          <a:off x="284293" y="1388080"/>
          <a:ext cx="516898" cy="5168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83E67-9701-48BC-8FED-7CF78375998E}">
      <dsp:nvSpPr>
        <dsp:cNvPr id="0" name=""/>
        <dsp:cNvSpPr/>
      </dsp:nvSpPr>
      <dsp:spPr>
        <a:xfrm>
          <a:off x="1085485" y="1176622"/>
          <a:ext cx="4047406" cy="93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4" tIns="99464" rIns="99464" bIns="994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Improved CNN:</a:t>
          </a:r>
          <a:r>
            <a:rPr lang="en-US" sz="1600" b="0" i="0" kern="1200" dirty="0"/>
            <a:t> Boosted performance to 66.94% accuracy after 30 epochs.</a:t>
          </a:r>
          <a:endParaRPr lang="en-US" sz="1600" kern="1200" dirty="0"/>
        </a:p>
      </dsp:txBody>
      <dsp:txXfrm>
        <a:off x="1085485" y="1176622"/>
        <a:ext cx="4047406" cy="939814"/>
      </dsp:txXfrm>
    </dsp:sp>
    <dsp:sp modelId="{B6AA1E71-E137-409E-A8FE-60F253CD69DA}">
      <dsp:nvSpPr>
        <dsp:cNvPr id="0" name=""/>
        <dsp:cNvSpPr/>
      </dsp:nvSpPr>
      <dsp:spPr>
        <a:xfrm>
          <a:off x="0" y="2351390"/>
          <a:ext cx="5132892" cy="939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D649D-67F2-4268-8316-6EB6D65DB7C7}">
      <dsp:nvSpPr>
        <dsp:cNvPr id="0" name=""/>
        <dsp:cNvSpPr/>
      </dsp:nvSpPr>
      <dsp:spPr>
        <a:xfrm>
          <a:off x="284293" y="2562849"/>
          <a:ext cx="516898" cy="5168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7A28-62B2-4A65-81E5-F2BF67B2F64C}">
      <dsp:nvSpPr>
        <dsp:cNvPr id="0" name=""/>
        <dsp:cNvSpPr/>
      </dsp:nvSpPr>
      <dsp:spPr>
        <a:xfrm>
          <a:off x="1085485" y="2351390"/>
          <a:ext cx="4047406" cy="93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4" tIns="99464" rIns="99464" bIns="994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Metrics Overview:</a:t>
          </a:r>
          <a:r>
            <a:rPr lang="en-US" sz="1600" b="0" i="0" kern="1200" dirty="0"/>
            <a:t> Precision, recall, F1-score, and loss detailed for both models.</a:t>
          </a:r>
          <a:endParaRPr lang="en-US" sz="1600" kern="1200" dirty="0"/>
        </a:p>
      </dsp:txBody>
      <dsp:txXfrm>
        <a:off x="1085485" y="2351390"/>
        <a:ext cx="4047406" cy="939814"/>
      </dsp:txXfrm>
    </dsp:sp>
    <dsp:sp modelId="{1FAFB875-5492-4202-A0FE-06930D6C2166}">
      <dsp:nvSpPr>
        <dsp:cNvPr id="0" name=""/>
        <dsp:cNvSpPr/>
      </dsp:nvSpPr>
      <dsp:spPr>
        <a:xfrm>
          <a:off x="0" y="3526159"/>
          <a:ext cx="5132892" cy="93981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9951B-2EB4-4BB7-9760-F5F879FAD8C2}">
      <dsp:nvSpPr>
        <dsp:cNvPr id="0" name=""/>
        <dsp:cNvSpPr/>
      </dsp:nvSpPr>
      <dsp:spPr>
        <a:xfrm>
          <a:off x="284293" y="3737617"/>
          <a:ext cx="516898" cy="5168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9BF9B-8C1E-4542-A9D6-F40D44FDD27A}">
      <dsp:nvSpPr>
        <dsp:cNvPr id="0" name=""/>
        <dsp:cNvSpPr/>
      </dsp:nvSpPr>
      <dsp:spPr>
        <a:xfrm>
          <a:off x="1085485" y="3526159"/>
          <a:ext cx="4047406" cy="939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464" tIns="99464" rIns="99464" bIns="9946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Performance Gain:</a:t>
          </a:r>
          <a:r>
            <a:rPr lang="en-US" sz="1600" b="0" i="0" kern="1200" dirty="0"/>
            <a:t> Accuracy improved by 17.43% through architectural enhancements.</a:t>
          </a:r>
          <a:endParaRPr lang="en-US" sz="1600" kern="1200" dirty="0"/>
        </a:p>
      </dsp:txBody>
      <dsp:txXfrm>
        <a:off x="1085485" y="3526159"/>
        <a:ext cx="4047406" cy="939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E0ACF-39F3-4671-84B1-1916CBC0D98F}">
      <dsp:nvSpPr>
        <dsp:cNvPr id="0" name=""/>
        <dsp:cNvSpPr/>
      </dsp:nvSpPr>
      <dsp:spPr>
        <a:xfrm>
          <a:off x="1480463" y="300478"/>
          <a:ext cx="789433" cy="789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62B94-D78A-48CE-9582-44983ED8AB25}">
      <dsp:nvSpPr>
        <dsp:cNvPr id="0" name=""/>
        <dsp:cNvSpPr/>
      </dsp:nvSpPr>
      <dsp:spPr>
        <a:xfrm>
          <a:off x="998031" y="1364127"/>
          <a:ext cx="1754296" cy="70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Architecture Overview:</a:t>
          </a:r>
          <a:r>
            <a:rPr lang="en-US" sz="1100" b="0" i="0" kern="1200" dirty="0"/>
            <a:t> Backend: Flask; Frontend: Vue.js; Integrated for real-time processing.</a:t>
          </a:r>
          <a:endParaRPr lang="en-US" sz="1100" kern="1200" dirty="0"/>
        </a:p>
      </dsp:txBody>
      <dsp:txXfrm>
        <a:off x="998031" y="1364127"/>
        <a:ext cx="1754296" cy="701718"/>
      </dsp:txXfrm>
    </dsp:sp>
    <dsp:sp modelId="{E3A32449-E67F-494F-8B52-ADECB758FFC8}">
      <dsp:nvSpPr>
        <dsp:cNvPr id="0" name=""/>
        <dsp:cNvSpPr/>
      </dsp:nvSpPr>
      <dsp:spPr>
        <a:xfrm>
          <a:off x="3541762" y="300478"/>
          <a:ext cx="789433" cy="789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A51D7-1C70-4A6C-A1A3-9868D6B0B9EA}">
      <dsp:nvSpPr>
        <dsp:cNvPr id="0" name=""/>
        <dsp:cNvSpPr/>
      </dsp:nvSpPr>
      <dsp:spPr>
        <a:xfrm>
          <a:off x="3059330" y="1364127"/>
          <a:ext cx="1754296" cy="70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Key Features:</a:t>
          </a:r>
          <a:r>
            <a:rPr lang="en-US" sz="1100" b="0" i="0" kern="1200" dirty="0"/>
            <a:t> Drag-and-drop image upload, real-time disease prediction, confidence scoring.</a:t>
          </a:r>
          <a:endParaRPr lang="en-US" sz="1100" kern="1200" dirty="0"/>
        </a:p>
      </dsp:txBody>
      <dsp:txXfrm>
        <a:off x="3059330" y="1364127"/>
        <a:ext cx="1754296" cy="701718"/>
      </dsp:txXfrm>
    </dsp:sp>
    <dsp:sp modelId="{9E761B5A-3963-4666-A5B0-72C025B53B68}">
      <dsp:nvSpPr>
        <dsp:cNvPr id="0" name=""/>
        <dsp:cNvSpPr/>
      </dsp:nvSpPr>
      <dsp:spPr>
        <a:xfrm>
          <a:off x="1480463" y="2504420"/>
          <a:ext cx="789433" cy="789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20702-880B-4E75-AECE-52D2C1045875}">
      <dsp:nvSpPr>
        <dsp:cNvPr id="0" name=""/>
        <dsp:cNvSpPr/>
      </dsp:nvSpPr>
      <dsp:spPr>
        <a:xfrm>
          <a:off x="998031" y="3568070"/>
          <a:ext cx="1754296" cy="70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Deployment Strategy:</a:t>
          </a:r>
          <a:r>
            <a:rPr lang="en-US" sz="1100" b="0" i="0" kern="1200" dirty="0"/>
            <a:t> Packaged using </a:t>
          </a:r>
          <a:r>
            <a:rPr lang="en-US" sz="1100" b="0" i="0" kern="1200" dirty="0" err="1"/>
            <a:t>PyInstaller</a:t>
          </a:r>
          <a:r>
            <a:rPr lang="en-US" sz="1100" b="0" i="0" kern="1200" dirty="0"/>
            <a:t> for easy execution on user systems.</a:t>
          </a:r>
          <a:endParaRPr lang="en-US" sz="1100" kern="1200" dirty="0"/>
        </a:p>
      </dsp:txBody>
      <dsp:txXfrm>
        <a:off x="998031" y="3568070"/>
        <a:ext cx="1754296" cy="701718"/>
      </dsp:txXfrm>
    </dsp:sp>
    <dsp:sp modelId="{A37D7737-2048-4697-B25E-935D702291B1}">
      <dsp:nvSpPr>
        <dsp:cNvPr id="0" name=""/>
        <dsp:cNvSpPr/>
      </dsp:nvSpPr>
      <dsp:spPr>
        <a:xfrm>
          <a:off x="3541762" y="2504420"/>
          <a:ext cx="789433" cy="789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10351-6F33-4251-BEBB-03AE6A23585E}">
      <dsp:nvSpPr>
        <dsp:cNvPr id="0" name=""/>
        <dsp:cNvSpPr/>
      </dsp:nvSpPr>
      <dsp:spPr>
        <a:xfrm>
          <a:off x="3059330" y="3568070"/>
          <a:ext cx="1754296" cy="70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Interface Design:</a:t>
          </a:r>
          <a:r>
            <a:rPr lang="en-US" sz="1100" b="0" i="0" kern="1200" dirty="0"/>
            <a:t> User-friendly and intuitive, facilitating quick adoption by non-experts.</a:t>
          </a:r>
          <a:endParaRPr lang="en-US" sz="1100" kern="1200" dirty="0"/>
        </a:p>
      </dsp:txBody>
      <dsp:txXfrm>
        <a:off x="3059330" y="3568070"/>
        <a:ext cx="1754296" cy="701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A6AF3-1E7D-48D4-A50A-B92E7629885C}">
      <dsp:nvSpPr>
        <dsp:cNvPr id="0" name=""/>
        <dsp:cNvSpPr/>
      </dsp:nvSpPr>
      <dsp:spPr>
        <a:xfrm>
          <a:off x="251580" y="491973"/>
          <a:ext cx="1356170" cy="13561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CCC7D-76B3-458B-AFC8-9253900C4B5A}">
      <dsp:nvSpPr>
        <dsp:cNvPr id="0" name=""/>
        <dsp:cNvSpPr/>
      </dsp:nvSpPr>
      <dsp:spPr>
        <a:xfrm>
          <a:off x="536376" y="776768"/>
          <a:ext cx="786578" cy="786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78E95-335D-4AFF-9935-65D115D807C5}">
      <dsp:nvSpPr>
        <dsp:cNvPr id="0" name=""/>
        <dsp:cNvSpPr/>
      </dsp:nvSpPr>
      <dsp:spPr>
        <a:xfrm>
          <a:off x="1898358" y="491973"/>
          <a:ext cx="3196687" cy="1356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Dataset Imbalance:</a:t>
          </a:r>
          <a:r>
            <a:rPr lang="en-US" sz="1800" b="0" i="0" kern="1200" dirty="0"/>
            <a:t> Class imbalance affects model generalization and bias.</a:t>
          </a:r>
          <a:endParaRPr lang="en-US" sz="1800" kern="1200" dirty="0"/>
        </a:p>
      </dsp:txBody>
      <dsp:txXfrm>
        <a:off x="1898358" y="491973"/>
        <a:ext cx="3196687" cy="1356170"/>
      </dsp:txXfrm>
    </dsp:sp>
    <dsp:sp modelId="{924C89C8-D9FA-4087-A0C5-BAC679F9A26A}">
      <dsp:nvSpPr>
        <dsp:cNvPr id="0" name=""/>
        <dsp:cNvSpPr/>
      </dsp:nvSpPr>
      <dsp:spPr>
        <a:xfrm>
          <a:off x="5652045" y="491973"/>
          <a:ext cx="1356170" cy="13561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05B1F-0A94-4558-A915-A7DBDD3507EC}">
      <dsp:nvSpPr>
        <dsp:cNvPr id="0" name=""/>
        <dsp:cNvSpPr/>
      </dsp:nvSpPr>
      <dsp:spPr>
        <a:xfrm>
          <a:off x="5936841" y="776768"/>
          <a:ext cx="786578" cy="786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D20AD-8EAC-48E4-A206-CF20AB7AE621}">
      <dsp:nvSpPr>
        <dsp:cNvPr id="0" name=""/>
        <dsp:cNvSpPr/>
      </dsp:nvSpPr>
      <dsp:spPr>
        <a:xfrm>
          <a:off x="7298823" y="491973"/>
          <a:ext cx="3196687" cy="1356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Current Accuracy Gap:</a:t>
          </a:r>
          <a:r>
            <a:rPr lang="en-US" sz="1800" b="0" i="0" kern="1200" dirty="0"/>
            <a:t> Achieved 66.94% vs. 97% in state-of-the-art benchmarks.</a:t>
          </a:r>
          <a:endParaRPr lang="en-US" sz="1800" kern="1200" dirty="0"/>
        </a:p>
      </dsp:txBody>
      <dsp:txXfrm>
        <a:off x="7298823" y="491973"/>
        <a:ext cx="3196687" cy="1356170"/>
      </dsp:txXfrm>
    </dsp:sp>
    <dsp:sp modelId="{12091B7A-BD6C-4F8A-B3D7-8607B187E477}">
      <dsp:nvSpPr>
        <dsp:cNvPr id="0" name=""/>
        <dsp:cNvSpPr/>
      </dsp:nvSpPr>
      <dsp:spPr>
        <a:xfrm>
          <a:off x="251580" y="2605214"/>
          <a:ext cx="1356170" cy="13561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4A964-B7D8-4BAD-8053-BDAA9EDC3DB8}">
      <dsp:nvSpPr>
        <dsp:cNvPr id="0" name=""/>
        <dsp:cNvSpPr/>
      </dsp:nvSpPr>
      <dsp:spPr>
        <a:xfrm>
          <a:off x="536376" y="2890010"/>
          <a:ext cx="786578" cy="786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56325-F236-4299-9C51-9FEA1B104219}">
      <dsp:nvSpPr>
        <dsp:cNvPr id="0" name=""/>
        <dsp:cNvSpPr/>
      </dsp:nvSpPr>
      <dsp:spPr>
        <a:xfrm>
          <a:off x="1898358" y="2605214"/>
          <a:ext cx="3196687" cy="1356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Proposed Improvements:</a:t>
          </a:r>
          <a:r>
            <a:rPr lang="en-US" sz="1800" b="0" i="0" kern="1200" dirty="0"/>
            <a:t> </a:t>
          </a:r>
          <a:r>
            <a:rPr lang="ro-RO" sz="1800" b="0" i="0" kern="1200" dirty="0"/>
            <a:t>Data </a:t>
          </a:r>
          <a:r>
            <a:rPr lang="ro-RO" sz="1800" b="0" i="0" kern="1200" dirty="0" err="1"/>
            <a:t>augmentation</a:t>
          </a:r>
          <a:r>
            <a:rPr lang="ro-RO" sz="1800" b="0" i="0" kern="1200" dirty="0"/>
            <a:t>, transfer </a:t>
          </a:r>
          <a:r>
            <a:rPr lang="ro-RO" sz="1800" b="0" i="0" kern="1200" dirty="0" err="1"/>
            <a:t>learning</a:t>
          </a:r>
          <a:r>
            <a:rPr lang="ro-RO" sz="1800" b="0" i="0" kern="1200" dirty="0"/>
            <a:t> (</a:t>
          </a:r>
          <a:r>
            <a:rPr lang="ro-RO" sz="1800" b="0" i="0" kern="1200" dirty="0" err="1"/>
            <a:t>ResNet</a:t>
          </a:r>
          <a:r>
            <a:rPr lang="ro-RO" sz="1800" b="0" i="0" kern="1200" dirty="0"/>
            <a:t>, </a:t>
          </a:r>
          <a:r>
            <a:rPr lang="ro-RO" sz="1800" b="0" i="0" kern="1200" dirty="0" err="1"/>
            <a:t>EfficientNet</a:t>
          </a:r>
          <a:r>
            <a:rPr lang="ro-RO" sz="1800" b="0" i="0" kern="1200" dirty="0"/>
            <a:t>), mobile </a:t>
          </a:r>
          <a:r>
            <a:rPr lang="ro-RO" sz="1800" b="0" i="0" kern="1200" dirty="0" err="1"/>
            <a:t>app</a:t>
          </a:r>
          <a:r>
            <a:rPr lang="ro-RO" sz="1800" b="0" i="0" kern="1200" dirty="0"/>
            <a:t> </a:t>
          </a:r>
          <a:r>
            <a:rPr lang="ro-RO" sz="1800" b="0" i="0" kern="1200" dirty="0" err="1"/>
            <a:t>deployment</a:t>
          </a:r>
          <a:r>
            <a:rPr lang="ro-RO" sz="1800" b="0" i="0" kern="1200" dirty="0"/>
            <a:t>.</a:t>
          </a:r>
          <a:endParaRPr lang="en-US" sz="1800" kern="1200" dirty="0"/>
        </a:p>
      </dsp:txBody>
      <dsp:txXfrm>
        <a:off x="1898358" y="2605214"/>
        <a:ext cx="3196687" cy="1356170"/>
      </dsp:txXfrm>
    </dsp:sp>
    <dsp:sp modelId="{B655DD6D-8A83-44A9-AA53-3A09998E8F1A}">
      <dsp:nvSpPr>
        <dsp:cNvPr id="0" name=""/>
        <dsp:cNvSpPr/>
      </dsp:nvSpPr>
      <dsp:spPr>
        <a:xfrm>
          <a:off x="5652045" y="2605214"/>
          <a:ext cx="1356170" cy="135617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04B90-295D-474A-9D44-996AD27BFA00}">
      <dsp:nvSpPr>
        <dsp:cNvPr id="0" name=""/>
        <dsp:cNvSpPr/>
      </dsp:nvSpPr>
      <dsp:spPr>
        <a:xfrm>
          <a:off x="5936841" y="2890010"/>
          <a:ext cx="786578" cy="786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2928D-FB03-40E0-8B0C-CE6720FC3C6B}">
      <dsp:nvSpPr>
        <dsp:cNvPr id="0" name=""/>
        <dsp:cNvSpPr/>
      </dsp:nvSpPr>
      <dsp:spPr>
        <a:xfrm>
          <a:off x="7298823" y="2605214"/>
          <a:ext cx="3196687" cy="1356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Real-Time Segmentation:</a:t>
          </a:r>
          <a:r>
            <a:rPr lang="en-US" sz="1800" b="0" i="0" kern="1200" dirty="0"/>
            <a:t> Future goal to implement fine-grained lesion segmentation.</a:t>
          </a:r>
          <a:endParaRPr lang="en-US" sz="1800" kern="1200" dirty="0"/>
        </a:p>
      </dsp:txBody>
      <dsp:txXfrm>
        <a:off x="7298823" y="2605214"/>
        <a:ext cx="3196687" cy="13561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EF4D5-11E3-4926-BC98-C624020216E6}">
      <dsp:nvSpPr>
        <dsp:cNvPr id="0" name=""/>
        <dsp:cNvSpPr/>
      </dsp:nvSpPr>
      <dsp:spPr>
        <a:xfrm>
          <a:off x="0" y="0"/>
          <a:ext cx="56027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AEAD4-6D6C-45A2-BACB-8D276053670E}">
      <dsp:nvSpPr>
        <dsp:cNvPr id="0" name=""/>
        <dsp:cNvSpPr/>
      </dsp:nvSpPr>
      <dsp:spPr>
        <a:xfrm>
          <a:off x="0" y="0"/>
          <a:ext cx="5602716" cy="1055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Successful Demonstration:</a:t>
          </a:r>
          <a:r>
            <a:rPr lang="en-US" sz="1800" b="0" i="0" kern="1200" dirty="0"/>
            <a:t> CNNs effectively classified pomegranate diseases with real-world applicability.</a:t>
          </a:r>
          <a:endParaRPr lang="en-US" sz="1800" kern="1200" dirty="0"/>
        </a:p>
      </dsp:txBody>
      <dsp:txXfrm>
        <a:off x="0" y="0"/>
        <a:ext cx="5602716" cy="1055466"/>
      </dsp:txXfrm>
    </dsp:sp>
    <dsp:sp modelId="{7C746979-4183-49DB-9296-378FCCB14C26}">
      <dsp:nvSpPr>
        <dsp:cNvPr id="0" name=""/>
        <dsp:cNvSpPr/>
      </dsp:nvSpPr>
      <dsp:spPr>
        <a:xfrm>
          <a:off x="0" y="1055466"/>
          <a:ext cx="56027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AAB57-BB04-4CAB-A4D9-3E4DDD9B75FE}">
      <dsp:nvSpPr>
        <dsp:cNvPr id="0" name=""/>
        <dsp:cNvSpPr/>
      </dsp:nvSpPr>
      <dsp:spPr>
        <a:xfrm>
          <a:off x="0" y="1055466"/>
          <a:ext cx="5602716" cy="1055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Accuracy Enhancement:</a:t>
          </a:r>
          <a:r>
            <a:rPr lang="en-US" sz="1900" b="0" i="0" kern="1200" dirty="0"/>
            <a:t> Architecture optimizations resulted in a 17.43% performance boost.</a:t>
          </a:r>
          <a:endParaRPr lang="en-US" sz="1900" kern="1200" dirty="0"/>
        </a:p>
      </dsp:txBody>
      <dsp:txXfrm>
        <a:off x="0" y="1055466"/>
        <a:ext cx="5602716" cy="1055466"/>
      </dsp:txXfrm>
    </dsp:sp>
    <dsp:sp modelId="{2ED9AE72-5026-4F47-B117-6ACDF7EC33E6}">
      <dsp:nvSpPr>
        <dsp:cNvPr id="0" name=""/>
        <dsp:cNvSpPr/>
      </dsp:nvSpPr>
      <dsp:spPr>
        <a:xfrm>
          <a:off x="0" y="2110933"/>
          <a:ext cx="56027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74CC5-9414-4890-98EE-63322D900B30}">
      <dsp:nvSpPr>
        <dsp:cNvPr id="0" name=""/>
        <dsp:cNvSpPr/>
      </dsp:nvSpPr>
      <dsp:spPr>
        <a:xfrm>
          <a:off x="0" y="2110933"/>
          <a:ext cx="5602716" cy="1055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Application Development:</a:t>
          </a:r>
          <a:r>
            <a:rPr lang="en-US" sz="1900" b="0" i="0" kern="1200" dirty="0"/>
            <a:t> </a:t>
          </a:r>
          <a:r>
            <a:rPr lang="ro-RO" sz="1900" b="0" i="0" kern="1200" dirty="0" err="1"/>
            <a:t>HarvestGnosis</a:t>
          </a:r>
          <a:r>
            <a:rPr lang="ro-RO" sz="1900" b="0" i="0" kern="1200" dirty="0"/>
            <a:t> </a:t>
          </a:r>
          <a:r>
            <a:rPr lang="ro-RO" sz="1900" b="0" i="0" kern="1200" dirty="0" err="1"/>
            <a:t>provides</a:t>
          </a:r>
          <a:r>
            <a:rPr lang="ro-RO" sz="1900" b="0" i="0" kern="1200" dirty="0"/>
            <a:t> a </a:t>
          </a:r>
          <a:r>
            <a:rPr lang="ro-RO" sz="1900" b="0" i="0" kern="1200" dirty="0" err="1"/>
            <a:t>practical</a:t>
          </a:r>
          <a:r>
            <a:rPr lang="ro-RO" sz="1900" b="0" i="0" kern="1200" dirty="0"/>
            <a:t>, </a:t>
          </a:r>
          <a:r>
            <a:rPr lang="ro-RO" sz="1900" b="0" i="0" kern="1200" dirty="0" err="1"/>
            <a:t>accessible</a:t>
          </a:r>
          <a:r>
            <a:rPr lang="ro-RO" sz="1900" b="0" i="0" kern="1200" dirty="0"/>
            <a:t> AI </a:t>
          </a:r>
          <a:r>
            <a:rPr lang="ro-RO" sz="1900" b="0" i="0" kern="1200" dirty="0" err="1"/>
            <a:t>solution</a:t>
          </a:r>
          <a:r>
            <a:rPr lang="ro-RO" sz="1900" b="0" i="0" kern="1200" dirty="0"/>
            <a:t> for </a:t>
          </a:r>
          <a:r>
            <a:rPr lang="ro-RO" sz="1900" b="0" i="0" kern="1200" dirty="0" err="1"/>
            <a:t>agriculture</a:t>
          </a:r>
          <a:r>
            <a:rPr lang="ro-RO" sz="1900" b="0" i="0" kern="1200" dirty="0"/>
            <a:t>.</a:t>
          </a:r>
          <a:endParaRPr lang="en-US" sz="1900" kern="1200" dirty="0"/>
        </a:p>
      </dsp:txBody>
      <dsp:txXfrm>
        <a:off x="0" y="2110933"/>
        <a:ext cx="5602716" cy="1055466"/>
      </dsp:txXfrm>
    </dsp:sp>
    <dsp:sp modelId="{3A279EA6-9109-4418-B8E7-82AAEEA96B85}">
      <dsp:nvSpPr>
        <dsp:cNvPr id="0" name=""/>
        <dsp:cNvSpPr/>
      </dsp:nvSpPr>
      <dsp:spPr>
        <a:xfrm>
          <a:off x="0" y="3166400"/>
          <a:ext cx="560271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E9709-80E9-437B-BEDF-562938B84AFE}">
      <dsp:nvSpPr>
        <dsp:cNvPr id="0" name=""/>
        <dsp:cNvSpPr/>
      </dsp:nvSpPr>
      <dsp:spPr>
        <a:xfrm>
          <a:off x="0" y="3166400"/>
          <a:ext cx="5602716" cy="1055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/>
            <a:t>Foundation for Future Work: </a:t>
          </a:r>
          <a:r>
            <a:rPr lang="en-US" sz="1900" b="0" i="0" kern="1200" dirty="0"/>
            <a:t>Established a robust baseline for ongoing research and innovation.</a:t>
          </a:r>
          <a:endParaRPr lang="en-US" sz="1900" kern="1200" dirty="0"/>
        </a:p>
      </dsp:txBody>
      <dsp:txXfrm>
        <a:off x="0" y="3166400"/>
        <a:ext cx="5602716" cy="10554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E9233-4F33-48E2-B20A-8EC47CA0818E}" type="datetimeFigureOut">
              <a:rPr lang="ro-RO" smtClean="0"/>
              <a:t>26.04.2025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8E2B9-2FB1-4507-A6E2-B92933F36FF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253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8E2B9-2FB1-4507-A6E2-B92933F36FF4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6308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7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6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0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0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51.jp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4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3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7F41E8F-9F05-D96C-E70E-8D7430733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173" y="403798"/>
            <a:ext cx="5678827" cy="12447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HarvestGnosis: Neural Networks in Disease Detection for Pomegranate Fruits</a:t>
            </a:r>
            <a:endParaRPr lang="en-US" sz="2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C1573EB-B907-4445-13DA-C9B2717F0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299" y="403798"/>
            <a:ext cx="3274280" cy="55088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Innovative Application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Leveraging convolutional neural networks to automate pomegranate disease detection.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Agricultural Advancement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Addressing key agricultural challenges through AI-driven solutions.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Research Impact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Establishing a baseline for future agricultural AI applications and research.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8C82D-9236-453A-5847-66DE3468D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20" r="-1" b="-1"/>
          <a:stretch/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9D328A38-5F45-01D0-78AA-823C9F74E604}"/>
              </a:ext>
            </a:extLst>
          </p:cNvPr>
          <p:cNvSpPr txBox="1"/>
          <p:nvPr/>
        </p:nvSpPr>
        <p:spPr>
          <a:xfrm>
            <a:off x="7386879" y="6172200"/>
            <a:ext cx="4731121" cy="6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ro-RO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Authors</a:t>
            </a:r>
            <a:r>
              <a:rPr lang="ro-RO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: Răzvan Călăuz &amp; Octavian </a:t>
            </a:r>
            <a:r>
              <a:rPr lang="ro-RO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Coșofreț</a:t>
            </a:r>
            <a:r>
              <a:rPr lang="ro-RO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Babeș-Bolyai University Cluj-Napoca | 2025</a:t>
            </a:r>
          </a:p>
        </p:txBody>
      </p:sp>
    </p:spTree>
    <p:extLst>
      <p:ext uri="{BB962C8B-B14F-4D97-AF65-F5344CB8AC3E}">
        <p14:creationId xmlns:p14="http://schemas.microsoft.com/office/powerpoint/2010/main" val="7357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66A700-F1F2-A5C8-31C0-9B2C01946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ED9A2FDC-6633-9A1E-8214-B33D36AA6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A5193E3-F418-3852-F90C-44520E05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1ADF5DA8-53BC-1CB6-B1AC-1F2595A5C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B2549BE-F4A7-7049-652E-17D65B7B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Current Limitations &amp; Improvements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E058E505-5F83-F26B-4546-B193795833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11687"/>
              </p:ext>
            </p:extLst>
          </p:nvPr>
        </p:nvGraphicFramePr>
        <p:xfrm>
          <a:off x="381966" y="2057401"/>
          <a:ext cx="10747092" cy="445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34B164BA-5806-DBBF-50C2-19A753D994F7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Challenges and Future Directions for </a:t>
            </a:r>
            <a:r>
              <a:rPr lang="en-US" sz="180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HarvestGnosis</a:t>
            </a:r>
            <a:endParaRPr lang="en-US" sz="1800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1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606DB-9777-6F74-F6A4-2400C728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C799342-C7E5-4FC5-96F5-32ACA612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AC374F6-110A-44D3-E257-EE7F8F7B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5BA4DE29-E608-125E-0B55-D56A55EA3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D70F5B3-646F-8904-C0AB-675833B5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Key Takeaways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915ACE2A-7CDE-B7E8-C0A5-81E59EB30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878678"/>
              </p:ext>
            </p:extLst>
          </p:nvPr>
        </p:nvGraphicFramePr>
        <p:xfrm>
          <a:off x="493284" y="2201512"/>
          <a:ext cx="5602716" cy="4221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C4E81E82-33BA-4FB0-F0AE-118AE58DD317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Summary of Achievements and Contributions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01BB47BA-8481-4239-7684-8CBDA7FE6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88" y="2690546"/>
            <a:ext cx="5007440" cy="28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0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EF71F-238E-FD02-ED09-58FF346D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8A9A2374-2150-C5D4-92F1-A319E90B5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3BE55D6-F1EA-2536-F92F-66B2D1F88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FE09B7B-0E46-2312-EDFB-C6814580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36B316D-8D93-050B-B885-F20FD233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Q&amp;A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E869D285-9A94-CE43-C4F1-382F4832C41B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Thank You for Your Attention!</a:t>
            </a:r>
          </a:p>
        </p:txBody>
      </p:sp>
      <p:sp>
        <p:nvSpPr>
          <p:cNvPr id="7" name="Substituent conținut 2">
            <a:extLst>
              <a:ext uri="{FF2B5EF4-FFF2-40B4-BE49-F238E27FC236}">
                <a16:creationId xmlns:a16="http://schemas.microsoft.com/office/drawing/2014/main" id="{C20EC8B7-3DA9-BB57-A6F6-A451AADE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09" y="4028428"/>
            <a:ext cx="11025316" cy="21717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GitHub Repository: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 Access code and resources: github.com/Razvanix445/MIASC/tree/main/</a:t>
            </a:r>
            <a:r>
              <a:rPr lang="en-US" sz="1800" b="0" i="0" dirty="0" err="1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HarvestGnosis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Release Version: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sz="1800" b="0" i="0" dirty="0" err="1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HarvestGnosis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v1.0.0 available for download and testing.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746D31E-3AE0-F6E4-7DD8-C1BFFFCEE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57" y="-12012"/>
            <a:ext cx="6024943" cy="3391820"/>
          </a:xfrm>
          <a:prstGeom prst="rect">
            <a:avLst/>
          </a:prstGeom>
        </p:spPr>
      </p:pic>
      <p:sp>
        <p:nvSpPr>
          <p:cNvPr id="12" name="Substituent conținut 2">
            <a:extLst>
              <a:ext uri="{FF2B5EF4-FFF2-40B4-BE49-F238E27FC236}">
                <a16:creationId xmlns:a16="http://schemas.microsoft.com/office/drawing/2014/main" id="{004F8FA3-6D65-363D-60E6-2BD1AED694A6}"/>
              </a:ext>
            </a:extLst>
          </p:cNvPr>
          <p:cNvSpPr txBox="1">
            <a:spLocks/>
          </p:cNvSpPr>
          <p:nvPr/>
        </p:nvSpPr>
        <p:spPr>
          <a:xfrm>
            <a:off x="668482" y="2338373"/>
            <a:ext cx="5356462" cy="1678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Acknowledgments</a:t>
            </a:r>
            <a:r>
              <a:rPr lang="en-US" b="1" dirty="0">
                <a:solidFill>
                  <a:srgbClr val="1F2728"/>
                </a:solidFill>
                <a:latin typeface="Roboto" panose="02000000000000000000" pitchFamily="2" charset="0"/>
              </a:rPr>
              <a:t>:</a:t>
            </a:r>
            <a:r>
              <a:rPr lang="en-US" dirty="0">
                <a:solidFill>
                  <a:srgbClr val="1F2728"/>
                </a:solidFill>
                <a:latin typeface="Roboto" panose="02000000000000000000" pitchFamily="2" charset="0"/>
              </a:rPr>
              <a:t> 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Special thanks to project contributors and Babeș-Bolyai University.</a:t>
            </a:r>
          </a:p>
          <a:p>
            <a:r>
              <a:rPr lang="en-US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Invitation to Collaborate </a:t>
            </a:r>
            <a:r>
              <a:rPr lang="en-US" b="1" dirty="0">
                <a:solidFill>
                  <a:srgbClr val="1F2728"/>
                </a:solidFill>
                <a:latin typeface="Roboto" panose="02000000000000000000" pitchFamily="2" charset="0"/>
              </a:rPr>
              <a:t>:</a:t>
            </a:r>
            <a:r>
              <a:rPr lang="en-US" dirty="0">
                <a:solidFill>
                  <a:srgbClr val="1F2728"/>
                </a:solidFill>
                <a:latin typeface="Roboto" panose="02000000000000000000" pitchFamily="2" charset="0"/>
              </a:rPr>
              <a:t> </a:t>
            </a:r>
            <a: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 Open to feedback, suggestions, and future research partnerships.</a:t>
            </a:r>
            <a:endParaRPr lang="en-US" dirty="0">
              <a:solidFill>
                <a:srgbClr val="1F272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00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DABA077-5650-4194-91A9-0181927D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A4E7FFF-D33D-499B-85BF-6EBA5D5FB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0B1402E7-5138-4B04-AA6B-9B61E652E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40F701B-3CB4-6A35-3DD8-01E172B8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r>
              <a:rPr lang="ro-RO" b="0" i="0" dirty="0">
                <a:effectLst/>
                <a:latin typeface="Roboto" panose="02000000000000000000" pitchFamily="2" charset="0"/>
              </a:rPr>
              <a:t>Project </a:t>
            </a:r>
            <a:r>
              <a:rPr lang="ro-RO" b="0" i="0" dirty="0" err="1">
                <a:effectLst/>
                <a:latin typeface="Roboto" panose="02000000000000000000" pitchFamily="2" charset="0"/>
              </a:rPr>
              <a:t>Motivation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1EED7C-C630-39F4-424F-8C584A21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2415075"/>
            <a:ext cx="4548369" cy="37519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Agricultural Challenges: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 Manual disease detection is labor-intensive, inconsistent, and costly.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Economic Impact: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 Pomegranate diseases significantly reduce yield and quality, leading to financial losses.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Need for Automation: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 High demand for real-time, reliable, and scalable disease detection systems.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Roboto" panose="02000000000000000000" pitchFamily="2" charset="0"/>
              </a:rPr>
              <a:t>Project Objectives:</a:t>
            </a:r>
            <a:r>
              <a:rPr lang="en-US" sz="1600" b="0" i="0" dirty="0">
                <a:effectLst/>
                <a:latin typeface="Roboto" panose="02000000000000000000" pitchFamily="2" charset="0"/>
              </a:rPr>
              <a:t> Detect 5 diseases, ensure real-time classification, and develop a user-friendly application.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D60D5834-A7FD-D1A1-34BE-4CC71C66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3038354"/>
            <a:ext cx="4577213" cy="2574682"/>
          </a:xfrm>
          <a:prstGeom prst="rect">
            <a:avLst/>
          </a:prstGeom>
        </p:spPr>
      </p:pic>
      <p:sp>
        <p:nvSpPr>
          <p:cNvPr id="4" name="Titlu 1">
            <a:extLst>
              <a:ext uri="{FF2B5EF4-FFF2-40B4-BE49-F238E27FC236}">
                <a16:creationId xmlns:a16="http://schemas.microsoft.com/office/drawing/2014/main" id="{1C7726EF-7BA0-7753-1A47-155518836C6E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1800" b="0" i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Agricultural Challenges and AI Solutions for Pomegranate Disease Detection</a:t>
            </a:r>
          </a:p>
        </p:txBody>
      </p:sp>
    </p:spTree>
    <p:extLst>
      <p:ext uri="{BB962C8B-B14F-4D97-AF65-F5344CB8AC3E}">
        <p14:creationId xmlns:p14="http://schemas.microsoft.com/office/powerpoint/2010/main" val="26479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F6C71-C8FC-0A65-5F1B-6B1263D9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CAD3614E-FDF9-FCE9-EE3F-4367D9419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61710CB8-BA57-369E-2E4D-44C28EFD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4EC27F5-1A58-48AA-74E4-459C58BF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118314A-DB2A-48B1-D4A8-8F6E5999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Pomegranate</a:t>
            </a:r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Disease</a:t>
            </a:r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Dataset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433F865A-9548-9A32-B26A-02167B507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336124"/>
              </p:ext>
            </p:extLst>
          </p:nvPr>
        </p:nvGraphicFramePr>
        <p:xfrm>
          <a:off x="1638299" y="2415075"/>
          <a:ext cx="8761554" cy="375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C1E9A788-6D18-36C8-BCD6-6174A31425F8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High-Quality Dataset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468384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FD5F0-7EF1-3B5B-5E52-9B12A4A4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298FC65C-E293-4350-A6F9-6AFA9F200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BAAD861-DDA3-CD73-93B3-C164D3480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8780B01-1966-509E-E680-29041AFBC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D953319-B030-11F8-1207-86F0D3A7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Preprocessing</a:t>
            </a:r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Pipeline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44468279-C7DF-02A9-1F76-B70B54668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127038"/>
              </p:ext>
            </p:extLst>
          </p:nvPr>
        </p:nvGraphicFramePr>
        <p:xfrm>
          <a:off x="1638299" y="2415075"/>
          <a:ext cx="8761554" cy="3751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64B2C152-D826-14F4-40BB-C7373DE27453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Preparing Pomegranate Images for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158823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CA7AE-B6F3-87ED-EE06-602D3C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F71AB5A2-E36A-D87E-9B88-07619296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E3EBD693-81E6-E268-E960-F9C8C251D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CDB29F6B-C813-2952-83E6-037105C8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65D8F67-07B8-2059-6C9C-0FC1199F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Simple CNN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Architecture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6C0C3B23-F5A7-0920-2440-C559E5CB21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38298" y="2057401"/>
          <a:ext cx="9490759" cy="410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2C38D999-094F-2597-9685-AAFD7D159F04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Initial</a:t>
            </a:r>
            <a:r>
              <a:rPr lang="it-IT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Model for </a:t>
            </a:r>
            <a:r>
              <a:rPr lang="it-IT" sz="180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Pomegranate</a:t>
            </a:r>
            <a:r>
              <a:rPr lang="it-IT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t-IT" sz="180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Disease</a:t>
            </a:r>
            <a:r>
              <a:rPr lang="it-IT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it-IT" sz="1800" b="0" i="0" dirty="0" err="1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Classification</a:t>
            </a:r>
            <a:endParaRPr lang="it-IT" sz="1800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BA12-862F-2F26-5374-709823205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69340394-25DF-147D-C37F-B28EFF77D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2D6847F-0F93-9983-D25B-113D7E5D1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DD25FED-66FC-1455-190D-001DBB104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CE897D1-EC7D-79D0-A0DA-F5381780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Improved</a:t>
            </a:r>
            <a:r>
              <a:rPr lang="ro-RO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CNN </a:t>
            </a:r>
            <a:r>
              <a:rPr lang="ro-RO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Architecture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13863D67-CDC3-C07C-C79E-06EDD62A6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839241"/>
              </p:ext>
            </p:extLst>
          </p:nvPr>
        </p:nvGraphicFramePr>
        <p:xfrm>
          <a:off x="1638298" y="2057401"/>
          <a:ext cx="9490759" cy="4109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4D819CB8-1482-3C39-819E-7B2B86367659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Enhanced Deep Learning Model for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21360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B5A9D-43FF-BF2B-CA80-79803A5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4F883862-FD1E-96AB-0342-00CC0C2EA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3ECD28A-1655-5A45-AB4F-216B11F5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6F4B4FD-5864-BDD2-4065-95D7FBCB2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B94A0C4-FE2A-2AA4-3D16-4CCBD90F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Performance Metrics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1BE6BEEF-F8CB-ECF4-C801-077856A90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485628"/>
              </p:ext>
            </p:extLst>
          </p:nvPr>
        </p:nvGraphicFramePr>
        <p:xfrm>
          <a:off x="864752" y="2181827"/>
          <a:ext cx="5132892" cy="446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33349294-5B5C-5549-28EF-D5197C2C175C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Comparative Results of Simple and Improved CNN Models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CD37123C-3794-A819-C785-A9BB9281C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258" y="2875739"/>
            <a:ext cx="4907681" cy="27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7AA15-5D32-031A-D40A-D1E21578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3A91EA97-C981-809C-78E9-776313918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27A6114-2661-5F30-0CD8-7C133842F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178C44F-BA4C-6CC0-AF20-79FAC96D3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8ECE728-CDA4-EEFA-D099-9980196A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324" y="460664"/>
            <a:ext cx="9040687" cy="1136072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HarvestGnosis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Application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graphicFrame>
        <p:nvGraphicFramePr>
          <p:cNvPr id="21" name="Substituent conținut 2">
            <a:extLst>
              <a:ext uri="{FF2B5EF4-FFF2-40B4-BE49-F238E27FC236}">
                <a16:creationId xmlns:a16="http://schemas.microsoft.com/office/drawing/2014/main" id="{1523B2BD-673F-C1CD-18EA-099FC7EE62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59867"/>
              </p:ext>
            </p:extLst>
          </p:nvPr>
        </p:nvGraphicFramePr>
        <p:xfrm>
          <a:off x="6000306" y="2057400"/>
          <a:ext cx="5811659" cy="4570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5B3F32E2-F7D3-A97E-74FD-3E614E053DAF}"/>
              </a:ext>
            </a:extLst>
          </p:cNvPr>
          <p:cNvSpPr txBox="1">
            <a:spLocks/>
          </p:cNvSpPr>
          <p:nvPr/>
        </p:nvSpPr>
        <p:spPr>
          <a:xfrm>
            <a:off x="1638299" y="1279003"/>
            <a:ext cx="8962182" cy="593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System Architecture and Key Features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E7A5488-E25F-D162-AC7D-1BC1D0231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779" y="2592729"/>
            <a:ext cx="5934959" cy="33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3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14382-AF6C-4FB9-5ADE-CA6D587C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FFB0812-BE21-43B6-BC37-D0AF0820F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2B4100A9-BC8B-7B51-C1DA-509B26012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E53227EF-CED9-E191-B8D6-387EEB178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57400"/>
            <a:ext cx="11398728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E95AAAC-A341-74C0-856F-7DEDE263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037" y="41478"/>
            <a:ext cx="5110654" cy="572464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Application Demonstration</a:t>
            </a:r>
            <a:endParaRPr lang="ro-RO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6" name="FruitGuardians_Video">
            <a:hlinkClick r:id="" action="ppaction://media"/>
            <a:extLst>
              <a:ext uri="{FF2B5EF4-FFF2-40B4-BE49-F238E27FC236}">
                <a16:creationId xmlns:a16="http://schemas.microsoft.com/office/drawing/2014/main" id="{62020FD9-45B8-AF3E-6539-9CACF552C5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09700" y="655420"/>
            <a:ext cx="10772600" cy="605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3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715</Words>
  <Application>Microsoft Office PowerPoint</Application>
  <PresentationFormat>Ecran lat</PresentationFormat>
  <Paragraphs>70</Paragraphs>
  <Slides>12</Slides>
  <Notes>1</Notes>
  <HiddenSlides>0</HiddenSlides>
  <MMClips>1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Roboto</vt:lpstr>
      <vt:lpstr>EncaseVTI</vt:lpstr>
      <vt:lpstr>HarvestGnosis: Neural Networks in Disease Detection for Pomegranate Fruits</vt:lpstr>
      <vt:lpstr>Project Motivation</vt:lpstr>
      <vt:lpstr>Pomegranate Disease Dataset</vt:lpstr>
      <vt:lpstr>Data Preprocessing Pipeline</vt:lpstr>
      <vt:lpstr>Simple CNN Architecture</vt:lpstr>
      <vt:lpstr>Improved CNN Architecture</vt:lpstr>
      <vt:lpstr>Performance Metrics</vt:lpstr>
      <vt:lpstr>HarvestGnosis Application</vt:lpstr>
      <vt:lpstr>Application Demonstration</vt:lpstr>
      <vt:lpstr>Current Limitations &amp; Improvements</vt:lpstr>
      <vt:lpstr>Key Takeaways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Razvan Calauz</dc:creator>
  <cp:lastModifiedBy>Razvan Calauz</cp:lastModifiedBy>
  <cp:revision>1</cp:revision>
  <dcterms:created xsi:type="dcterms:W3CDTF">2025-04-26T09:24:52Z</dcterms:created>
  <dcterms:modified xsi:type="dcterms:W3CDTF">2025-04-26T11:03:33Z</dcterms:modified>
</cp:coreProperties>
</file>