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8EE9F-7D96-46C2-90A8-C36D896D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29962A-217C-41E1-8492-6E79ED6D0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562E9-A1EF-48E2-ACC2-B0C8384F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74D9E-FB4D-4827-82DC-31FA632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8A506-9134-4D75-8EF2-784FC4B1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4F687-2299-4128-82C9-7FD7071E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BA0CD4-4DFB-4BCB-B609-0C14290C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8314E-48A4-4612-BA44-7DE12DA7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12E698-592A-4AB3-B0A1-C30E8284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344E4-22B9-4C6C-B8CA-CFE2F773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1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647C6F-849C-4A2A-A197-37293F65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476BEC-9B6D-4CBA-A09A-4635529A2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DDA505-CC11-4960-8688-2124EDDF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7925E-DA47-4A5C-AC28-2D959FC4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24109-67E1-48E3-94F3-4B875379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6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3BA2B-8F98-4086-A9A4-630E7930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2F0BB-0285-42B3-BF53-F69A3866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9F0DA6-108A-4684-92C2-9F08AC3B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B39E64-0AFA-42A9-B825-872DDEAA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EC808D-47C5-496A-BDF2-C5C4F997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2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0E625-42E9-4AA0-A405-2098733A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CBEB88-65F8-472D-8543-11637C13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F7300-8CD7-4A54-8000-0242CE3B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00EA80-DABB-47DA-8888-EB1BA6AC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4D24C-532B-4798-9C0B-468490A6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6076B-3D10-4429-9B9E-A7A53CB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5902F-596A-42E8-8EB8-4624EBAA4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F4EFAA-6807-4757-A802-8E6FFFA2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71232-249B-4D4A-B592-2FCB29DB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B0837-446C-4BDC-A8E0-2D49882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8DECF4-4E0B-454E-91DF-560428D8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AAB90-1170-4D06-931F-3CDCC67A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C3B19-64C8-4021-ACFA-FD815D21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AC0DC-7FF4-4FB7-9E57-1749C579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66E907-7B50-4950-B04D-DE275148D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3E2646-6424-4B33-87CD-F9A26E4FE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1D6355-84C0-4491-B243-1286F228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346DBF-2D5C-4DFB-91EB-39FE12DB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733E69-2A01-43D4-9E2B-DCBACCE0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E1442-888F-46D7-8683-E15B23DB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B7CE21-F88B-4488-A49B-B1BFF84D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94B842-8593-43C1-BFD9-066E5143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F1BAF3-47C3-47AA-A323-830F9206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86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1E7F4B-3562-4240-9CDA-9370E030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5DB5F5-FF9F-4C0B-8B02-EEC4D58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040819-6F57-44E9-A050-CFC2FB35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5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423DF-4678-4F52-86B9-05F28463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E6A68-C682-43DD-AF37-73449012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50B99B-FFF2-43DE-BD6A-ACE2BC04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DE3346-7A94-4676-9047-0E2FBB0D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C88853-E9F0-41DE-A97E-07AF4667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807AAC-E2A5-4012-AE95-6B440D49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1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2C673-A69E-4353-A5AF-75FBB106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862FD4-3C3B-4DD1-8D50-3967B4CA8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C16F11-9631-4DD0-A30B-A15136F7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88B8A8-92A8-4782-B0A2-C958FB3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893A44-E47E-4B03-90FE-10677B23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EC4EF-72A0-4511-8D12-6AE476B5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5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92A56-63C7-4CCA-86FB-D1DA1BA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C55E6A-D6F8-4179-9B9C-95F0FF3A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6858AB-72E3-4986-B353-9E77861E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366C-0161-4396-A2A4-DCD5BEA39B3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917A54-15A1-4890-98C0-EA1C05C1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4F9BE-6A7F-42D2-832B-61EDE30E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727-40AE-42CB-885A-9F83E0892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6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одинг стал частью поп-культуры (а программирование – нет) | Rusbase">
            <a:extLst>
              <a:ext uri="{FF2B5EF4-FFF2-40B4-BE49-F238E27FC236}">
                <a16:creationId xmlns:a16="http://schemas.microsoft.com/office/drawing/2014/main" id="{DDF1AC2F-6817-4C0C-BBF4-DF2C22F57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3162"/>
          <a:stretch/>
        </p:blipFill>
        <p:spPr bwMode="auto">
          <a:xfrm>
            <a:off x="0" y="0"/>
            <a:ext cx="12192000" cy="91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7322D-0A8A-43C9-A114-76C5430E5EF6}"/>
              </a:ext>
            </a:extLst>
          </p:cNvPr>
          <p:cNvSpPr txBox="1"/>
          <p:nvPr/>
        </p:nvSpPr>
        <p:spPr>
          <a:xfrm>
            <a:off x="4919730" y="257577"/>
            <a:ext cx="5743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Hello world</a:t>
            </a:r>
            <a:endParaRPr lang="ru-RU" sz="6000" dirty="0"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0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58BA-835D-4EF2-B00F-9A15B884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211EC-3242-4E2D-B3DA-BC7CEBC2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Скачать 1920x1080 код, текст, программирование, кодинг обои, картинки full  hd, hdtv, fhd, 1080p">
            <a:extLst>
              <a:ext uri="{FF2B5EF4-FFF2-40B4-BE49-F238E27FC236}">
                <a16:creationId xmlns:a16="http://schemas.microsoft.com/office/drawing/2014/main" id="{07A12194-CBA0-45CF-885D-0ADAAF1D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15643-B24A-4464-A0DD-35E15CD131AE}"/>
              </a:ext>
            </a:extLst>
          </p:cNvPr>
          <p:cNvSpPr txBox="1"/>
          <p:nvPr/>
        </p:nvSpPr>
        <p:spPr>
          <a:xfrm>
            <a:off x="168499" y="458788"/>
            <a:ext cx="19752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Ink Free" panose="03080402000500000000" pitchFamily="66" charset="0"/>
              </a:rPr>
              <a:t>Personal</a:t>
            </a:r>
          </a:p>
          <a:p>
            <a:r>
              <a:rPr lang="en-US" sz="4000" b="1" dirty="0">
                <a:solidFill>
                  <a:srgbClr val="FFFF00"/>
                </a:solidFill>
                <a:latin typeface="Ink Free" panose="03080402000500000000" pitchFamily="66" charset="0"/>
              </a:rPr>
              <a:t>Cloud</a:t>
            </a:r>
          </a:p>
          <a:p>
            <a:r>
              <a:rPr lang="en-US" sz="4000" b="1" dirty="0">
                <a:solidFill>
                  <a:srgbClr val="FFFF00"/>
                </a:solidFill>
                <a:latin typeface="Ink Free" panose="03080402000500000000" pitchFamily="66" charset="0"/>
              </a:rPr>
              <a:t>Sunc</a:t>
            </a:r>
            <a:endParaRPr lang="ru-RU" sz="4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D833C0-969C-4BC9-AAF8-27860DF6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8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Personal Cloud Sync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7E7FF-0908-4C63-A973-04987C661F5C}"/>
              </a:ext>
            </a:extLst>
          </p:cNvPr>
          <p:cNvSpPr txBox="1"/>
          <p:nvPr/>
        </p:nvSpPr>
        <p:spPr>
          <a:xfrm>
            <a:off x="2011388" y="3136612"/>
            <a:ext cx="816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Introducing the innovative snake google drive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0994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JetBrains Mono</vt:lpstr>
      <vt:lpstr>Lucida Console</vt:lpstr>
      <vt:lpstr>Segoe UI Black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Попов Виталий</dc:creator>
  <cp:lastModifiedBy>Попов Виталий</cp:lastModifiedBy>
  <cp:revision>2</cp:revision>
  <dcterms:created xsi:type="dcterms:W3CDTF">2022-04-29T06:48:54Z</dcterms:created>
  <dcterms:modified xsi:type="dcterms:W3CDTF">2022-04-29T06:51:54Z</dcterms:modified>
</cp:coreProperties>
</file>