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1e58c9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1e58c9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6225600" y="4312200"/>
            <a:ext cx="29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  <a:latin typeface="Oswald"/>
                <a:ea typeface="Oswald"/>
                <a:cs typeface="Oswald"/>
                <a:sym typeface="Oswald"/>
              </a:rPr>
              <a:t>Создали:</a:t>
            </a:r>
            <a:endParaRPr>
              <a:solidFill>
                <a:srgbClr val="BF9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  <a:latin typeface="Oswald"/>
                <a:ea typeface="Oswald"/>
                <a:cs typeface="Oswald"/>
                <a:sym typeface="Oswald"/>
              </a:rPr>
              <a:t>Попов Виталий</a:t>
            </a:r>
            <a:endParaRPr>
              <a:solidFill>
                <a:srgbClr val="BF9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  <a:latin typeface="Oswald"/>
                <a:ea typeface="Oswald"/>
                <a:cs typeface="Oswald"/>
                <a:sym typeface="Oswald"/>
              </a:rPr>
              <a:t>Кирюшин Артем</a:t>
            </a:r>
            <a:endParaRPr>
              <a:solidFill>
                <a:srgbClr val="BF9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940425"/>
            <a:ext cx="682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RoboWorldOne - игра(Рогалик), основанная на библиотеке pygame, с применением процедурной генерацией карт, </a:t>
            </a:r>
            <a:r>
              <a:rPr lang="ru" sz="2400">
                <a:solidFill>
                  <a:srgbClr val="F1C232"/>
                </a:solidFill>
                <a:highlight>
                  <a:srgbClr val="2B2B2B"/>
                </a:highlight>
                <a:latin typeface="Oswald"/>
                <a:ea typeface="Oswald"/>
                <a:cs typeface="Oswald"/>
                <a:sym typeface="Oswald"/>
              </a:rPr>
              <a:t>созданием всевозможных объектов с разнообразными свойствами(аванпосты, враги, сундуки и тп),а также реализацией адаптивных звуков и многим другим.</a:t>
            </a:r>
            <a:endParaRPr sz="2400">
              <a:solidFill>
                <a:srgbClr val="F1C232"/>
              </a:solidFill>
              <a:highlight>
                <a:srgbClr val="2B2B2B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825" y="3851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175" y="3851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850" y="46178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0" y="215790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575" y="33199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175" y="42501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525" y="43278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300" y="400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425" y="43278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50" y="400374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525" y="3375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825" y="3375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525" y="3851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175" y="339300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7925" y="24052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4175" y="28991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1675" y="28991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7925" y="3375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7925" y="28991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675" y="24228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" y="3851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0" y="3375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7925" y="400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04175" y="876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04175" y="4003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27925" y="876625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