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/>
              <a:t>МАТФ – апликација за </a:t>
            </a:r>
            <a:r>
              <a:rPr lang="sr-Cyrl-RS" dirty="0" err="1"/>
              <a:t>миксовање</a:t>
            </a:r>
            <a:r>
              <a:rPr lang="sr-Cyrl-RS" dirty="0"/>
              <a:t> аудио фајлова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Цветковић Вања, Димитријевић Предраг, Ненадовић Ђуро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9140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Причаћемо о…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Шта је ова апликација и чему служи</a:t>
            </a:r>
          </a:p>
          <a:p>
            <a:r>
              <a:rPr lang="sr-Cyrl-RS" dirty="0"/>
              <a:t>Како смо идејно решили овај подухват</a:t>
            </a:r>
          </a:p>
          <a:p>
            <a:r>
              <a:rPr lang="sr-Cyrl-RS" dirty="0"/>
              <a:t>Како смо спровели дате идеје</a:t>
            </a:r>
          </a:p>
          <a:p>
            <a:r>
              <a:rPr lang="sr-Cyrl-RS" dirty="0"/>
              <a:t>Урадићемо кратак резиме</a:t>
            </a:r>
          </a:p>
          <a:p>
            <a:r>
              <a:rPr lang="sr-Cyrl-RS" dirty="0"/>
              <a:t>Закључак, ствари које су пошле наопако, које смо могли другачије…</a:t>
            </a:r>
          </a:p>
          <a:p>
            <a:r>
              <a:rPr lang="sr-Cyrl-RS"/>
              <a:t>Питања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47422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</TotalTime>
  <Words>53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МАТФ – апликација за миксовање аудио фајлова</vt:lpstr>
      <vt:lpstr>Причаћемо о…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МАТФ – апликација за миксовање аудио фајлова</dc:title>
  <dc:creator>Đuro Nenadović</dc:creator>
  <cp:lastModifiedBy>Đuro Nenadović</cp:lastModifiedBy>
  <cp:revision>8</cp:revision>
  <dcterms:created xsi:type="dcterms:W3CDTF">2016-09-28T05:06:24Z</dcterms:created>
  <dcterms:modified xsi:type="dcterms:W3CDTF">2016-09-28T05:14:39Z</dcterms:modified>
</cp:coreProperties>
</file>