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6FB7-335B-45F0-BD15-B46E493B6A4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3779-DC32-4BE9-A5AB-1ED83F2C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8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6FB7-335B-45F0-BD15-B46E493B6A4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3779-DC32-4BE9-A5AB-1ED83F2C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1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6FB7-335B-45F0-BD15-B46E493B6A4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3779-DC32-4BE9-A5AB-1ED83F2C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6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6FB7-335B-45F0-BD15-B46E493B6A4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3779-DC32-4BE9-A5AB-1ED83F2C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1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6FB7-335B-45F0-BD15-B46E493B6A4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3779-DC32-4BE9-A5AB-1ED83F2C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8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6FB7-335B-45F0-BD15-B46E493B6A4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3779-DC32-4BE9-A5AB-1ED83F2C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4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6FB7-335B-45F0-BD15-B46E493B6A4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3779-DC32-4BE9-A5AB-1ED83F2C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0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6FB7-335B-45F0-BD15-B46E493B6A4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3779-DC32-4BE9-A5AB-1ED83F2C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6FB7-335B-45F0-BD15-B46E493B6A4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3779-DC32-4BE9-A5AB-1ED83F2C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6FB7-335B-45F0-BD15-B46E493B6A4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3779-DC32-4BE9-A5AB-1ED83F2C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2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6FB7-335B-45F0-BD15-B46E493B6A4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3779-DC32-4BE9-A5AB-1ED83F2C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1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16FB7-335B-45F0-BD15-B46E493B6A4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13779-DC32-4BE9-A5AB-1ED83F2C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api" TargetMode="External"/><Relationship Id="rId2" Type="http://schemas.openxmlformats.org/officeDocument/2006/relationships/hyperlink" Target="https://openweathermap.org/appi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Web_API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hingspeak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Preuzimanje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slanje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9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Preuzimanje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Requests </a:t>
            </a:r>
            <a:r>
              <a:rPr lang="en-US" dirty="0" err="1" smtClean="0"/>
              <a:t>paket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ip install requests</a:t>
            </a:r>
          </a:p>
          <a:p>
            <a:r>
              <a:rPr lang="en-US" dirty="0" smtClean="0"/>
              <a:t>Get </a:t>
            </a:r>
            <a:r>
              <a:rPr lang="en-US" dirty="0" err="1" smtClean="0"/>
              <a:t>metoda</a:t>
            </a:r>
            <a:r>
              <a:rPr lang="en-US" dirty="0" smtClean="0"/>
              <a:t>: https://www.w3schools.com/python/ref_requests_get.asp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29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OpenWeather</a:t>
            </a:r>
            <a:r>
              <a:rPr lang="en-US" dirty="0" smtClean="0"/>
              <a:t>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Napraviti</a:t>
            </a:r>
            <a:r>
              <a:rPr lang="en-US" dirty="0" smtClean="0"/>
              <a:t> </a:t>
            </a:r>
            <a:r>
              <a:rPr lang="en-US" dirty="0" err="1" smtClean="0"/>
              <a:t>nalog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https://openweathermap.org/appid/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Dokumentacija</a:t>
            </a:r>
            <a:r>
              <a:rPr lang="en-US" dirty="0" smtClean="0"/>
              <a:t> u </a:t>
            </a:r>
            <a:r>
              <a:rPr lang="en-US" dirty="0" err="1" smtClean="0"/>
              <a:t>vezi</a:t>
            </a:r>
            <a:r>
              <a:rPr lang="en-US" dirty="0" smtClean="0"/>
              <a:t> API: </a:t>
            </a:r>
            <a:r>
              <a:rPr lang="en-US" dirty="0" smtClean="0">
                <a:hlinkClick r:id="rId3"/>
              </a:rPr>
              <a:t>https://openweathermap.org/api</a:t>
            </a:r>
            <a:endParaRPr lang="en-US" dirty="0" smtClean="0"/>
          </a:p>
          <a:p>
            <a:pPr lvl="1"/>
            <a:r>
              <a:rPr lang="en-US" dirty="0" smtClean="0"/>
              <a:t>U </a:t>
            </a:r>
            <a:r>
              <a:rPr lang="en-US" dirty="0" err="1" smtClean="0"/>
              <a:t>zavisnosti</a:t>
            </a:r>
            <a:r>
              <a:rPr lang="en-US" dirty="0" smtClean="0"/>
              <a:t> od toga </a:t>
            </a:r>
            <a:r>
              <a:rPr lang="en-US" dirty="0" err="1" smtClean="0"/>
              <a:t>kakve</a:t>
            </a:r>
            <a:r>
              <a:rPr lang="en-US" dirty="0" smtClean="0"/>
              <a:t> </a:t>
            </a:r>
            <a:r>
              <a:rPr lang="en-US" dirty="0" err="1" smtClean="0"/>
              <a:t>podatke</a:t>
            </a:r>
            <a:r>
              <a:rPr lang="en-US" dirty="0" smtClean="0"/>
              <a:t> </a:t>
            </a:r>
            <a:r>
              <a:rPr lang="en-US" dirty="0" err="1" smtClean="0"/>
              <a:t>želite</a:t>
            </a:r>
            <a:r>
              <a:rPr lang="en-US" dirty="0" smtClean="0"/>
              <a:t> da </a:t>
            </a:r>
            <a:r>
              <a:rPr lang="en-US" dirty="0" err="1" smtClean="0"/>
              <a:t>čitate</a:t>
            </a:r>
            <a:r>
              <a:rPr lang="en-US" dirty="0" smtClean="0"/>
              <a:t> </a:t>
            </a:r>
            <a:r>
              <a:rPr lang="en-US" dirty="0" err="1" smtClean="0"/>
              <a:t>drugačiji</a:t>
            </a:r>
            <a:r>
              <a:rPr lang="en-US" dirty="0" smtClean="0"/>
              <a:t> </a:t>
            </a:r>
            <a:r>
              <a:rPr lang="en-US" dirty="0" err="1" smtClean="0"/>
              <a:t>će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URL, </a:t>
            </a:r>
            <a:r>
              <a:rPr lang="en-US" dirty="0" err="1" smtClean="0"/>
              <a:t>kao</a:t>
            </a:r>
            <a:r>
              <a:rPr lang="en-US" dirty="0" smtClean="0"/>
              <a:t> I </a:t>
            </a:r>
            <a:r>
              <a:rPr lang="en-US" dirty="0" err="1" smtClean="0"/>
              <a:t>način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podaci</a:t>
            </a:r>
            <a:r>
              <a:rPr lang="en-US" dirty="0" smtClean="0"/>
              <a:t> </a:t>
            </a:r>
            <a:r>
              <a:rPr lang="en-US" dirty="0" err="1" smtClean="0"/>
              <a:t>predstavljeni</a:t>
            </a:r>
            <a:endParaRPr lang="en-US" dirty="0" smtClean="0"/>
          </a:p>
          <a:p>
            <a:pPr lvl="1"/>
            <a:r>
              <a:rPr lang="en-US" dirty="0" err="1" smtClean="0"/>
              <a:t>Uopšteno</a:t>
            </a:r>
            <a:r>
              <a:rPr lang="en-US" dirty="0" smtClean="0"/>
              <a:t> o API: </a:t>
            </a:r>
            <a:r>
              <a:rPr lang="en-US" dirty="0" smtClean="0">
                <a:hlinkClick r:id="rId4"/>
              </a:rPr>
              <a:t>https://en.wikipedia.org/wiki/Web_API</a:t>
            </a:r>
            <a:endParaRPr lang="en-US" dirty="0" smtClean="0"/>
          </a:p>
          <a:p>
            <a:pPr lvl="1"/>
            <a:r>
              <a:rPr lang="en-US" dirty="0" err="1" smtClean="0"/>
              <a:t>Uopšteno</a:t>
            </a:r>
            <a:r>
              <a:rPr lang="en-US" dirty="0" smtClean="0"/>
              <a:t> o JSON: https://en.wikipedia.org/wiki/JSON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7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Slanje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Paket</a:t>
            </a:r>
            <a:r>
              <a:rPr lang="en-US" dirty="0" smtClean="0"/>
              <a:t> </a:t>
            </a:r>
            <a:r>
              <a:rPr lang="en-US" dirty="0" err="1" smtClean="0"/>
              <a:t>urllib.request</a:t>
            </a:r>
            <a:endParaRPr lang="en-US" dirty="0"/>
          </a:p>
          <a:p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urlopen</a:t>
            </a:r>
            <a:endParaRPr lang="en-US" dirty="0" smtClean="0"/>
          </a:p>
          <a:p>
            <a:r>
              <a:rPr lang="en-US" dirty="0" err="1" smtClean="0"/>
              <a:t>ThingSpeak</a:t>
            </a:r>
            <a:r>
              <a:rPr lang="en-US" dirty="0" smtClean="0"/>
              <a:t> platform- cloud platform </a:t>
            </a:r>
            <a:r>
              <a:rPr lang="en-US" dirty="0" err="1" smtClean="0"/>
              <a:t>prilagođena</a:t>
            </a:r>
            <a:r>
              <a:rPr lang="en-US" dirty="0" smtClean="0"/>
              <a:t> </a:t>
            </a:r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 err="1" smtClean="0"/>
              <a:t>aplikacijama</a:t>
            </a:r>
            <a:r>
              <a:rPr lang="en-US" dirty="0" smtClean="0"/>
              <a:t> (</a:t>
            </a:r>
            <a:r>
              <a:rPr lang="en-US" dirty="0" err="1" smtClean="0"/>
              <a:t>praćenje</a:t>
            </a:r>
            <a:r>
              <a:rPr lang="en-US" dirty="0" smtClean="0"/>
              <a:t> </a:t>
            </a:r>
            <a:r>
              <a:rPr lang="en-US" dirty="0" err="1" smtClean="0"/>
              <a:t>očitavanja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senzora</a:t>
            </a:r>
            <a:r>
              <a:rPr lang="en-US" dirty="0" smtClean="0"/>
              <a:t> </a:t>
            </a:r>
            <a:r>
              <a:rPr lang="en-US" dirty="0" err="1" smtClean="0"/>
              <a:t>npr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Napraviti</a:t>
            </a:r>
            <a:r>
              <a:rPr lang="en-US" dirty="0" smtClean="0"/>
              <a:t> </a:t>
            </a:r>
            <a:r>
              <a:rPr lang="en-US" dirty="0" err="1" smtClean="0"/>
              <a:t>nalog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https://thingspeak.com/</a:t>
            </a:r>
            <a:endParaRPr lang="en-US" dirty="0"/>
          </a:p>
          <a:p>
            <a:pPr lvl="1"/>
            <a:r>
              <a:rPr lang="en-US" dirty="0" err="1" smtClean="0"/>
              <a:t>Napraviti</a:t>
            </a:r>
            <a:r>
              <a:rPr lang="en-US" dirty="0" smtClean="0"/>
              <a:t> </a:t>
            </a:r>
            <a:r>
              <a:rPr lang="en-US" dirty="0" err="1" smtClean="0"/>
              <a:t>novi</a:t>
            </a:r>
            <a:r>
              <a:rPr lang="en-US" dirty="0" smtClean="0"/>
              <a:t> </a:t>
            </a:r>
            <a:r>
              <a:rPr lang="en-US" dirty="0" err="1" smtClean="0"/>
              <a:t>kanal</a:t>
            </a:r>
            <a:r>
              <a:rPr lang="en-US" dirty="0" smtClean="0"/>
              <a:t> u </a:t>
            </a:r>
            <a:r>
              <a:rPr lang="en-US" dirty="0" err="1" smtClean="0"/>
              <a:t>okviru</a:t>
            </a:r>
            <a:r>
              <a:rPr lang="en-US" dirty="0" smtClean="0"/>
              <a:t> </a:t>
            </a:r>
            <a:r>
              <a:rPr lang="en-US" dirty="0" err="1" smtClean="0"/>
              <a:t>koga</a:t>
            </a:r>
            <a:r>
              <a:rPr lang="en-US" dirty="0" smtClean="0"/>
              <a:t> </a:t>
            </a:r>
            <a:r>
              <a:rPr lang="en-US" dirty="0" err="1" smtClean="0"/>
              <a:t>treba</a:t>
            </a:r>
            <a:r>
              <a:rPr lang="en-US" dirty="0" smtClean="0"/>
              <a:t> </a:t>
            </a:r>
            <a:r>
              <a:rPr lang="en-US" dirty="0" err="1" smtClean="0"/>
              <a:t>postaviti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jedno</a:t>
            </a:r>
            <a:r>
              <a:rPr lang="en-US" dirty="0" smtClean="0"/>
              <a:t> </a:t>
            </a:r>
            <a:r>
              <a:rPr lang="en-US" dirty="0" err="1" smtClean="0"/>
              <a:t>polje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svaku</a:t>
            </a:r>
            <a:r>
              <a:rPr lang="en-US" dirty="0" smtClean="0"/>
              <a:t> od </a:t>
            </a:r>
            <a:r>
              <a:rPr lang="en-US" dirty="0" err="1" smtClean="0"/>
              <a:t>veličina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čitamo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senzora</a:t>
            </a:r>
            <a:endParaRPr lang="en-US" dirty="0" smtClean="0"/>
          </a:p>
          <a:p>
            <a:pPr lvl="1"/>
            <a:r>
              <a:rPr lang="en-US" dirty="0" smtClean="0"/>
              <a:t>U </a:t>
            </a:r>
            <a:r>
              <a:rPr lang="en-US" dirty="0" err="1" smtClean="0"/>
              <a:t>okviru</a:t>
            </a:r>
            <a:r>
              <a:rPr lang="en-US" dirty="0" smtClean="0"/>
              <a:t> </a:t>
            </a:r>
            <a:r>
              <a:rPr lang="en-US" dirty="0" err="1" smtClean="0"/>
              <a:t>kartice</a:t>
            </a:r>
            <a:r>
              <a:rPr lang="en-US" dirty="0" smtClean="0"/>
              <a:t> API keys </a:t>
            </a:r>
            <a:r>
              <a:rPr lang="en-US" dirty="0" err="1" smtClean="0"/>
              <a:t>nalaze</a:t>
            </a:r>
            <a:r>
              <a:rPr lang="en-US" dirty="0" smtClean="0"/>
              <a:t> se </a:t>
            </a:r>
            <a:r>
              <a:rPr lang="en-US" dirty="0" err="1" smtClean="0"/>
              <a:t>ključevi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upis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I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čitanje</a:t>
            </a:r>
            <a:endParaRPr lang="en-US" dirty="0" smtClean="0"/>
          </a:p>
          <a:p>
            <a:pPr lvl="1"/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en-US" dirty="0" err="1" smtClean="0"/>
              <a:t>pokretanja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lokalno</a:t>
            </a:r>
            <a:r>
              <a:rPr lang="en-US" dirty="0" smtClean="0"/>
              <a:t> u </a:t>
            </a:r>
            <a:r>
              <a:rPr lang="en-US" dirty="0" err="1" smtClean="0"/>
              <a:t>okviru</a:t>
            </a:r>
            <a:r>
              <a:rPr lang="en-US" dirty="0" smtClean="0"/>
              <a:t> </a:t>
            </a:r>
            <a:r>
              <a:rPr lang="en-US" dirty="0" err="1" smtClean="0"/>
              <a:t>kartice</a:t>
            </a:r>
            <a:r>
              <a:rPr lang="en-US" dirty="0" smtClean="0"/>
              <a:t> private view </a:t>
            </a:r>
            <a:r>
              <a:rPr lang="en-US" dirty="0" err="1" smtClean="0"/>
              <a:t>moguće</a:t>
            </a:r>
            <a:r>
              <a:rPr lang="en-US" dirty="0" smtClean="0"/>
              <a:t> je </a:t>
            </a:r>
            <a:r>
              <a:rPr lang="en-US" dirty="0" err="1" smtClean="0"/>
              <a:t>vizuelno</a:t>
            </a:r>
            <a:r>
              <a:rPr lang="en-US" dirty="0" smtClean="0"/>
              <a:t> </a:t>
            </a:r>
            <a:r>
              <a:rPr lang="en-US" dirty="0" err="1" smtClean="0"/>
              <a:t>pratiti</a:t>
            </a:r>
            <a:r>
              <a:rPr lang="en-US" dirty="0" smtClean="0"/>
              <a:t> </a:t>
            </a:r>
            <a:r>
              <a:rPr lang="en-US" dirty="0" err="1" smtClean="0"/>
              <a:t>poslate</a:t>
            </a:r>
            <a:r>
              <a:rPr lang="en-US" dirty="0" smtClean="0"/>
              <a:t> </a:t>
            </a:r>
            <a:r>
              <a:rPr lang="en-US" smtClean="0"/>
              <a:t>podatke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18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Preuzimanje i slanje podataka na web</vt:lpstr>
      <vt:lpstr>Preuzimanje podataka</vt:lpstr>
      <vt:lpstr>OpenWeather primer</vt:lpstr>
      <vt:lpstr>Slanje podataka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Preuzimanje i slanje podataka na web</dc:title>
  <dc:creator>Lenka</dc:creator>
  <cp:lastModifiedBy>Lenka</cp:lastModifiedBy>
  <cp:revision>3</cp:revision>
  <dcterms:created xsi:type="dcterms:W3CDTF">2022-11-21T15:41:18Z</dcterms:created>
  <dcterms:modified xsi:type="dcterms:W3CDTF">2022-11-21T16:29:09Z</dcterms:modified>
</cp:coreProperties>
</file>