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65" r:id="rId6"/>
    <p:sldId id="266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E8F75-26B6-49CD-9C54-4D2B90F5D7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588718-BC9D-462A-B180-0390EFFAEEE9}">
      <dgm:prSet/>
      <dgm:spPr/>
      <dgm:t>
        <a:bodyPr/>
        <a:lstStyle/>
        <a:p>
          <a:r>
            <a:rPr lang="en-US" dirty="0"/>
            <a:t>AWS Lambda is a serverless computing service.</a:t>
          </a:r>
        </a:p>
      </dgm:t>
    </dgm:pt>
    <dgm:pt modelId="{5A59026B-9D42-4CE6-BBBC-8A83A2C8DE42}" type="parTrans" cxnId="{6DFCA556-C77B-45E2-B3C4-993B52747B42}">
      <dgm:prSet/>
      <dgm:spPr/>
      <dgm:t>
        <a:bodyPr/>
        <a:lstStyle/>
        <a:p>
          <a:endParaRPr lang="en-US"/>
        </a:p>
      </dgm:t>
    </dgm:pt>
    <dgm:pt modelId="{B78738E4-3427-4506-9821-5032D10D2195}" type="sibTrans" cxnId="{6DFCA556-C77B-45E2-B3C4-993B52747B42}">
      <dgm:prSet/>
      <dgm:spPr/>
      <dgm:t>
        <a:bodyPr/>
        <a:lstStyle/>
        <a:p>
          <a:endParaRPr lang="en-US"/>
        </a:p>
      </dgm:t>
    </dgm:pt>
    <dgm:pt modelId="{6BDE229E-962E-4EAF-B66F-9FCD5B1F5E0B}">
      <dgm:prSet/>
      <dgm:spPr/>
      <dgm:t>
        <a:bodyPr/>
        <a:lstStyle/>
        <a:p>
          <a:r>
            <a:rPr lang="en-US" dirty="0"/>
            <a:t>It lets </a:t>
          </a:r>
          <a:r>
            <a:rPr lang="en-US" b="0" i="0" dirty="0"/>
            <a:t>you run code without provisioning or managing servers.</a:t>
          </a:r>
          <a:endParaRPr lang="en-US" dirty="0"/>
        </a:p>
      </dgm:t>
    </dgm:pt>
    <dgm:pt modelId="{D7632D3B-3DEE-4E08-BE73-4FFA1886B330}" type="parTrans" cxnId="{A822B027-3E95-4463-BD4C-34E84FB068E7}">
      <dgm:prSet/>
      <dgm:spPr/>
      <dgm:t>
        <a:bodyPr/>
        <a:lstStyle/>
        <a:p>
          <a:endParaRPr lang="en-US"/>
        </a:p>
      </dgm:t>
    </dgm:pt>
    <dgm:pt modelId="{D70121B8-FAA2-4490-8135-E2B680EB833A}" type="sibTrans" cxnId="{A822B027-3E95-4463-BD4C-34E84FB068E7}">
      <dgm:prSet/>
      <dgm:spPr/>
      <dgm:t>
        <a:bodyPr/>
        <a:lstStyle/>
        <a:p>
          <a:endParaRPr lang="en-US"/>
        </a:p>
      </dgm:t>
    </dgm:pt>
    <dgm:pt modelId="{7D76B2D9-35A3-4E89-A061-47BF5946611A}">
      <dgm:prSet/>
      <dgm:spPr/>
      <dgm:t>
        <a:bodyPr/>
        <a:lstStyle/>
        <a:p>
          <a:r>
            <a:rPr lang="en-US" b="0" i="0" dirty="0"/>
            <a:t>We just have to upload our code and AWS automatically handles the rest.</a:t>
          </a:r>
          <a:endParaRPr lang="en-US" dirty="0"/>
        </a:p>
      </dgm:t>
    </dgm:pt>
    <dgm:pt modelId="{5EDF76AF-3378-43B7-B45C-0BE5AE1E520E}" type="parTrans" cxnId="{8F1B6A15-D93E-43CB-A744-1DA77E8D83CB}">
      <dgm:prSet/>
      <dgm:spPr/>
      <dgm:t>
        <a:bodyPr/>
        <a:lstStyle/>
        <a:p>
          <a:endParaRPr lang="en-US"/>
        </a:p>
      </dgm:t>
    </dgm:pt>
    <dgm:pt modelId="{84C5D1B1-55C3-4B08-8A61-43BBEEA9D2DB}" type="sibTrans" cxnId="{8F1B6A15-D93E-43CB-A744-1DA77E8D83CB}">
      <dgm:prSet/>
      <dgm:spPr/>
      <dgm:t>
        <a:bodyPr/>
        <a:lstStyle/>
        <a:p>
          <a:endParaRPr lang="en-US"/>
        </a:p>
      </dgm:t>
    </dgm:pt>
    <dgm:pt modelId="{7767069F-8845-48D4-BDC0-220867892CD5}">
      <dgm:prSet/>
      <dgm:spPr/>
      <dgm:t>
        <a:bodyPr/>
        <a:lstStyle/>
        <a:p>
          <a:r>
            <a:rPr lang="en-US" b="0" i="0" dirty="0"/>
            <a:t>It only charges for the time our code runs.</a:t>
          </a:r>
          <a:endParaRPr lang="en-US" dirty="0"/>
        </a:p>
      </dgm:t>
    </dgm:pt>
    <dgm:pt modelId="{28E0773E-3EA7-4C61-97B5-E26C8DD14695}" type="parTrans" cxnId="{1F931209-68B7-4EFF-B31D-CCBF19322D35}">
      <dgm:prSet/>
      <dgm:spPr/>
      <dgm:t>
        <a:bodyPr/>
        <a:lstStyle/>
        <a:p>
          <a:endParaRPr lang="en-US"/>
        </a:p>
      </dgm:t>
    </dgm:pt>
    <dgm:pt modelId="{F38A280B-AB7A-447D-8082-E97F7AEAE582}" type="sibTrans" cxnId="{1F931209-68B7-4EFF-B31D-CCBF19322D35}">
      <dgm:prSet/>
      <dgm:spPr/>
      <dgm:t>
        <a:bodyPr/>
        <a:lstStyle/>
        <a:p>
          <a:endParaRPr lang="en-US"/>
        </a:p>
      </dgm:t>
    </dgm:pt>
    <dgm:pt modelId="{C0506A00-3083-4F4D-AFF2-05930543A21C}">
      <dgm:prSet/>
      <dgm:spPr/>
      <dgm:t>
        <a:bodyPr/>
        <a:lstStyle/>
        <a:p>
          <a:r>
            <a:rPr lang="en-US"/>
            <a:t>If we have created our function and haven’t used it, then there will be no cost. </a:t>
          </a:r>
        </a:p>
      </dgm:t>
    </dgm:pt>
    <dgm:pt modelId="{379319EF-4A63-497F-8C25-20ABAC102D84}" type="parTrans" cxnId="{C556BD7D-B381-4C01-A2E5-4C913081D1CC}">
      <dgm:prSet/>
      <dgm:spPr/>
      <dgm:t>
        <a:bodyPr/>
        <a:lstStyle/>
        <a:p>
          <a:endParaRPr lang="en-US"/>
        </a:p>
      </dgm:t>
    </dgm:pt>
    <dgm:pt modelId="{99FB7372-747C-4645-8FCA-1EC08A18F0EB}" type="sibTrans" cxnId="{C556BD7D-B381-4C01-A2E5-4C913081D1CC}">
      <dgm:prSet/>
      <dgm:spPr/>
      <dgm:t>
        <a:bodyPr/>
        <a:lstStyle/>
        <a:p>
          <a:endParaRPr lang="en-US"/>
        </a:p>
      </dgm:t>
    </dgm:pt>
    <dgm:pt modelId="{77A0C267-3F1A-486D-B041-69D579BE87C6}" type="pres">
      <dgm:prSet presAssocID="{6E4E8F75-26B6-49CD-9C54-4D2B90F5D726}" presName="linear" presStyleCnt="0">
        <dgm:presLayoutVars>
          <dgm:animLvl val="lvl"/>
          <dgm:resizeHandles val="exact"/>
        </dgm:presLayoutVars>
      </dgm:prSet>
      <dgm:spPr/>
    </dgm:pt>
    <dgm:pt modelId="{21B3B26D-6E47-45CB-8337-DD8FED35E8D7}" type="pres">
      <dgm:prSet presAssocID="{FA588718-BC9D-462A-B180-0390EFFAEEE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BFD31B7-60CF-4B40-AF4D-46735FA8591C}" type="pres">
      <dgm:prSet presAssocID="{B78738E4-3427-4506-9821-5032D10D2195}" presName="spacer" presStyleCnt="0"/>
      <dgm:spPr/>
    </dgm:pt>
    <dgm:pt modelId="{CC86F47D-0E64-49C2-AC2C-EECDBA287722}" type="pres">
      <dgm:prSet presAssocID="{6BDE229E-962E-4EAF-B66F-9FCD5B1F5E0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07CA3E-BFC0-41AE-880C-E7D63576B2E4}" type="pres">
      <dgm:prSet presAssocID="{D70121B8-FAA2-4490-8135-E2B680EB833A}" presName="spacer" presStyleCnt="0"/>
      <dgm:spPr/>
    </dgm:pt>
    <dgm:pt modelId="{8B5A5C58-61D3-4B26-8245-43A4736440E5}" type="pres">
      <dgm:prSet presAssocID="{7D76B2D9-35A3-4E89-A061-47BF594661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9039053-1148-4178-B58B-20BE7C7974D1}" type="pres">
      <dgm:prSet presAssocID="{84C5D1B1-55C3-4B08-8A61-43BBEEA9D2DB}" presName="spacer" presStyleCnt="0"/>
      <dgm:spPr/>
    </dgm:pt>
    <dgm:pt modelId="{B53E84F5-DDEB-4030-93B0-7F5E5FAE0A79}" type="pres">
      <dgm:prSet presAssocID="{7767069F-8845-48D4-BDC0-220867892CD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CB81DCE-2FEF-4D79-8EFF-C1AD96BE5EAD}" type="pres">
      <dgm:prSet presAssocID="{F38A280B-AB7A-447D-8082-E97F7AEAE582}" presName="spacer" presStyleCnt="0"/>
      <dgm:spPr/>
    </dgm:pt>
    <dgm:pt modelId="{5E08D2F3-18D1-4C48-B47D-EA930A79050B}" type="pres">
      <dgm:prSet presAssocID="{C0506A00-3083-4F4D-AFF2-05930543A21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F931209-68B7-4EFF-B31D-CCBF19322D35}" srcId="{6E4E8F75-26B6-49CD-9C54-4D2B90F5D726}" destId="{7767069F-8845-48D4-BDC0-220867892CD5}" srcOrd="3" destOrd="0" parTransId="{28E0773E-3EA7-4C61-97B5-E26C8DD14695}" sibTransId="{F38A280B-AB7A-447D-8082-E97F7AEAE582}"/>
    <dgm:cxn modelId="{2F51610C-C9A9-4CC2-8B3F-2B6F5740DA88}" type="presOf" srcId="{7D76B2D9-35A3-4E89-A061-47BF5946611A}" destId="{8B5A5C58-61D3-4B26-8245-43A4736440E5}" srcOrd="0" destOrd="0" presId="urn:microsoft.com/office/officeart/2005/8/layout/vList2"/>
    <dgm:cxn modelId="{8F1B6A15-D93E-43CB-A744-1DA77E8D83CB}" srcId="{6E4E8F75-26B6-49CD-9C54-4D2B90F5D726}" destId="{7D76B2D9-35A3-4E89-A061-47BF5946611A}" srcOrd="2" destOrd="0" parTransId="{5EDF76AF-3378-43B7-B45C-0BE5AE1E520E}" sibTransId="{84C5D1B1-55C3-4B08-8A61-43BBEEA9D2DB}"/>
    <dgm:cxn modelId="{A822B027-3E95-4463-BD4C-34E84FB068E7}" srcId="{6E4E8F75-26B6-49CD-9C54-4D2B90F5D726}" destId="{6BDE229E-962E-4EAF-B66F-9FCD5B1F5E0B}" srcOrd="1" destOrd="0" parTransId="{D7632D3B-3DEE-4E08-BE73-4FFA1886B330}" sibTransId="{D70121B8-FAA2-4490-8135-E2B680EB833A}"/>
    <dgm:cxn modelId="{6DFCA556-C77B-45E2-B3C4-993B52747B42}" srcId="{6E4E8F75-26B6-49CD-9C54-4D2B90F5D726}" destId="{FA588718-BC9D-462A-B180-0390EFFAEEE9}" srcOrd="0" destOrd="0" parTransId="{5A59026B-9D42-4CE6-BBBC-8A83A2C8DE42}" sibTransId="{B78738E4-3427-4506-9821-5032D10D2195}"/>
    <dgm:cxn modelId="{6420F55A-749C-461E-8865-AD3DB9FD59C9}" type="presOf" srcId="{FA588718-BC9D-462A-B180-0390EFFAEEE9}" destId="{21B3B26D-6E47-45CB-8337-DD8FED35E8D7}" srcOrd="0" destOrd="0" presId="urn:microsoft.com/office/officeart/2005/8/layout/vList2"/>
    <dgm:cxn modelId="{C556BD7D-B381-4C01-A2E5-4C913081D1CC}" srcId="{6E4E8F75-26B6-49CD-9C54-4D2B90F5D726}" destId="{C0506A00-3083-4F4D-AFF2-05930543A21C}" srcOrd="4" destOrd="0" parTransId="{379319EF-4A63-497F-8C25-20ABAC102D84}" sibTransId="{99FB7372-747C-4645-8FCA-1EC08A18F0EB}"/>
    <dgm:cxn modelId="{16AF03A0-A24A-4E8F-B8B6-E62E6B138340}" type="presOf" srcId="{6BDE229E-962E-4EAF-B66F-9FCD5B1F5E0B}" destId="{CC86F47D-0E64-49C2-AC2C-EECDBA287722}" srcOrd="0" destOrd="0" presId="urn:microsoft.com/office/officeart/2005/8/layout/vList2"/>
    <dgm:cxn modelId="{0EF721C1-8E1F-4DEA-AB2E-B5438D26B583}" type="presOf" srcId="{6E4E8F75-26B6-49CD-9C54-4D2B90F5D726}" destId="{77A0C267-3F1A-486D-B041-69D579BE87C6}" srcOrd="0" destOrd="0" presId="urn:microsoft.com/office/officeart/2005/8/layout/vList2"/>
    <dgm:cxn modelId="{833DDDD8-CD11-4DD8-AFCD-56E1BA73117F}" type="presOf" srcId="{7767069F-8845-48D4-BDC0-220867892CD5}" destId="{B53E84F5-DDEB-4030-93B0-7F5E5FAE0A79}" srcOrd="0" destOrd="0" presId="urn:microsoft.com/office/officeart/2005/8/layout/vList2"/>
    <dgm:cxn modelId="{4B84D4DC-057E-4D8B-8025-04CE3120FAA6}" type="presOf" srcId="{C0506A00-3083-4F4D-AFF2-05930543A21C}" destId="{5E08D2F3-18D1-4C48-B47D-EA930A79050B}" srcOrd="0" destOrd="0" presId="urn:microsoft.com/office/officeart/2005/8/layout/vList2"/>
    <dgm:cxn modelId="{FD11CD89-D7B3-4147-9B98-2BBB2BB285F2}" type="presParOf" srcId="{77A0C267-3F1A-486D-B041-69D579BE87C6}" destId="{21B3B26D-6E47-45CB-8337-DD8FED35E8D7}" srcOrd="0" destOrd="0" presId="urn:microsoft.com/office/officeart/2005/8/layout/vList2"/>
    <dgm:cxn modelId="{C68F3EE9-913E-4C76-A1F7-5E7CF3652D30}" type="presParOf" srcId="{77A0C267-3F1A-486D-B041-69D579BE87C6}" destId="{CBFD31B7-60CF-4B40-AF4D-46735FA8591C}" srcOrd="1" destOrd="0" presId="urn:microsoft.com/office/officeart/2005/8/layout/vList2"/>
    <dgm:cxn modelId="{7E5CDEDC-5A49-4EEE-B8E2-319BC113BFFD}" type="presParOf" srcId="{77A0C267-3F1A-486D-B041-69D579BE87C6}" destId="{CC86F47D-0E64-49C2-AC2C-EECDBA287722}" srcOrd="2" destOrd="0" presId="urn:microsoft.com/office/officeart/2005/8/layout/vList2"/>
    <dgm:cxn modelId="{22C46917-ABDC-44F1-A0B3-1DC2B454EA3B}" type="presParOf" srcId="{77A0C267-3F1A-486D-B041-69D579BE87C6}" destId="{0207CA3E-BFC0-41AE-880C-E7D63576B2E4}" srcOrd="3" destOrd="0" presId="urn:microsoft.com/office/officeart/2005/8/layout/vList2"/>
    <dgm:cxn modelId="{5B9671CA-8FA2-4EF2-9A63-1EE7F401F3D5}" type="presParOf" srcId="{77A0C267-3F1A-486D-B041-69D579BE87C6}" destId="{8B5A5C58-61D3-4B26-8245-43A4736440E5}" srcOrd="4" destOrd="0" presId="urn:microsoft.com/office/officeart/2005/8/layout/vList2"/>
    <dgm:cxn modelId="{74D201BD-778D-4264-96C5-20D112161DF4}" type="presParOf" srcId="{77A0C267-3F1A-486D-B041-69D579BE87C6}" destId="{29039053-1148-4178-B58B-20BE7C7974D1}" srcOrd="5" destOrd="0" presId="urn:microsoft.com/office/officeart/2005/8/layout/vList2"/>
    <dgm:cxn modelId="{CF932C67-D8A6-414B-AC58-799E67F74780}" type="presParOf" srcId="{77A0C267-3F1A-486D-B041-69D579BE87C6}" destId="{B53E84F5-DDEB-4030-93B0-7F5E5FAE0A79}" srcOrd="6" destOrd="0" presId="urn:microsoft.com/office/officeart/2005/8/layout/vList2"/>
    <dgm:cxn modelId="{2B221AC7-8955-4197-9876-0FE4EDAA427D}" type="presParOf" srcId="{77A0C267-3F1A-486D-B041-69D579BE87C6}" destId="{8CB81DCE-2FEF-4D79-8EFF-C1AD96BE5EAD}" srcOrd="7" destOrd="0" presId="urn:microsoft.com/office/officeart/2005/8/layout/vList2"/>
    <dgm:cxn modelId="{61A4301D-813E-49A1-9073-552F006D2980}" type="presParOf" srcId="{77A0C267-3F1A-486D-B041-69D579BE87C6}" destId="{5E08D2F3-18D1-4C48-B47D-EA930A79050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63324A-90D2-46D7-9F75-03C890F983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93E0E0-70EE-4DF2-AF4B-ABFFE787DF3C}">
      <dgm:prSet/>
      <dgm:spPr/>
      <dgm:t>
        <a:bodyPr/>
        <a:lstStyle/>
        <a:p>
          <a:r>
            <a:rPr lang="en-US" dirty="0"/>
            <a:t>Lambda is an event-driven service, meaning that it runs our code in response to certain triggers or events.</a:t>
          </a:r>
        </a:p>
      </dgm:t>
    </dgm:pt>
    <dgm:pt modelId="{6146843F-58D5-45D4-A9BE-6D029A64CC34}" type="parTrans" cxnId="{C61AE98D-BBEE-4172-A227-7D225A57693C}">
      <dgm:prSet/>
      <dgm:spPr/>
      <dgm:t>
        <a:bodyPr/>
        <a:lstStyle/>
        <a:p>
          <a:endParaRPr lang="en-US"/>
        </a:p>
      </dgm:t>
    </dgm:pt>
    <dgm:pt modelId="{DE94006C-6B13-4AF1-9BED-00047A540FAE}" type="sibTrans" cxnId="{C61AE98D-BBEE-4172-A227-7D225A57693C}">
      <dgm:prSet/>
      <dgm:spPr/>
      <dgm:t>
        <a:bodyPr/>
        <a:lstStyle/>
        <a:p>
          <a:endParaRPr lang="en-US"/>
        </a:p>
      </dgm:t>
    </dgm:pt>
    <dgm:pt modelId="{CF7A1F55-6D3C-423D-AF2D-1DFAEA22C5C7}">
      <dgm:prSet/>
      <dgm:spPr/>
      <dgm:t>
        <a:bodyPr/>
        <a:lstStyle/>
        <a:p>
          <a:r>
            <a:rPr lang="en-US" dirty="0"/>
            <a:t>These events can come from many different AWS services like:</a:t>
          </a:r>
        </a:p>
      </dgm:t>
    </dgm:pt>
    <dgm:pt modelId="{649D7164-7568-44AA-AAA6-C9D9B269223F}" type="parTrans" cxnId="{A83E41FB-F5A9-4539-9315-3E2DE6837C8A}">
      <dgm:prSet/>
      <dgm:spPr/>
      <dgm:t>
        <a:bodyPr/>
        <a:lstStyle/>
        <a:p>
          <a:endParaRPr lang="en-US"/>
        </a:p>
      </dgm:t>
    </dgm:pt>
    <dgm:pt modelId="{64A2FAC4-BE94-4DAE-8498-AD38ED744615}" type="sibTrans" cxnId="{A83E41FB-F5A9-4539-9315-3E2DE6837C8A}">
      <dgm:prSet/>
      <dgm:spPr/>
      <dgm:t>
        <a:bodyPr/>
        <a:lstStyle/>
        <a:p>
          <a:endParaRPr lang="en-US"/>
        </a:p>
      </dgm:t>
    </dgm:pt>
    <dgm:pt modelId="{0F9299AB-FEB9-43CE-ADE6-38E8692531EB}">
      <dgm:prSet/>
      <dgm:spPr/>
      <dgm:t>
        <a:bodyPr/>
        <a:lstStyle/>
        <a:p>
          <a:r>
            <a:rPr lang="en-US" dirty="0"/>
            <a:t>S3(file uploads)</a:t>
          </a:r>
        </a:p>
      </dgm:t>
    </dgm:pt>
    <dgm:pt modelId="{A62F4800-6175-4E13-96EB-8236BFB2DFCA}" type="parTrans" cxnId="{55595EE4-F4C1-44E8-9388-BD2454306C44}">
      <dgm:prSet/>
      <dgm:spPr/>
      <dgm:t>
        <a:bodyPr/>
        <a:lstStyle/>
        <a:p>
          <a:endParaRPr lang="en-US"/>
        </a:p>
      </dgm:t>
    </dgm:pt>
    <dgm:pt modelId="{0E267968-C718-4330-9A11-ABBC77E8CC3B}" type="sibTrans" cxnId="{55595EE4-F4C1-44E8-9388-BD2454306C44}">
      <dgm:prSet/>
      <dgm:spPr/>
      <dgm:t>
        <a:bodyPr/>
        <a:lstStyle/>
        <a:p>
          <a:endParaRPr lang="en-US"/>
        </a:p>
      </dgm:t>
    </dgm:pt>
    <dgm:pt modelId="{4EB33363-5052-48FB-9B4B-07BE672D7717}">
      <dgm:prSet/>
      <dgm:spPr/>
      <dgm:t>
        <a:bodyPr/>
        <a:lstStyle/>
        <a:p>
          <a:r>
            <a:rPr lang="en-US" dirty="0"/>
            <a:t>HTTP requests</a:t>
          </a:r>
        </a:p>
      </dgm:t>
    </dgm:pt>
    <dgm:pt modelId="{39567551-8BBE-4E92-9999-DC4F6A9D4551}" type="parTrans" cxnId="{12177D11-4D9B-45DD-BDC8-15C1BFAEEEFD}">
      <dgm:prSet/>
      <dgm:spPr/>
      <dgm:t>
        <a:bodyPr/>
        <a:lstStyle/>
        <a:p>
          <a:endParaRPr lang="en-US"/>
        </a:p>
      </dgm:t>
    </dgm:pt>
    <dgm:pt modelId="{BEEAFAD4-3118-49DC-A66C-2BA0EE8B327C}" type="sibTrans" cxnId="{12177D11-4D9B-45DD-BDC8-15C1BFAEEEFD}">
      <dgm:prSet/>
      <dgm:spPr/>
      <dgm:t>
        <a:bodyPr/>
        <a:lstStyle/>
        <a:p>
          <a:endParaRPr lang="en-US"/>
        </a:p>
      </dgm:t>
    </dgm:pt>
    <dgm:pt modelId="{66B30800-7C41-405F-BC3E-76423C344427}">
      <dgm:prSet/>
      <dgm:spPr/>
      <dgm:t>
        <a:bodyPr/>
        <a:lstStyle/>
        <a:p>
          <a:r>
            <a:rPr lang="en-US" dirty="0"/>
            <a:t>CloudWatch (scheduled events) etc.</a:t>
          </a:r>
        </a:p>
      </dgm:t>
    </dgm:pt>
    <dgm:pt modelId="{8A12CD4A-ECF3-4A50-858F-B0FC8460D591}" type="parTrans" cxnId="{31D384C0-A145-4903-AA91-3E6F25595C44}">
      <dgm:prSet/>
      <dgm:spPr/>
      <dgm:t>
        <a:bodyPr/>
        <a:lstStyle/>
        <a:p>
          <a:endParaRPr lang="en-US"/>
        </a:p>
      </dgm:t>
    </dgm:pt>
    <dgm:pt modelId="{D43CDA1F-7D34-4CFC-9C01-FBBAD23555BB}" type="sibTrans" cxnId="{31D384C0-A145-4903-AA91-3E6F25595C44}">
      <dgm:prSet/>
      <dgm:spPr/>
      <dgm:t>
        <a:bodyPr/>
        <a:lstStyle/>
        <a:p>
          <a:endParaRPr lang="en-US"/>
        </a:p>
      </dgm:t>
    </dgm:pt>
    <dgm:pt modelId="{3C58F7C4-C0EF-438C-995C-DFECBABAA817}" type="pres">
      <dgm:prSet presAssocID="{0A63324A-90D2-46D7-9F75-03C890F9838F}" presName="linear" presStyleCnt="0">
        <dgm:presLayoutVars>
          <dgm:animLvl val="lvl"/>
          <dgm:resizeHandles val="exact"/>
        </dgm:presLayoutVars>
      </dgm:prSet>
      <dgm:spPr/>
    </dgm:pt>
    <dgm:pt modelId="{21706BA2-796C-4086-9BBF-A67C64DA50D6}" type="pres">
      <dgm:prSet presAssocID="{2893E0E0-70EE-4DF2-AF4B-ABFFE787DF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C08C71-4319-42AC-9F9F-CBD9D9DFD7F0}" type="pres">
      <dgm:prSet presAssocID="{DE94006C-6B13-4AF1-9BED-00047A540FAE}" presName="spacer" presStyleCnt="0"/>
      <dgm:spPr/>
    </dgm:pt>
    <dgm:pt modelId="{C3FD7AEE-4C25-4746-8B6C-4A5B21297C4A}" type="pres">
      <dgm:prSet presAssocID="{CF7A1F55-6D3C-423D-AF2D-1DFAEA22C5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B69320C-2DBC-4950-9ACC-81A8506A5E41}" type="pres">
      <dgm:prSet presAssocID="{CF7A1F55-6D3C-423D-AF2D-1DFAEA22C5C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2177D11-4D9B-45DD-BDC8-15C1BFAEEEFD}" srcId="{CF7A1F55-6D3C-423D-AF2D-1DFAEA22C5C7}" destId="{4EB33363-5052-48FB-9B4B-07BE672D7717}" srcOrd="1" destOrd="0" parTransId="{39567551-8BBE-4E92-9999-DC4F6A9D4551}" sibTransId="{BEEAFAD4-3118-49DC-A66C-2BA0EE8B327C}"/>
    <dgm:cxn modelId="{F21F014D-2329-4077-9E9F-8F9BB0B9218F}" type="presOf" srcId="{2893E0E0-70EE-4DF2-AF4B-ABFFE787DF3C}" destId="{21706BA2-796C-4086-9BBF-A67C64DA50D6}" srcOrd="0" destOrd="0" presId="urn:microsoft.com/office/officeart/2005/8/layout/vList2"/>
    <dgm:cxn modelId="{EB08334E-820F-4EE6-A6C0-086C2779EB2E}" type="presOf" srcId="{0F9299AB-FEB9-43CE-ADE6-38E8692531EB}" destId="{6B69320C-2DBC-4950-9ACC-81A8506A5E41}" srcOrd="0" destOrd="0" presId="urn:microsoft.com/office/officeart/2005/8/layout/vList2"/>
    <dgm:cxn modelId="{62BAAE4E-33A2-4D87-BD4A-6CCDA836205D}" type="presOf" srcId="{66B30800-7C41-405F-BC3E-76423C344427}" destId="{6B69320C-2DBC-4950-9ACC-81A8506A5E41}" srcOrd="0" destOrd="2" presId="urn:microsoft.com/office/officeart/2005/8/layout/vList2"/>
    <dgm:cxn modelId="{27595D56-4435-4556-A530-3B8DEE5DDD7A}" type="presOf" srcId="{CF7A1F55-6D3C-423D-AF2D-1DFAEA22C5C7}" destId="{C3FD7AEE-4C25-4746-8B6C-4A5B21297C4A}" srcOrd="0" destOrd="0" presId="urn:microsoft.com/office/officeart/2005/8/layout/vList2"/>
    <dgm:cxn modelId="{C61AE98D-BBEE-4172-A227-7D225A57693C}" srcId="{0A63324A-90D2-46D7-9F75-03C890F9838F}" destId="{2893E0E0-70EE-4DF2-AF4B-ABFFE787DF3C}" srcOrd="0" destOrd="0" parTransId="{6146843F-58D5-45D4-A9BE-6D029A64CC34}" sibTransId="{DE94006C-6B13-4AF1-9BED-00047A540FAE}"/>
    <dgm:cxn modelId="{31D384C0-A145-4903-AA91-3E6F25595C44}" srcId="{CF7A1F55-6D3C-423D-AF2D-1DFAEA22C5C7}" destId="{66B30800-7C41-405F-BC3E-76423C344427}" srcOrd="2" destOrd="0" parTransId="{8A12CD4A-ECF3-4A50-858F-B0FC8460D591}" sibTransId="{D43CDA1F-7D34-4CFC-9C01-FBBAD23555BB}"/>
    <dgm:cxn modelId="{31BB93C9-FAE1-4C33-BA46-676E55D120ED}" type="presOf" srcId="{0A63324A-90D2-46D7-9F75-03C890F9838F}" destId="{3C58F7C4-C0EF-438C-995C-DFECBABAA817}" srcOrd="0" destOrd="0" presId="urn:microsoft.com/office/officeart/2005/8/layout/vList2"/>
    <dgm:cxn modelId="{EC3E5DD7-609A-459D-A9C6-1DD32001FF89}" type="presOf" srcId="{4EB33363-5052-48FB-9B4B-07BE672D7717}" destId="{6B69320C-2DBC-4950-9ACC-81A8506A5E41}" srcOrd="0" destOrd="1" presId="urn:microsoft.com/office/officeart/2005/8/layout/vList2"/>
    <dgm:cxn modelId="{55595EE4-F4C1-44E8-9388-BD2454306C44}" srcId="{CF7A1F55-6D3C-423D-AF2D-1DFAEA22C5C7}" destId="{0F9299AB-FEB9-43CE-ADE6-38E8692531EB}" srcOrd="0" destOrd="0" parTransId="{A62F4800-6175-4E13-96EB-8236BFB2DFCA}" sibTransId="{0E267968-C718-4330-9A11-ABBC77E8CC3B}"/>
    <dgm:cxn modelId="{A83E41FB-F5A9-4539-9315-3E2DE6837C8A}" srcId="{0A63324A-90D2-46D7-9F75-03C890F9838F}" destId="{CF7A1F55-6D3C-423D-AF2D-1DFAEA22C5C7}" srcOrd="1" destOrd="0" parTransId="{649D7164-7568-44AA-AAA6-C9D9B269223F}" sibTransId="{64A2FAC4-BE94-4DAE-8498-AD38ED744615}"/>
    <dgm:cxn modelId="{052695C4-0874-4E8D-AF22-3DB871EF48D8}" type="presParOf" srcId="{3C58F7C4-C0EF-438C-995C-DFECBABAA817}" destId="{21706BA2-796C-4086-9BBF-A67C64DA50D6}" srcOrd="0" destOrd="0" presId="urn:microsoft.com/office/officeart/2005/8/layout/vList2"/>
    <dgm:cxn modelId="{FEB003EF-27F4-4D5C-9A2E-47A8DC4EBB0B}" type="presParOf" srcId="{3C58F7C4-C0EF-438C-995C-DFECBABAA817}" destId="{80C08C71-4319-42AC-9F9F-CBD9D9DFD7F0}" srcOrd="1" destOrd="0" presId="urn:microsoft.com/office/officeart/2005/8/layout/vList2"/>
    <dgm:cxn modelId="{49DFF504-7828-407A-A032-405C66919C11}" type="presParOf" srcId="{3C58F7C4-C0EF-438C-995C-DFECBABAA817}" destId="{C3FD7AEE-4C25-4746-8B6C-4A5B21297C4A}" srcOrd="2" destOrd="0" presId="urn:microsoft.com/office/officeart/2005/8/layout/vList2"/>
    <dgm:cxn modelId="{2D8D454F-C39C-49AC-9B56-41F6235EA4A0}" type="presParOf" srcId="{3C58F7C4-C0EF-438C-995C-DFECBABAA817}" destId="{6B69320C-2DBC-4950-9ACC-81A8506A5E4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40886D-AD00-4C96-9FE5-C125A8162C9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519536-E6EE-4B04-ADBB-FDDC6D35D711}">
      <dgm:prSet/>
      <dgm:spPr/>
      <dgm:t>
        <a:bodyPr/>
        <a:lstStyle/>
        <a:p>
          <a:r>
            <a:rPr lang="en-US"/>
            <a:t>No server management. </a:t>
          </a:r>
        </a:p>
      </dgm:t>
    </dgm:pt>
    <dgm:pt modelId="{85102795-DC19-4F4C-8654-9E2234DD4C98}" type="parTrans" cxnId="{15BB0C22-BE36-4E00-A444-70FFED5C003E}">
      <dgm:prSet/>
      <dgm:spPr/>
      <dgm:t>
        <a:bodyPr/>
        <a:lstStyle/>
        <a:p>
          <a:endParaRPr lang="en-US"/>
        </a:p>
      </dgm:t>
    </dgm:pt>
    <dgm:pt modelId="{F3495AEC-DCAE-46EE-A421-27696580B684}" type="sibTrans" cxnId="{15BB0C22-BE36-4E00-A444-70FFED5C003E}">
      <dgm:prSet/>
      <dgm:spPr/>
      <dgm:t>
        <a:bodyPr/>
        <a:lstStyle/>
        <a:p>
          <a:endParaRPr lang="en-US"/>
        </a:p>
      </dgm:t>
    </dgm:pt>
    <dgm:pt modelId="{9CF3C788-0AA2-419D-A9BB-57D61FBA9335}">
      <dgm:prSet/>
      <dgm:spPr/>
      <dgm:t>
        <a:bodyPr/>
        <a:lstStyle/>
        <a:p>
          <a:r>
            <a:rPr lang="en-US"/>
            <a:t>Automatic scaling. </a:t>
          </a:r>
        </a:p>
      </dgm:t>
    </dgm:pt>
    <dgm:pt modelId="{F27A0737-2D99-43F3-9DF4-AA2A0AB95924}" type="parTrans" cxnId="{98614674-AB04-491E-A477-696A6339AAA6}">
      <dgm:prSet/>
      <dgm:spPr/>
      <dgm:t>
        <a:bodyPr/>
        <a:lstStyle/>
        <a:p>
          <a:endParaRPr lang="en-US"/>
        </a:p>
      </dgm:t>
    </dgm:pt>
    <dgm:pt modelId="{F2657BBB-F765-40DF-9C62-9B250953D107}" type="sibTrans" cxnId="{98614674-AB04-491E-A477-696A6339AAA6}">
      <dgm:prSet/>
      <dgm:spPr/>
      <dgm:t>
        <a:bodyPr/>
        <a:lstStyle/>
        <a:p>
          <a:endParaRPr lang="en-US"/>
        </a:p>
      </dgm:t>
    </dgm:pt>
    <dgm:pt modelId="{A3CC2BB1-6A8D-400A-B9C2-35B18A6278A9}">
      <dgm:prSet/>
      <dgm:spPr/>
      <dgm:t>
        <a:bodyPr/>
        <a:lstStyle/>
        <a:p>
          <a:r>
            <a:rPr lang="en-US"/>
            <a:t>Cost-efficient.</a:t>
          </a:r>
        </a:p>
      </dgm:t>
    </dgm:pt>
    <dgm:pt modelId="{F521FF67-FAAA-4A27-98F3-EDF70F660D5F}" type="parTrans" cxnId="{27759D44-442E-4B1D-81B9-D1A54C33415D}">
      <dgm:prSet/>
      <dgm:spPr/>
      <dgm:t>
        <a:bodyPr/>
        <a:lstStyle/>
        <a:p>
          <a:endParaRPr lang="en-US"/>
        </a:p>
      </dgm:t>
    </dgm:pt>
    <dgm:pt modelId="{A2BCD695-B25D-41D2-8B9E-56239DFEDD8B}" type="sibTrans" cxnId="{27759D44-442E-4B1D-81B9-D1A54C33415D}">
      <dgm:prSet/>
      <dgm:spPr/>
      <dgm:t>
        <a:bodyPr/>
        <a:lstStyle/>
        <a:p>
          <a:endParaRPr lang="en-US"/>
        </a:p>
      </dgm:t>
    </dgm:pt>
    <dgm:pt modelId="{3DD29511-F390-40CF-B980-9E15C2875752}">
      <dgm:prSet/>
      <dgm:spPr/>
      <dgm:t>
        <a:bodyPr/>
        <a:lstStyle/>
        <a:p>
          <a:r>
            <a:rPr lang="en-US"/>
            <a:t>Can be integrated with AWS services.</a:t>
          </a:r>
        </a:p>
      </dgm:t>
    </dgm:pt>
    <dgm:pt modelId="{37377D7C-B231-49D9-A70D-5CBE3961BF48}" type="parTrans" cxnId="{31994688-4955-4842-945D-55ED961ACC44}">
      <dgm:prSet/>
      <dgm:spPr/>
      <dgm:t>
        <a:bodyPr/>
        <a:lstStyle/>
        <a:p>
          <a:endParaRPr lang="en-US"/>
        </a:p>
      </dgm:t>
    </dgm:pt>
    <dgm:pt modelId="{84179AB8-C6E3-458E-87BD-EF1C0F2BA709}" type="sibTrans" cxnId="{31994688-4955-4842-945D-55ED961ACC44}">
      <dgm:prSet/>
      <dgm:spPr/>
      <dgm:t>
        <a:bodyPr/>
        <a:lstStyle/>
        <a:p>
          <a:endParaRPr lang="en-US"/>
        </a:p>
      </dgm:t>
    </dgm:pt>
    <dgm:pt modelId="{C2C06AAF-95FA-4A45-8FF2-D9F88BBA8B33}" type="pres">
      <dgm:prSet presAssocID="{1340886D-AD00-4C96-9FE5-C125A8162C98}" presName="linearFlow" presStyleCnt="0">
        <dgm:presLayoutVars>
          <dgm:dir/>
          <dgm:resizeHandles val="exact"/>
        </dgm:presLayoutVars>
      </dgm:prSet>
      <dgm:spPr/>
    </dgm:pt>
    <dgm:pt modelId="{9399A705-06B9-43FB-BC70-FD285B3525C6}" type="pres">
      <dgm:prSet presAssocID="{8C519536-E6EE-4B04-ADBB-FDDC6D35D711}" presName="composite" presStyleCnt="0"/>
      <dgm:spPr/>
    </dgm:pt>
    <dgm:pt modelId="{4EE7C364-ED54-4A25-9B19-F5D1C874C1F7}" type="pres">
      <dgm:prSet presAssocID="{8C519536-E6EE-4B04-ADBB-FDDC6D35D711}" presName="imgShp" presStyleLbl="fgImgPlace1" presStyleIdx="0" presStyleCnt="4"/>
      <dgm:spPr/>
    </dgm:pt>
    <dgm:pt modelId="{DE86A7F4-C4BC-4F54-9058-030EA6D34D6B}" type="pres">
      <dgm:prSet presAssocID="{8C519536-E6EE-4B04-ADBB-FDDC6D35D711}" presName="txShp" presStyleLbl="node1" presStyleIdx="0" presStyleCnt="4">
        <dgm:presLayoutVars>
          <dgm:bulletEnabled val="1"/>
        </dgm:presLayoutVars>
      </dgm:prSet>
      <dgm:spPr/>
    </dgm:pt>
    <dgm:pt modelId="{6B2F8239-C1F4-4B25-8D16-830011C74D57}" type="pres">
      <dgm:prSet presAssocID="{F3495AEC-DCAE-46EE-A421-27696580B684}" presName="spacing" presStyleCnt="0"/>
      <dgm:spPr/>
    </dgm:pt>
    <dgm:pt modelId="{32B317C3-3956-4AF0-B43C-2F5319E6DEAE}" type="pres">
      <dgm:prSet presAssocID="{9CF3C788-0AA2-419D-A9BB-57D61FBA9335}" presName="composite" presStyleCnt="0"/>
      <dgm:spPr/>
    </dgm:pt>
    <dgm:pt modelId="{6EF26AB2-86B9-4413-8B0E-FF17C9724A60}" type="pres">
      <dgm:prSet presAssocID="{9CF3C788-0AA2-419D-A9BB-57D61FBA9335}" presName="imgShp" presStyleLbl="fgImgPlace1" presStyleIdx="1" presStyleCnt="4"/>
      <dgm:spPr/>
    </dgm:pt>
    <dgm:pt modelId="{CD607308-CF97-43AF-8AEA-4673FF8D5854}" type="pres">
      <dgm:prSet presAssocID="{9CF3C788-0AA2-419D-A9BB-57D61FBA9335}" presName="txShp" presStyleLbl="node1" presStyleIdx="1" presStyleCnt="4">
        <dgm:presLayoutVars>
          <dgm:bulletEnabled val="1"/>
        </dgm:presLayoutVars>
      </dgm:prSet>
      <dgm:spPr/>
    </dgm:pt>
    <dgm:pt modelId="{ADB7B157-28BD-4768-9072-A6D06281A058}" type="pres">
      <dgm:prSet presAssocID="{F2657BBB-F765-40DF-9C62-9B250953D107}" presName="spacing" presStyleCnt="0"/>
      <dgm:spPr/>
    </dgm:pt>
    <dgm:pt modelId="{9A92B98C-5AA8-415D-A99C-7A44CDCF4D0D}" type="pres">
      <dgm:prSet presAssocID="{A3CC2BB1-6A8D-400A-B9C2-35B18A6278A9}" presName="composite" presStyleCnt="0"/>
      <dgm:spPr/>
    </dgm:pt>
    <dgm:pt modelId="{A6036968-E9F3-4E9E-B6E1-633C21727C05}" type="pres">
      <dgm:prSet presAssocID="{A3CC2BB1-6A8D-400A-B9C2-35B18A6278A9}" presName="imgShp" presStyleLbl="fgImgPlace1" presStyleIdx="2" presStyleCnt="4"/>
      <dgm:spPr/>
    </dgm:pt>
    <dgm:pt modelId="{CFE2F861-F4EE-45AA-86D8-18FFEDA485A6}" type="pres">
      <dgm:prSet presAssocID="{A3CC2BB1-6A8D-400A-B9C2-35B18A6278A9}" presName="txShp" presStyleLbl="node1" presStyleIdx="2" presStyleCnt="4">
        <dgm:presLayoutVars>
          <dgm:bulletEnabled val="1"/>
        </dgm:presLayoutVars>
      </dgm:prSet>
      <dgm:spPr/>
    </dgm:pt>
    <dgm:pt modelId="{C7536FD0-338B-45B5-8476-82F84ACD420B}" type="pres">
      <dgm:prSet presAssocID="{A2BCD695-B25D-41D2-8B9E-56239DFEDD8B}" presName="spacing" presStyleCnt="0"/>
      <dgm:spPr/>
    </dgm:pt>
    <dgm:pt modelId="{D3AE45D7-A76A-4D71-B9C5-9018E6677F8E}" type="pres">
      <dgm:prSet presAssocID="{3DD29511-F390-40CF-B980-9E15C2875752}" presName="composite" presStyleCnt="0"/>
      <dgm:spPr/>
    </dgm:pt>
    <dgm:pt modelId="{FB15A8B8-C142-4475-A522-49937D33D006}" type="pres">
      <dgm:prSet presAssocID="{3DD29511-F390-40CF-B980-9E15C2875752}" presName="imgShp" presStyleLbl="fgImgPlace1" presStyleIdx="3" presStyleCnt="4"/>
      <dgm:spPr/>
    </dgm:pt>
    <dgm:pt modelId="{4C335FBB-ED8B-45D5-AA7C-D3B40A5C6C10}" type="pres">
      <dgm:prSet presAssocID="{3DD29511-F390-40CF-B980-9E15C2875752}" presName="txShp" presStyleLbl="node1" presStyleIdx="3" presStyleCnt="4">
        <dgm:presLayoutVars>
          <dgm:bulletEnabled val="1"/>
        </dgm:presLayoutVars>
      </dgm:prSet>
      <dgm:spPr/>
    </dgm:pt>
  </dgm:ptLst>
  <dgm:cxnLst>
    <dgm:cxn modelId="{15BB0C22-BE36-4E00-A444-70FFED5C003E}" srcId="{1340886D-AD00-4C96-9FE5-C125A8162C98}" destId="{8C519536-E6EE-4B04-ADBB-FDDC6D35D711}" srcOrd="0" destOrd="0" parTransId="{85102795-DC19-4F4C-8654-9E2234DD4C98}" sibTransId="{F3495AEC-DCAE-46EE-A421-27696580B684}"/>
    <dgm:cxn modelId="{27759D44-442E-4B1D-81B9-D1A54C33415D}" srcId="{1340886D-AD00-4C96-9FE5-C125A8162C98}" destId="{A3CC2BB1-6A8D-400A-B9C2-35B18A6278A9}" srcOrd="2" destOrd="0" parTransId="{F521FF67-FAAA-4A27-98F3-EDF70F660D5F}" sibTransId="{A2BCD695-B25D-41D2-8B9E-56239DFEDD8B}"/>
    <dgm:cxn modelId="{4A7DE952-5155-438E-97F5-3E0EF19FE43E}" type="presOf" srcId="{A3CC2BB1-6A8D-400A-B9C2-35B18A6278A9}" destId="{CFE2F861-F4EE-45AA-86D8-18FFEDA485A6}" srcOrd="0" destOrd="0" presId="urn:microsoft.com/office/officeart/2005/8/layout/vList3"/>
    <dgm:cxn modelId="{98614674-AB04-491E-A477-696A6339AAA6}" srcId="{1340886D-AD00-4C96-9FE5-C125A8162C98}" destId="{9CF3C788-0AA2-419D-A9BB-57D61FBA9335}" srcOrd="1" destOrd="0" parTransId="{F27A0737-2D99-43F3-9DF4-AA2A0AB95924}" sibTransId="{F2657BBB-F765-40DF-9C62-9B250953D107}"/>
    <dgm:cxn modelId="{31994688-4955-4842-945D-55ED961ACC44}" srcId="{1340886D-AD00-4C96-9FE5-C125A8162C98}" destId="{3DD29511-F390-40CF-B980-9E15C2875752}" srcOrd="3" destOrd="0" parTransId="{37377D7C-B231-49D9-A70D-5CBE3961BF48}" sibTransId="{84179AB8-C6E3-458E-87BD-EF1C0F2BA709}"/>
    <dgm:cxn modelId="{2EF2BEBC-FEA8-48FF-B647-4D2922058632}" type="presOf" srcId="{3DD29511-F390-40CF-B980-9E15C2875752}" destId="{4C335FBB-ED8B-45D5-AA7C-D3B40A5C6C10}" srcOrd="0" destOrd="0" presId="urn:microsoft.com/office/officeart/2005/8/layout/vList3"/>
    <dgm:cxn modelId="{DF964ABD-D056-46F3-83F0-B24C0CF9696A}" type="presOf" srcId="{1340886D-AD00-4C96-9FE5-C125A8162C98}" destId="{C2C06AAF-95FA-4A45-8FF2-D9F88BBA8B33}" srcOrd="0" destOrd="0" presId="urn:microsoft.com/office/officeart/2005/8/layout/vList3"/>
    <dgm:cxn modelId="{C2EA6BBF-F4DF-4FA0-A319-99895EF6BED4}" type="presOf" srcId="{8C519536-E6EE-4B04-ADBB-FDDC6D35D711}" destId="{DE86A7F4-C4BC-4F54-9058-030EA6D34D6B}" srcOrd="0" destOrd="0" presId="urn:microsoft.com/office/officeart/2005/8/layout/vList3"/>
    <dgm:cxn modelId="{88F082D5-F2A5-4848-BE76-7834C241ECC1}" type="presOf" srcId="{9CF3C788-0AA2-419D-A9BB-57D61FBA9335}" destId="{CD607308-CF97-43AF-8AEA-4673FF8D5854}" srcOrd="0" destOrd="0" presId="urn:microsoft.com/office/officeart/2005/8/layout/vList3"/>
    <dgm:cxn modelId="{F7CFDEC5-0FC2-40E2-8428-5AA1BE616FC9}" type="presParOf" srcId="{C2C06AAF-95FA-4A45-8FF2-D9F88BBA8B33}" destId="{9399A705-06B9-43FB-BC70-FD285B3525C6}" srcOrd="0" destOrd="0" presId="urn:microsoft.com/office/officeart/2005/8/layout/vList3"/>
    <dgm:cxn modelId="{99630227-C532-448A-AC35-A5039FF79419}" type="presParOf" srcId="{9399A705-06B9-43FB-BC70-FD285B3525C6}" destId="{4EE7C364-ED54-4A25-9B19-F5D1C874C1F7}" srcOrd="0" destOrd="0" presId="urn:microsoft.com/office/officeart/2005/8/layout/vList3"/>
    <dgm:cxn modelId="{3A1BE226-D695-4E48-B690-ACD222110724}" type="presParOf" srcId="{9399A705-06B9-43FB-BC70-FD285B3525C6}" destId="{DE86A7F4-C4BC-4F54-9058-030EA6D34D6B}" srcOrd="1" destOrd="0" presId="urn:microsoft.com/office/officeart/2005/8/layout/vList3"/>
    <dgm:cxn modelId="{80B14F7B-A339-4A37-8712-5722328C4375}" type="presParOf" srcId="{C2C06AAF-95FA-4A45-8FF2-D9F88BBA8B33}" destId="{6B2F8239-C1F4-4B25-8D16-830011C74D57}" srcOrd="1" destOrd="0" presId="urn:microsoft.com/office/officeart/2005/8/layout/vList3"/>
    <dgm:cxn modelId="{0F1BB602-71A7-45F2-AB82-ECEFD9F58B67}" type="presParOf" srcId="{C2C06AAF-95FA-4A45-8FF2-D9F88BBA8B33}" destId="{32B317C3-3956-4AF0-B43C-2F5319E6DEAE}" srcOrd="2" destOrd="0" presId="urn:microsoft.com/office/officeart/2005/8/layout/vList3"/>
    <dgm:cxn modelId="{70B36CE2-65CB-4EDD-97E5-A4EEB0DABF45}" type="presParOf" srcId="{32B317C3-3956-4AF0-B43C-2F5319E6DEAE}" destId="{6EF26AB2-86B9-4413-8B0E-FF17C9724A60}" srcOrd="0" destOrd="0" presId="urn:microsoft.com/office/officeart/2005/8/layout/vList3"/>
    <dgm:cxn modelId="{4CAA0AD5-F620-46E4-9BE6-A6949A6FE45D}" type="presParOf" srcId="{32B317C3-3956-4AF0-B43C-2F5319E6DEAE}" destId="{CD607308-CF97-43AF-8AEA-4673FF8D5854}" srcOrd="1" destOrd="0" presId="urn:microsoft.com/office/officeart/2005/8/layout/vList3"/>
    <dgm:cxn modelId="{A32F49C2-E0B9-4D8C-B6BC-C303A184EA61}" type="presParOf" srcId="{C2C06AAF-95FA-4A45-8FF2-D9F88BBA8B33}" destId="{ADB7B157-28BD-4768-9072-A6D06281A058}" srcOrd="3" destOrd="0" presId="urn:microsoft.com/office/officeart/2005/8/layout/vList3"/>
    <dgm:cxn modelId="{274325F6-86D9-4AA5-9B13-6CF7C6B0C708}" type="presParOf" srcId="{C2C06AAF-95FA-4A45-8FF2-D9F88BBA8B33}" destId="{9A92B98C-5AA8-415D-A99C-7A44CDCF4D0D}" srcOrd="4" destOrd="0" presId="urn:microsoft.com/office/officeart/2005/8/layout/vList3"/>
    <dgm:cxn modelId="{7400703D-F51A-4C98-83E3-D688A83582CE}" type="presParOf" srcId="{9A92B98C-5AA8-415D-A99C-7A44CDCF4D0D}" destId="{A6036968-E9F3-4E9E-B6E1-633C21727C05}" srcOrd="0" destOrd="0" presId="urn:microsoft.com/office/officeart/2005/8/layout/vList3"/>
    <dgm:cxn modelId="{2F39FF51-9750-4195-B6E3-DE02C11167CA}" type="presParOf" srcId="{9A92B98C-5AA8-415D-A99C-7A44CDCF4D0D}" destId="{CFE2F861-F4EE-45AA-86D8-18FFEDA485A6}" srcOrd="1" destOrd="0" presId="urn:microsoft.com/office/officeart/2005/8/layout/vList3"/>
    <dgm:cxn modelId="{4955C517-B6E7-4D6F-8678-EF309A6DEC19}" type="presParOf" srcId="{C2C06AAF-95FA-4A45-8FF2-D9F88BBA8B33}" destId="{C7536FD0-338B-45B5-8476-82F84ACD420B}" srcOrd="5" destOrd="0" presId="urn:microsoft.com/office/officeart/2005/8/layout/vList3"/>
    <dgm:cxn modelId="{396A03A6-D8C2-4911-AC55-EFC8BD92EAF1}" type="presParOf" srcId="{C2C06AAF-95FA-4A45-8FF2-D9F88BBA8B33}" destId="{D3AE45D7-A76A-4D71-B9C5-9018E6677F8E}" srcOrd="6" destOrd="0" presId="urn:microsoft.com/office/officeart/2005/8/layout/vList3"/>
    <dgm:cxn modelId="{8FEB1D82-4F25-400C-A887-793FFE1C2FDA}" type="presParOf" srcId="{D3AE45D7-A76A-4D71-B9C5-9018E6677F8E}" destId="{FB15A8B8-C142-4475-A522-49937D33D006}" srcOrd="0" destOrd="0" presId="urn:microsoft.com/office/officeart/2005/8/layout/vList3"/>
    <dgm:cxn modelId="{19CA0B2F-E499-4311-99A4-E47EBF55E0CF}" type="presParOf" srcId="{D3AE45D7-A76A-4D71-B9C5-9018E6677F8E}" destId="{4C335FBB-ED8B-45D5-AA7C-D3B40A5C6C1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E87C3D-4B7C-4648-82CC-FF52CB4D203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F72055-9FB6-467E-9E6D-7788868191F9}">
      <dgm:prSet/>
      <dgm:spPr/>
      <dgm:t>
        <a:bodyPr/>
        <a:lstStyle/>
        <a:p>
          <a:r>
            <a:rPr lang="en-US" b="1"/>
            <a:t>Execution timeout: </a:t>
          </a:r>
          <a:r>
            <a:rPr lang="en-US"/>
            <a:t>Lambda functions can only run for a maximum of 15 minutes.</a:t>
          </a:r>
        </a:p>
      </dgm:t>
    </dgm:pt>
    <dgm:pt modelId="{694425B2-1552-49C1-A030-F0C7304A4E3D}" type="parTrans" cxnId="{866B3B5F-E06B-4276-B21C-C7046AB82F0C}">
      <dgm:prSet/>
      <dgm:spPr/>
      <dgm:t>
        <a:bodyPr/>
        <a:lstStyle/>
        <a:p>
          <a:endParaRPr lang="en-US"/>
        </a:p>
      </dgm:t>
    </dgm:pt>
    <dgm:pt modelId="{F9CF0EE4-B714-4EB9-A4C0-89D53C7D49A4}" type="sibTrans" cxnId="{866B3B5F-E06B-4276-B21C-C7046AB82F0C}">
      <dgm:prSet/>
      <dgm:spPr/>
      <dgm:t>
        <a:bodyPr/>
        <a:lstStyle/>
        <a:p>
          <a:endParaRPr lang="en-US"/>
        </a:p>
      </dgm:t>
    </dgm:pt>
    <dgm:pt modelId="{6F0CA0CE-ECEF-4E8F-92D9-815900397A63}">
      <dgm:prSet/>
      <dgm:spPr/>
      <dgm:t>
        <a:bodyPr/>
        <a:lstStyle/>
        <a:p>
          <a:r>
            <a:rPr lang="en-US" b="1"/>
            <a:t>Cold starts Delays: </a:t>
          </a:r>
          <a:r>
            <a:rPr lang="en-US"/>
            <a:t>If Lambda function hasn’t run in a while, there’s sometimes a slight delay when it starts up. This can cause a little latency.</a:t>
          </a:r>
        </a:p>
      </dgm:t>
    </dgm:pt>
    <dgm:pt modelId="{619B4805-3755-496F-8B4D-90E17A7D0798}" type="parTrans" cxnId="{FBF36B02-4988-48C6-AB93-451E30463CA3}">
      <dgm:prSet/>
      <dgm:spPr/>
      <dgm:t>
        <a:bodyPr/>
        <a:lstStyle/>
        <a:p>
          <a:endParaRPr lang="en-US"/>
        </a:p>
      </dgm:t>
    </dgm:pt>
    <dgm:pt modelId="{0514AF4F-0D03-4104-90F4-7D7BAB0DF3ED}" type="sibTrans" cxnId="{FBF36B02-4988-48C6-AB93-451E30463CA3}">
      <dgm:prSet/>
      <dgm:spPr/>
      <dgm:t>
        <a:bodyPr/>
        <a:lstStyle/>
        <a:p>
          <a:endParaRPr lang="en-US"/>
        </a:p>
      </dgm:t>
    </dgm:pt>
    <dgm:pt modelId="{55E937D3-84C8-431E-89B5-DF9182493458}" type="pres">
      <dgm:prSet presAssocID="{63E87C3D-4B7C-4648-82CC-FF52CB4D203B}" presName="linearFlow" presStyleCnt="0">
        <dgm:presLayoutVars>
          <dgm:dir/>
          <dgm:resizeHandles val="exact"/>
        </dgm:presLayoutVars>
      </dgm:prSet>
      <dgm:spPr/>
    </dgm:pt>
    <dgm:pt modelId="{451490D8-1C19-47F8-8328-BE073828F330}" type="pres">
      <dgm:prSet presAssocID="{54F72055-9FB6-467E-9E6D-7788868191F9}" presName="composite" presStyleCnt="0"/>
      <dgm:spPr/>
    </dgm:pt>
    <dgm:pt modelId="{6F10506C-A891-4136-9B42-DDC3338EF2F5}" type="pres">
      <dgm:prSet presAssocID="{54F72055-9FB6-467E-9E6D-7788868191F9}" presName="imgShp" presStyleLbl="fgImgPlace1" presStyleIdx="0" presStyleCnt="2"/>
      <dgm:spPr/>
    </dgm:pt>
    <dgm:pt modelId="{10647EEC-407D-49FB-98E4-5CE8AEA68BED}" type="pres">
      <dgm:prSet presAssocID="{54F72055-9FB6-467E-9E6D-7788868191F9}" presName="txShp" presStyleLbl="node1" presStyleIdx="0" presStyleCnt="2">
        <dgm:presLayoutVars>
          <dgm:bulletEnabled val="1"/>
        </dgm:presLayoutVars>
      </dgm:prSet>
      <dgm:spPr/>
    </dgm:pt>
    <dgm:pt modelId="{CA0A68B3-8A8C-4092-8024-D1B083116716}" type="pres">
      <dgm:prSet presAssocID="{F9CF0EE4-B714-4EB9-A4C0-89D53C7D49A4}" presName="spacing" presStyleCnt="0"/>
      <dgm:spPr/>
    </dgm:pt>
    <dgm:pt modelId="{CE54565E-0BAA-4B3F-ABFD-F796E2D29E03}" type="pres">
      <dgm:prSet presAssocID="{6F0CA0CE-ECEF-4E8F-92D9-815900397A63}" presName="composite" presStyleCnt="0"/>
      <dgm:spPr/>
    </dgm:pt>
    <dgm:pt modelId="{A0BEAB20-8A0F-48E2-84C6-F245BDEBE0EB}" type="pres">
      <dgm:prSet presAssocID="{6F0CA0CE-ECEF-4E8F-92D9-815900397A63}" presName="imgShp" presStyleLbl="fgImgPlace1" presStyleIdx="1" presStyleCnt="2"/>
      <dgm:spPr/>
    </dgm:pt>
    <dgm:pt modelId="{A06B4DF3-7BA4-421A-931B-6764F91D9906}" type="pres">
      <dgm:prSet presAssocID="{6F0CA0CE-ECEF-4E8F-92D9-815900397A63}" presName="txShp" presStyleLbl="node1" presStyleIdx="1" presStyleCnt="2">
        <dgm:presLayoutVars>
          <dgm:bulletEnabled val="1"/>
        </dgm:presLayoutVars>
      </dgm:prSet>
      <dgm:spPr/>
    </dgm:pt>
  </dgm:ptLst>
  <dgm:cxnLst>
    <dgm:cxn modelId="{FBF36B02-4988-48C6-AB93-451E30463CA3}" srcId="{63E87C3D-4B7C-4648-82CC-FF52CB4D203B}" destId="{6F0CA0CE-ECEF-4E8F-92D9-815900397A63}" srcOrd="1" destOrd="0" parTransId="{619B4805-3755-496F-8B4D-90E17A7D0798}" sibTransId="{0514AF4F-0D03-4104-90F4-7D7BAB0DF3ED}"/>
    <dgm:cxn modelId="{C08F5907-9ED0-40B4-BE99-8737FD8595B7}" type="presOf" srcId="{54F72055-9FB6-467E-9E6D-7788868191F9}" destId="{10647EEC-407D-49FB-98E4-5CE8AEA68BED}" srcOrd="0" destOrd="0" presId="urn:microsoft.com/office/officeart/2005/8/layout/vList3"/>
    <dgm:cxn modelId="{5ADA3209-1CB7-43B3-9AAB-C2785441AD8D}" type="presOf" srcId="{6F0CA0CE-ECEF-4E8F-92D9-815900397A63}" destId="{A06B4DF3-7BA4-421A-931B-6764F91D9906}" srcOrd="0" destOrd="0" presId="urn:microsoft.com/office/officeart/2005/8/layout/vList3"/>
    <dgm:cxn modelId="{9B57A212-4D90-4E07-98FB-520E938B2200}" type="presOf" srcId="{63E87C3D-4B7C-4648-82CC-FF52CB4D203B}" destId="{55E937D3-84C8-431E-89B5-DF9182493458}" srcOrd="0" destOrd="0" presId="urn:microsoft.com/office/officeart/2005/8/layout/vList3"/>
    <dgm:cxn modelId="{866B3B5F-E06B-4276-B21C-C7046AB82F0C}" srcId="{63E87C3D-4B7C-4648-82CC-FF52CB4D203B}" destId="{54F72055-9FB6-467E-9E6D-7788868191F9}" srcOrd="0" destOrd="0" parTransId="{694425B2-1552-49C1-A030-F0C7304A4E3D}" sibTransId="{F9CF0EE4-B714-4EB9-A4C0-89D53C7D49A4}"/>
    <dgm:cxn modelId="{F8AFFA7D-5B36-4B9F-9687-17DC64643E2E}" type="presParOf" srcId="{55E937D3-84C8-431E-89B5-DF9182493458}" destId="{451490D8-1C19-47F8-8328-BE073828F330}" srcOrd="0" destOrd="0" presId="urn:microsoft.com/office/officeart/2005/8/layout/vList3"/>
    <dgm:cxn modelId="{441FD218-5537-4D47-8726-06CD7799A865}" type="presParOf" srcId="{451490D8-1C19-47F8-8328-BE073828F330}" destId="{6F10506C-A891-4136-9B42-DDC3338EF2F5}" srcOrd="0" destOrd="0" presId="urn:microsoft.com/office/officeart/2005/8/layout/vList3"/>
    <dgm:cxn modelId="{7D8633E4-232E-451C-A665-2EE2B62AF966}" type="presParOf" srcId="{451490D8-1C19-47F8-8328-BE073828F330}" destId="{10647EEC-407D-49FB-98E4-5CE8AEA68BED}" srcOrd="1" destOrd="0" presId="urn:microsoft.com/office/officeart/2005/8/layout/vList3"/>
    <dgm:cxn modelId="{93B91E26-8F26-45C4-9ECE-16FCA35A118B}" type="presParOf" srcId="{55E937D3-84C8-431E-89B5-DF9182493458}" destId="{CA0A68B3-8A8C-4092-8024-D1B083116716}" srcOrd="1" destOrd="0" presId="urn:microsoft.com/office/officeart/2005/8/layout/vList3"/>
    <dgm:cxn modelId="{BA99C14F-202A-455E-BE3B-4781EB28FEA2}" type="presParOf" srcId="{55E937D3-84C8-431E-89B5-DF9182493458}" destId="{CE54565E-0BAA-4B3F-ABFD-F796E2D29E03}" srcOrd="2" destOrd="0" presId="urn:microsoft.com/office/officeart/2005/8/layout/vList3"/>
    <dgm:cxn modelId="{0176FAEF-45C8-48C4-8B9D-C0262D942D63}" type="presParOf" srcId="{CE54565E-0BAA-4B3F-ABFD-F796E2D29E03}" destId="{A0BEAB20-8A0F-48E2-84C6-F245BDEBE0EB}" srcOrd="0" destOrd="0" presId="urn:microsoft.com/office/officeart/2005/8/layout/vList3"/>
    <dgm:cxn modelId="{A581B567-2CAA-44F8-9D3D-420438B6CC2D}" type="presParOf" srcId="{CE54565E-0BAA-4B3F-ABFD-F796E2D29E03}" destId="{A06B4DF3-7BA4-421A-931B-6764F91D990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64D0F2-B0AB-42CD-861B-5033B6C3D0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98B799-C62B-4C3E-A2D6-6E4269ACE2FB}">
      <dgm:prSet/>
      <dgm:spPr/>
      <dgm:t>
        <a:bodyPr/>
        <a:lstStyle/>
        <a:p>
          <a:r>
            <a:rPr lang="en-US" b="1"/>
            <a:t>Image Processing: </a:t>
          </a:r>
          <a:r>
            <a:rPr lang="en-US"/>
            <a:t>Let’s say users upload images to your app. You can set up Lambda to automatically resize, compress or even to apply filters to each image.</a:t>
          </a:r>
        </a:p>
      </dgm:t>
    </dgm:pt>
    <dgm:pt modelId="{2674F71A-8577-4029-AE52-52DD98FD0CFA}" type="parTrans" cxnId="{5F6CAB5D-C420-4BF4-A7C5-1BA9E28243CA}">
      <dgm:prSet/>
      <dgm:spPr/>
      <dgm:t>
        <a:bodyPr/>
        <a:lstStyle/>
        <a:p>
          <a:endParaRPr lang="en-US"/>
        </a:p>
      </dgm:t>
    </dgm:pt>
    <dgm:pt modelId="{06106F54-0825-4C9E-B766-0D7BFB663C78}" type="sibTrans" cxnId="{5F6CAB5D-C420-4BF4-A7C5-1BA9E28243CA}">
      <dgm:prSet/>
      <dgm:spPr/>
      <dgm:t>
        <a:bodyPr/>
        <a:lstStyle/>
        <a:p>
          <a:endParaRPr lang="en-US"/>
        </a:p>
      </dgm:t>
    </dgm:pt>
    <dgm:pt modelId="{ECA89FCE-1DF8-48A5-8D87-A1152C1C1464}">
      <dgm:prSet/>
      <dgm:spPr/>
      <dgm:t>
        <a:bodyPr/>
        <a:lstStyle/>
        <a:p>
          <a:r>
            <a:rPr lang="en-US" b="1"/>
            <a:t>Data Transformation: </a:t>
          </a:r>
          <a:r>
            <a:rPr lang="en-US"/>
            <a:t>If</a:t>
          </a:r>
          <a:r>
            <a:rPr lang="en-US" b="1"/>
            <a:t> </a:t>
          </a:r>
          <a:r>
            <a:rPr lang="en-US"/>
            <a:t>you need to clean up or process data before storing it in a database, a Lambda function can handle that transformation automatically.</a:t>
          </a:r>
        </a:p>
      </dgm:t>
    </dgm:pt>
    <dgm:pt modelId="{6774A804-1373-4BAD-B092-CEEA69E74F99}" type="parTrans" cxnId="{9132FB91-4ED3-40AB-A330-569A93E0D984}">
      <dgm:prSet/>
      <dgm:spPr/>
      <dgm:t>
        <a:bodyPr/>
        <a:lstStyle/>
        <a:p>
          <a:endParaRPr lang="en-US"/>
        </a:p>
      </dgm:t>
    </dgm:pt>
    <dgm:pt modelId="{7B42D02C-1AFB-40D1-BB2A-8BD0DE4C2B5F}" type="sibTrans" cxnId="{9132FB91-4ED3-40AB-A330-569A93E0D984}">
      <dgm:prSet/>
      <dgm:spPr/>
      <dgm:t>
        <a:bodyPr/>
        <a:lstStyle/>
        <a:p>
          <a:endParaRPr lang="en-US"/>
        </a:p>
      </dgm:t>
    </dgm:pt>
    <dgm:pt modelId="{EF893D2F-23F1-4AAB-B08F-3D41E35E169F}">
      <dgm:prSet/>
      <dgm:spPr/>
      <dgm:t>
        <a:bodyPr/>
        <a:lstStyle/>
        <a:p>
          <a:r>
            <a:rPr lang="en-US" b="1"/>
            <a:t>Real Time Notifications: </a:t>
          </a:r>
          <a:r>
            <a:rPr lang="en-US"/>
            <a:t>If an event happens- Like a new user signing up- you can use Lambda to trigger a notification through email or SMS.</a:t>
          </a:r>
        </a:p>
      </dgm:t>
    </dgm:pt>
    <dgm:pt modelId="{E2EC7C1F-348F-44FC-B97F-C4C3DABBDF75}" type="parTrans" cxnId="{0C7FD760-5DE1-451C-A9B0-4AEF4267B1BE}">
      <dgm:prSet/>
      <dgm:spPr/>
      <dgm:t>
        <a:bodyPr/>
        <a:lstStyle/>
        <a:p>
          <a:endParaRPr lang="en-US"/>
        </a:p>
      </dgm:t>
    </dgm:pt>
    <dgm:pt modelId="{77875EDA-BE65-4FEE-8F70-DF67B39899B2}" type="sibTrans" cxnId="{0C7FD760-5DE1-451C-A9B0-4AEF4267B1BE}">
      <dgm:prSet/>
      <dgm:spPr/>
      <dgm:t>
        <a:bodyPr/>
        <a:lstStyle/>
        <a:p>
          <a:endParaRPr lang="en-US"/>
        </a:p>
      </dgm:t>
    </dgm:pt>
    <dgm:pt modelId="{88C5ACBE-8BB7-4956-9511-5778EF3DE34B}" type="pres">
      <dgm:prSet presAssocID="{D564D0F2-B0AB-42CD-861B-5033B6C3D021}" presName="linear" presStyleCnt="0">
        <dgm:presLayoutVars>
          <dgm:animLvl val="lvl"/>
          <dgm:resizeHandles val="exact"/>
        </dgm:presLayoutVars>
      </dgm:prSet>
      <dgm:spPr/>
    </dgm:pt>
    <dgm:pt modelId="{58692592-6A7D-4802-A39C-895555E03AC7}" type="pres">
      <dgm:prSet presAssocID="{CC98B799-C62B-4C3E-A2D6-6E4269ACE2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9806B29-E567-486B-8A16-EBC98E7F7101}" type="pres">
      <dgm:prSet presAssocID="{06106F54-0825-4C9E-B766-0D7BFB663C78}" presName="spacer" presStyleCnt="0"/>
      <dgm:spPr/>
    </dgm:pt>
    <dgm:pt modelId="{F0513431-0C00-4AF0-809D-53920AF293F5}" type="pres">
      <dgm:prSet presAssocID="{ECA89FCE-1DF8-48A5-8D87-A1152C1C14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103139-DFEE-4FE5-BE90-E7436B7E03D5}" type="pres">
      <dgm:prSet presAssocID="{7B42D02C-1AFB-40D1-BB2A-8BD0DE4C2B5F}" presName="spacer" presStyleCnt="0"/>
      <dgm:spPr/>
    </dgm:pt>
    <dgm:pt modelId="{58D97C3D-1B8A-4F3B-8C77-05F00A3119A3}" type="pres">
      <dgm:prSet presAssocID="{EF893D2F-23F1-4AAB-B08F-3D41E35E169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6CAB5D-C420-4BF4-A7C5-1BA9E28243CA}" srcId="{D564D0F2-B0AB-42CD-861B-5033B6C3D021}" destId="{CC98B799-C62B-4C3E-A2D6-6E4269ACE2FB}" srcOrd="0" destOrd="0" parTransId="{2674F71A-8577-4029-AE52-52DD98FD0CFA}" sibTransId="{06106F54-0825-4C9E-B766-0D7BFB663C78}"/>
    <dgm:cxn modelId="{0C7FD760-5DE1-451C-A9B0-4AEF4267B1BE}" srcId="{D564D0F2-B0AB-42CD-861B-5033B6C3D021}" destId="{EF893D2F-23F1-4AAB-B08F-3D41E35E169F}" srcOrd="2" destOrd="0" parTransId="{E2EC7C1F-348F-44FC-B97F-C4C3DABBDF75}" sibTransId="{77875EDA-BE65-4FEE-8F70-DF67B39899B2}"/>
    <dgm:cxn modelId="{8D140746-1F2D-4BB9-8A1D-4BD7A2D1A416}" type="presOf" srcId="{EF893D2F-23F1-4AAB-B08F-3D41E35E169F}" destId="{58D97C3D-1B8A-4F3B-8C77-05F00A3119A3}" srcOrd="0" destOrd="0" presId="urn:microsoft.com/office/officeart/2005/8/layout/vList2"/>
    <dgm:cxn modelId="{67B1907C-F8A6-4A2E-8937-845EAC8865B0}" type="presOf" srcId="{CC98B799-C62B-4C3E-A2D6-6E4269ACE2FB}" destId="{58692592-6A7D-4802-A39C-895555E03AC7}" srcOrd="0" destOrd="0" presId="urn:microsoft.com/office/officeart/2005/8/layout/vList2"/>
    <dgm:cxn modelId="{9132FB91-4ED3-40AB-A330-569A93E0D984}" srcId="{D564D0F2-B0AB-42CD-861B-5033B6C3D021}" destId="{ECA89FCE-1DF8-48A5-8D87-A1152C1C1464}" srcOrd="1" destOrd="0" parTransId="{6774A804-1373-4BAD-B092-CEEA69E74F99}" sibTransId="{7B42D02C-1AFB-40D1-BB2A-8BD0DE4C2B5F}"/>
    <dgm:cxn modelId="{00DF95A5-A0EB-4394-8D65-9D17E9B02824}" type="presOf" srcId="{ECA89FCE-1DF8-48A5-8D87-A1152C1C1464}" destId="{F0513431-0C00-4AF0-809D-53920AF293F5}" srcOrd="0" destOrd="0" presId="urn:microsoft.com/office/officeart/2005/8/layout/vList2"/>
    <dgm:cxn modelId="{0C9C73E8-7368-4F4E-83D8-5B8C819D3070}" type="presOf" srcId="{D564D0F2-B0AB-42CD-861B-5033B6C3D021}" destId="{88C5ACBE-8BB7-4956-9511-5778EF3DE34B}" srcOrd="0" destOrd="0" presId="urn:microsoft.com/office/officeart/2005/8/layout/vList2"/>
    <dgm:cxn modelId="{35E532C7-AB09-4670-87AA-166423672746}" type="presParOf" srcId="{88C5ACBE-8BB7-4956-9511-5778EF3DE34B}" destId="{58692592-6A7D-4802-A39C-895555E03AC7}" srcOrd="0" destOrd="0" presId="urn:microsoft.com/office/officeart/2005/8/layout/vList2"/>
    <dgm:cxn modelId="{EC91289D-C068-4475-9063-DB286743D5B1}" type="presParOf" srcId="{88C5ACBE-8BB7-4956-9511-5778EF3DE34B}" destId="{29806B29-E567-486B-8A16-EBC98E7F7101}" srcOrd="1" destOrd="0" presId="urn:microsoft.com/office/officeart/2005/8/layout/vList2"/>
    <dgm:cxn modelId="{4B7E6474-CC63-4DEA-991B-D7F24313BAD2}" type="presParOf" srcId="{88C5ACBE-8BB7-4956-9511-5778EF3DE34B}" destId="{F0513431-0C00-4AF0-809D-53920AF293F5}" srcOrd="2" destOrd="0" presId="urn:microsoft.com/office/officeart/2005/8/layout/vList2"/>
    <dgm:cxn modelId="{66924940-F917-48C6-9AD5-4AFEB693410B}" type="presParOf" srcId="{88C5ACBE-8BB7-4956-9511-5778EF3DE34B}" destId="{DC103139-DFEE-4FE5-BE90-E7436B7E03D5}" srcOrd="3" destOrd="0" presId="urn:microsoft.com/office/officeart/2005/8/layout/vList2"/>
    <dgm:cxn modelId="{32DC6274-D3F8-421E-B461-C689051FF49C}" type="presParOf" srcId="{88C5ACBE-8BB7-4956-9511-5778EF3DE34B}" destId="{58D97C3D-1B8A-4F3B-8C77-05F00A3119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3B26D-6E47-45CB-8337-DD8FED35E8D7}">
      <dsp:nvSpPr>
        <dsp:cNvPr id="0" name=""/>
        <dsp:cNvSpPr/>
      </dsp:nvSpPr>
      <dsp:spPr>
        <a:xfrm>
          <a:off x="0" y="514457"/>
          <a:ext cx="961386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AWS Lambda is a serverless computing service.</a:t>
          </a:r>
        </a:p>
      </dsp:txBody>
      <dsp:txXfrm>
        <a:off x="22846" y="537303"/>
        <a:ext cx="9568168" cy="422308"/>
      </dsp:txXfrm>
    </dsp:sp>
    <dsp:sp modelId="{CC86F47D-0E64-49C2-AC2C-EECDBA287722}">
      <dsp:nvSpPr>
        <dsp:cNvPr id="0" name=""/>
        <dsp:cNvSpPr/>
      </dsp:nvSpPr>
      <dsp:spPr>
        <a:xfrm>
          <a:off x="0" y="1040057"/>
          <a:ext cx="961386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lets </a:t>
          </a:r>
          <a:r>
            <a:rPr lang="en-US" sz="2000" b="0" i="0" kern="1200" dirty="0"/>
            <a:t>you run code without provisioning or managing servers.</a:t>
          </a:r>
          <a:endParaRPr lang="en-US" sz="2000" kern="1200" dirty="0"/>
        </a:p>
      </dsp:txBody>
      <dsp:txXfrm>
        <a:off x="22846" y="1062903"/>
        <a:ext cx="9568168" cy="422308"/>
      </dsp:txXfrm>
    </dsp:sp>
    <dsp:sp modelId="{8B5A5C58-61D3-4B26-8245-43A4736440E5}">
      <dsp:nvSpPr>
        <dsp:cNvPr id="0" name=""/>
        <dsp:cNvSpPr/>
      </dsp:nvSpPr>
      <dsp:spPr>
        <a:xfrm>
          <a:off x="0" y="1565657"/>
          <a:ext cx="961386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We just have to upload our code and AWS automatically handles the rest.</a:t>
          </a:r>
          <a:endParaRPr lang="en-US" sz="2000" kern="1200" dirty="0"/>
        </a:p>
      </dsp:txBody>
      <dsp:txXfrm>
        <a:off x="22846" y="1588503"/>
        <a:ext cx="9568168" cy="422308"/>
      </dsp:txXfrm>
    </dsp:sp>
    <dsp:sp modelId="{B53E84F5-DDEB-4030-93B0-7F5E5FAE0A79}">
      <dsp:nvSpPr>
        <dsp:cNvPr id="0" name=""/>
        <dsp:cNvSpPr/>
      </dsp:nvSpPr>
      <dsp:spPr>
        <a:xfrm>
          <a:off x="0" y="2091258"/>
          <a:ext cx="961386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It only charges for the time our code runs.</a:t>
          </a:r>
          <a:endParaRPr lang="en-US" sz="2000" kern="1200" dirty="0"/>
        </a:p>
      </dsp:txBody>
      <dsp:txXfrm>
        <a:off x="22846" y="2114104"/>
        <a:ext cx="9568168" cy="422308"/>
      </dsp:txXfrm>
    </dsp:sp>
    <dsp:sp modelId="{5E08D2F3-18D1-4C48-B47D-EA930A79050B}">
      <dsp:nvSpPr>
        <dsp:cNvPr id="0" name=""/>
        <dsp:cNvSpPr/>
      </dsp:nvSpPr>
      <dsp:spPr>
        <a:xfrm>
          <a:off x="0" y="2616858"/>
          <a:ext cx="961386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we have created our function and haven’t used it, then there will be no cost. </a:t>
          </a:r>
        </a:p>
      </dsp:txBody>
      <dsp:txXfrm>
        <a:off x="22846" y="2639704"/>
        <a:ext cx="9568168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06BA2-796C-4086-9BBF-A67C64DA50D6}">
      <dsp:nvSpPr>
        <dsp:cNvPr id="0" name=""/>
        <dsp:cNvSpPr/>
      </dsp:nvSpPr>
      <dsp:spPr>
        <a:xfrm>
          <a:off x="0" y="67922"/>
          <a:ext cx="9613860" cy="1119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Lambda is an event-driven service, meaning that it runs our code in response to certain triggers or events.</a:t>
          </a:r>
        </a:p>
      </dsp:txBody>
      <dsp:txXfrm>
        <a:off x="54659" y="122581"/>
        <a:ext cx="9504542" cy="1010372"/>
      </dsp:txXfrm>
    </dsp:sp>
    <dsp:sp modelId="{C3FD7AEE-4C25-4746-8B6C-4A5B21297C4A}">
      <dsp:nvSpPr>
        <dsp:cNvPr id="0" name=""/>
        <dsp:cNvSpPr/>
      </dsp:nvSpPr>
      <dsp:spPr>
        <a:xfrm>
          <a:off x="0" y="1271133"/>
          <a:ext cx="9613860" cy="1119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These events can come from many different AWS services like:</a:t>
          </a:r>
        </a:p>
      </dsp:txBody>
      <dsp:txXfrm>
        <a:off x="54659" y="1325792"/>
        <a:ext cx="9504542" cy="1010372"/>
      </dsp:txXfrm>
    </dsp:sp>
    <dsp:sp modelId="{6B69320C-2DBC-4950-9ACC-81A8506A5E41}">
      <dsp:nvSpPr>
        <dsp:cNvPr id="0" name=""/>
        <dsp:cNvSpPr/>
      </dsp:nvSpPr>
      <dsp:spPr>
        <a:xfrm>
          <a:off x="0" y="2390823"/>
          <a:ext cx="9613860" cy="11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S3(file uploads)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HTTP requests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CloudWatch (scheduled events) etc.</a:t>
          </a:r>
        </a:p>
      </dsp:txBody>
      <dsp:txXfrm>
        <a:off x="0" y="2390823"/>
        <a:ext cx="9613860" cy="1140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6A7F4-C4BC-4F54-9058-030EA6D34D6B}">
      <dsp:nvSpPr>
        <dsp:cNvPr id="0" name=""/>
        <dsp:cNvSpPr/>
      </dsp:nvSpPr>
      <dsp:spPr>
        <a:xfrm rot="10800000">
          <a:off x="1796279" y="264"/>
          <a:ext cx="6393217" cy="7438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008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server management. </a:t>
          </a:r>
        </a:p>
      </dsp:txBody>
      <dsp:txXfrm rot="10800000">
        <a:off x="1982236" y="264"/>
        <a:ext cx="6207260" cy="743830"/>
      </dsp:txXfrm>
    </dsp:sp>
    <dsp:sp modelId="{4EE7C364-ED54-4A25-9B19-F5D1C874C1F7}">
      <dsp:nvSpPr>
        <dsp:cNvPr id="0" name=""/>
        <dsp:cNvSpPr/>
      </dsp:nvSpPr>
      <dsp:spPr>
        <a:xfrm>
          <a:off x="1424364" y="264"/>
          <a:ext cx="743830" cy="7438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07308-CF97-43AF-8AEA-4673FF8D5854}">
      <dsp:nvSpPr>
        <dsp:cNvPr id="0" name=""/>
        <dsp:cNvSpPr/>
      </dsp:nvSpPr>
      <dsp:spPr>
        <a:xfrm rot="10800000">
          <a:off x="1796279" y="951916"/>
          <a:ext cx="6393217" cy="7438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008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Automatic scaling. </a:t>
          </a:r>
        </a:p>
      </dsp:txBody>
      <dsp:txXfrm rot="10800000">
        <a:off x="1982236" y="951916"/>
        <a:ext cx="6207260" cy="743830"/>
      </dsp:txXfrm>
    </dsp:sp>
    <dsp:sp modelId="{6EF26AB2-86B9-4413-8B0E-FF17C9724A60}">
      <dsp:nvSpPr>
        <dsp:cNvPr id="0" name=""/>
        <dsp:cNvSpPr/>
      </dsp:nvSpPr>
      <dsp:spPr>
        <a:xfrm>
          <a:off x="1424364" y="951916"/>
          <a:ext cx="743830" cy="7438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2F861-F4EE-45AA-86D8-18FFEDA485A6}">
      <dsp:nvSpPr>
        <dsp:cNvPr id="0" name=""/>
        <dsp:cNvSpPr/>
      </dsp:nvSpPr>
      <dsp:spPr>
        <a:xfrm rot="10800000">
          <a:off x="1796279" y="1903568"/>
          <a:ext cx="6393217" cy="7438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008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Cost-efficient.</a:t>
          </a:r>
        </a:p>
      </dsp:txBody>
      <dsp:txXfrm rot="10800000">
        <a:off x="1982236" y="1903568"/>
        <a:ext cx="6207260" cy="743830"/>
      </dsp:txXfrm>
    </dsp:sp>
    <dsp:sp modelId="{A6036968-E9F3-4E9E-B6E1-633C21727C05}">
      <dsp:nvSpPr>
        <dsp:cNvPr id="0" name=""/>
        <dsp:cNvSpPr/>
      </dsp:nvSpPr>
      <dsp:spPr>
        <a:xfrm>
          <a:off x="1424364" y="1903568"/>
          <a:ext cx="743830" cy="7438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35FBB-ED8B-45D5-AA7C-D3B40A5C6C10}">
      <dsp:nvSpPr>
        <dsp:cNvPr id="0" name=""/>
        <dsp:cNvSpPr/>
      </dsp:nvSpPr>
      <dsp:spPr>
        <a:xfrm rot="10800000">
          <a:off x="1796279" y="2855220"/>
          <a:ext cx="6393217" cy="7438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008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Can be integrated with AWS services.</a:t>
          </a:r>
        </a:p>
      </dsp:txBody>
      <dsp:txXfrm rot="10800000">
        <a:off x="1982236" y="2855220"/>
        <a:ext cx="6207260" cy="743830"/>
      </dsp:txXfrm>
    </dsp:sp>
    <dsp:sp modelId="{FB15A8B8-C142-4475-A522-49937D33D006}">
      <dsp:nvSpPr>
        <dsp:cNvPr id="0" name=""/>
        <dsp:cNvSpPr/>
      </dsp:nvSpPr>
      <dsp:spPr>
        <a:xfrm>
          <a:off x="1424364" y="2855220"/>
          <a:ext cx="743830" cy="7438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47EEC-407D-49FB-98E4-5CE8AEA68BED}">
      <dsp:nvSpPr>
        <dsp:cNvPr id="0" name=""/>
        <dsp:cNvSpPr/>
      </dsp:nvSpPr>
      <dsp:spPr>
        <a:xfrm rot="10800000">
          <a:off x="2005039" y="224"/>
          <a:ext cx="6393217" cy="1578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623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Execution timeout: </a:t>
          </a:r>
          <a:r>
            <a:rPr lang="en-US" sz="2300" kern="1200"/>
            <a:t>Lambda functions can only run for a maximum of 15 minutes.</a:t>
          </a:r>
        </a:p>
      </dsp:txBody>
      <dsp:txXfrm rot="10800000">
        <a:off x="2399756" y="224"/>
        <a:ext cx="5998500" cy="1578870"/>
      </dsp:txXfrm>
    </dsp:sp>
    <dsp:sp modelId="{6F10506C-A891-4136-9B42-DDC3338EF2F5}">
      <dsp:nvSpPr>
        <dsp:cNvPr id="0" name=""/>
        <dsp:cNvSpPr/>
      </dsp:nvSpPr>
      <dsp:spPr>
        <a:xfrm>
          <a:off x="1215604" y="224"/>
          <a:ext cx="1578870" cy="15788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B4DF3-7BA4-421A-931B-6764F91D9906}">
      <dsp:nvSpPr>
        <dsp:cNvPr id="0" name=""/>
        <dsp:cNvSpPr/>
      </dsp:nvSpPr>
      <dsp:spPr>
        <a:xfrm rot="10800000">
          <a:off x="2005039" y="2020221"/>
          <a:ext cx="6393217" cy="1578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623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Cold starts Delays: </a:t>
          </a:r>
          <a:r>
            <a:rPr lang="en-US" sz="2300" kern="1200"/>
            <a:t>If Lambda function hasn’t run in a while, there’s sometimes a slight delay when it starts up. This can cause a little latency.</a:t>
          </a:r>
        </a:p>
      </dsp:txBody>
      <dsp:txXfrm rot="10800000">
        <a:off x="2399756" y="2020221"/>
        <a:ext cx="5998500" cy="1578870"/>
      </dsp:txXfrm>
    </dsp:sp>
    <dsp:sp modelId="{A0BEAB20-8A0F-48E2-84C6-F245BDEBE0EB}">
      <dsp:nvSpPr>
        <dsp:cNvPr id="0" name=""/>
        <dsp:cNvSpPr/>
      </dsp:nvSpPr>
      <dsp:spPr>
        <a:xfrm>
          <a:off x="1215604" y="2020221"/>
          <a:ext cx="1578870" cy="15788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92592-6A7D-4802-A39C-895555E03AC7}">
      <dsp:nvSpPr>
        <dsp:cNvPr id="0" name=""/>
        <dsp:cNvSpPr/>
      </dsp:nvSpPr>
      <dsp:spPr>
        <a:xfrm>
          <a:off x="0" y="34226"/>
          <a:ext cx="9613860" cy="131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Image Processing: </a:t>
          </a:r>
          <a:r>
            <a:rPr lang="en-US" sz="2500" kern="1200"/>
            <a:t>Let’s say users upload images to your app. You can set up Lambda to automatically resize, compress or even to apply filters to each image.</a:t>
          </a:r>
        </a:p>
      </dsp:txBody>
      <dsp:txXfrm>
        <a:off x="64254" y="98480"/>
        <a:ext cx="9485352" cy="1187742"/>
      </dsp:txXfrm>
    </dsp:sp>
    <dsp:sp modelId="{F0513431-0C00-4AF0-809D-53920AF293F5}">
      <dsp:nvSpPr>
        <dsp:cNvPr id="0" name=""/>
        <dsp:cNvSpPr/>
      </dsp:nvSpPr>
      <dsp:spPr>
        <a:xfrm>
          <a:off x="0" y="1422477"/>
          <a:ext cx="9613860" cy="131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 Transformation: </a:t>
          </a:r>
          <a:r>
            <a:rPr lang="en-US" sz="2500" kern="1200"/>
            <a:t>If</a:t>
          </a:r>
          <a:r>
            <a:rPr lang="en-US" sz="2500" b="1" kern="1200"/>
            <a:t> </a:t>
          </a:r>
          <a:r>
            <a:rPr lang="en-US" sz="2500" kern="1200"/>
            <a:t>you need to clean up or process data before storing it in a database, a Lambda function can handle that transformation automatically.</a:t>
          </a:r>
        </a:p>
      </dsp:txBody>
      <dsp:txXfrm>
        <a:off x="64254" y="1486731"/>
        <a:ext cx="9485352" cy="1187742"/>
      </dsp:txXfrm>
    </dsp:sp>
    <dsp:sp modelId="{58D97C3D-1B8A-4F3B-8C77-05F00A3119A3}">
      <dsp:nvSpPr>
        <dsp:cNvPr id="0" name=""/>
        <dsp:cNvSpPr/>
      </dsp:nvSpPr>
      <dsp:spPr>
        <a:xfrm>
          <a:off x="0" y="2810727"/>
          <a:ext cx="9613860" cy="131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Real Time Notifications: </a:t>
          </a:r>
          <a:r>
            <a:rPr lang="en-US" sz="2500" kern="1200"/>
            <a:t>If an event happens- Like a new user signing up- you can use Lambda to trigger a notification through email or SMS.</a:t>
          </a:r>
        </a:p>
      </dsp:txBody>
      <dsp:txXfrm>
        <a:off x="64254" y="2874981"/>
        <a:ext cx="9485352" cy="1187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9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1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6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486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9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63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42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77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6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6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4C9B-5E84-4F6D-85AB-93A0A46D8F9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CE3D-6B6B-430C-8F8E-66C7C7FDD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3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873D-2711-CE07-D0C6-5788FBD64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A15D7-19B7-A7F5-1A4D-24B31376B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By Abdul Razzak Mohammed.</a:t>
            </a:r>
          </a:p>
        </p:txBody>
      </p:sp>
    </p:spTree>
    <p:extLst>
      <p:ext uri="{BB962C8B-B14F-4D97-AF65-F5344CB8AC3E}">
        <p14:creationId xmlns:p14="http://schemas.microsoft.com/office/powerpoint/2010/main" val="388684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672E-33B8-7E25-99DD-6991E2A0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AWS Lambda: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C46A730-2AB8-EDE6-A8D0-945EF93CD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26905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1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04B9-D9F3-89B7-75AB-0BFC2F71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of AWS Lambda: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7D5F5B-9A0E-84A7-1562-743358D1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Event-Driven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Triggered by events like HTTP requests, file uploads, or database updates.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b="1" dirty="0"/>
              <a:t>Automatic Scaling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Scales horizontally in response to incoming requests.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b="1" dirty="0"/>
              <a:t>Pay-As-You-Go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Charges only for compute time used (no idle charges).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b="1" dirty="0"/>
              <a:t>Multi-Language</a:t>
            </a:r>
            <a:r>
              <a:rPr lang="en-US" b="1" u="sng" dirty="0"/>
              <a:t> </a:t>
            </a:r>
            <a:r>
              <a:rPr lang="en-US" b="1" dirty="0"/>
              <a:t>Support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Supports languages like Python, Node.js, Java, Go, Ruby, and .NET.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5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8134-0EC9-C87B-E1E1-4107BCF4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Event-Driven Execution: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9A0CB5-1DCC-39C4-17B2-1642E59B7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969915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9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5C2A-9B2F-EF04-8525-6017A11D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AWS Lambda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0D22-E819-BD89-9D68-AF33C290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Function Creation: </a:t>
            </a:r>
            <a:r>
              <a:rPr lang="en-US" dirty="0"/>
              <a:t>Write code and upload to AWS Lambda.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Trigger Setup: </a:t>
            </a:r>
            <a:r>
              <a:rPr lang="en-US" dirty="0"/>
              <a:t>Configure triggers such as S3, DynamoDB, API Gateway, etc.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Execution: </a:t>
            </a:r>
            <a:r>
              <a:rPr lang="en-US" dirty="0"/>
              <a:t>Lambda runs the code in response to triggers.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Monitoring: </a:t>
            </a:r>
            <a:r>
              <a:rPr lang="en-US" dirty="0"/>
              <a:t>Integrated with AWS CloudWatch for logging and monitoring.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0CADA7-7973-CB17-7B7C-B55AD5374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 Setup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Configure triggers such as S3, DynamoDB, API Gateway,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8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C90D-698F-0710-6477-732AB6AC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Diagram with API Gateway as trigger:</a:t>
            </a:r>
          </a:p>
        </p:txBody>
      </p:sp>
      <p:pic>
        <p:nvPicPr>
          <p:cNvPr id="3074" name="Picture 2" descr="Building a Serverless Blog with AWS Lambda and API Gateway - GeeksforGeeks">
            <a:extLst>
              <a:ext uri="{FF2B5EF4-FFF2-40B4-BE49-F238E27FC236}">
                <a16:creationId xmlns:a16="http://schemas.microsoft.com/office/drawing/2014/main" id="{72EF52A0-91C3-095A-ACBC-7C0792BCE2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3626"/>
            <a:ext cx="12192000" cy="484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C7E8-DDE2-7C86-930B-F28076FC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9655DF-53DC-BCCD-C258-B251788D2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851289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50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023A-A82C-BB0B-EB62-235404C1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B7624D-C755-19F0-77A1-266CACF2A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64753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87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BFA7-04AF-56C3-CA60-E00B4741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Uses of Lambda: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FA76E08-A78B-1092-52B7-F3CADB7B3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839291"/>
              </p:ext>
            </p:extLst>
          </p:nvPr>
        </p:nvGraphicFramePr>
        <p:xfrm>
          <a:off x="680321" y="2336873"/>
          <a:ext cx="9613861" cy="4161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265</TotalTime>
  <Words>423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Google Sans</vt:lpstr>
      <vt:lpstr>Trebuchet MS</vt:lpstr>
      <vt:lpstr>Wingdings</vt:lpstr>
      <vt:lpstr>Berlin</vt:lpstr>
      <vt:lpstr>AWS Lambda</vt:lpstr>
      <vt:lpstr>Introduction to AWS Lambda:</vt:lpstr>
      <vt:lpstr>Key Features of AWS Lambda:</vt:lpstr>
      <vt:lpstr>Event-Driven Execution:</vt:lpstr>
      <vt:lpstr>How AWS Lambda Works:</vt:lpstr>
      <vt:lpstr>Functional Diagram with API Gateway as trigger:</vt:lpstr>
      <vt:lpstr>Benefits:</vt:lpstr>
      <vt:lpstr>Limitations:</vt:lpstr>
      <vt:lpstr>Uses of Lambda: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Razzak Mohammed</dc:creator>
  <cp:lastModifiedBy>Abdul Razzak Mohammed</cp:lastModifiedBy>
  <cp:revision>2</cp:revision>
  <dcterms:created xsi:type="dcterms:W3CDTF">2024-11-24T14:17:28Z</dcterms:created>
  <dcterms:modified xsi:type="dcterms:W3CDTF">2024-11-26T16:27:04Z</dcterms:modified>
</cp:coreProperties>
</file>