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575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3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06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90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4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4000"/>
                    </a14:imgEffect>
                    <a14:imgEffect>
                      <a14:brightnessContrast bright="-31000" contrast="58000"/>
                    </a14:imgEffect>
                  </a14:imgLayer>
                </a14:imgProps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zzmee/Steganography_AICTE.Project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dirty="0">
                <a:solidFill>
                  <a:schemeClr val="accent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39113" y="773063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	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RASHMI KUMARI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IGNOU, MCA_NEW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6245"/>
            <a:ext cx="11029615" cy="529045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3400" dirty="0">
                <a:solidFill>
                  <a:srgbClr val="C00000"/>
                </a:solidFill>
                <a:highlight>
                  <a:srgbClr val="00FFFF"/>
                </a:highlight>
              </a:rPr>
              <a:t>🔹 </a:t>
            </a:r>
            <a:r>
              <a:rPr lang="en-IN" sz="3400" b="1" dirty="0">
                <a:solidFill>
                  <a:srgbClr val="C00000"/>
                </a:solidFill>
                <a:highlight>
                  <a:srgbClr val="00FFFF"/>
                </a:highlight>
              </a:rPr>
              <a:t>🔒 Enhanced Security Features</a:t>
            </a:r>
            <a:endParaRPr lang="en-IN" sz="3400" dirty="0">
              <a:solidFill>
                <a:srgbClr val="C00000"/>
              </a:solidFill>
              <a:highlight>
                <a:srgbClr val="00FFFF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400" dirty="0">
                <a:solidFill>
                  <a:srgbClr val="C00000"/>
                </a:solidFill>
                <a:highlight>
                  <a:srgbClr val="00FFFF"/>
                </a:highlight>
              </a:rPr>
              <a:t>Implement </a:t>
            </a:r>
            <a:r>
              <a:rPr lang="en-IN" sz="3400" b="1" dirty="0">
                <a:solidFill>
                  <a:srgbClr val="C00000"/>
                </a:solidFill>
                <a:highlight>
                  <a:srgbClr val="00FFFF"/>
                </a:highlight>
              </a:rPr>
              <a:t>AI-driven adaptive steganography</a:t>
            </a:r>
            <a:r>
              <a:rPr lang="en-IN" sz="3400" dirty="0">
                <a:solidFill>
                  <a:srgbClr val="C00000"/>
                </a:solidFill>
                <a:highlight>
                  <a:srgbClr val="00FFFF"/>
                </a:highlight>
              </a:rPr>
              <a:t> to intelligently hide data based on image complexity.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400" dirty="0">
                <a:solidFill>
                  <a:srgbClr val="C00000"/>
                </a:solidFill>
                <a:highlight>
                  <a:srgbClr val="00FFFF"/>
                </a:highlight>
              </a:rPr>
              <a:t>Use </a:t>
            </a:r>
            <a:r>
              <a:rPr lang="en-IN" sz="3400" b="1" dirty="0">
                <a:solidFill>
                  <a:srgbClr val="C00000"/>
                </a:solidFill>
                <a:highlight>
                  <a:srgbClr val="00FFFF"/>
                </a:highlight>
              </a:rPr>
              <a:t>blockchain technology</a:t>
            </a:r>
            <a:r>
              <a:rPr lang="en-IN" sz="3400" dirty="0">
                <a:solidFill>
                  <a:srgbClr val="C00000"/>
                </a:solidFill>
                <a:highlight>
                  <a:srgbClr val="00FFFF"/>
                </a:highlight>
              </a:rPr>
              <a:t> for secure tracking and verification of hidden data.</a:t>
            </a:r>
          </a:p>
          <a:p>
            <a:pPr marL="0" indent="0">
              <a:buNone/>
            </a:pPr>
            <a:r>
              <a:rPr lang="en-IN" sz="3400" dirty="0">
                <a:solidFill>
                  <a:srgbClr val="C00000"/>
                </a:solidFill>
                <a:highlight>
                  <a:srgbClr val="00FFFF"/>
                </a:highlight>
              </a:rPr>
              <a:t>🔹 </a:t>
            </a:r>
            <a:r>
              <a:rPr lang="en-IN" sz="3400" b="1" dirty="0">
                <a:solidFill>
                  <a:srgbClr val="C00000"/>
                </a:solidFill>
                <a:highlight>
                  <a:srgbClr val="00FFFF"/>
                </a:highlight>
              </a:rPr>
              <a:t>📱 Mobile &amp; Cloud Integration</a:t>
            </a:r>
            <a:endParaRPr lang="en-IN" sz="3400" dirty="0">
              <a:solidFill>
                <a:srgbClr val="C00000"/>
              </a:solidFill>
              <a:highlight>
                <a:srgbClr val="00FFFF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400" dirty="0">
                <a:solidFill>
                  <a:srgbClr val="C00000"/>
                </a:solidFill>
                <a:highlight>
                  <a:srgbClr val="00FFFF"/>
                </a:highlight>
              </a:rPr>
              <a:t>Develop a </a:t>
            </a:r>
            <a:r>
              <a:rPr lang="en-IN" sz="3400" b="1" dirty="0">
                <a:solidFill>
                  <a:srgbClr val="C00000"/>
                </a:solidFill>
                <a:highlight>
                  <a:srgbClr val="00FFFF"/>
                </a:highlight>
              </a:rPr>
              <a:t>mobile app</a:t>
            </a:r>
            <a:r>
              <a:rPr lang="en-IN" sz="3400" dirty="0">
                <a:solidFill>
                  <a:srgbClr val="C00000"/>
                </a:solidFill>
                <a:highlight>
                  <a:srgbClr val="00FFFF"/>
                </a:highlight>
              </a:rPr>
              <a:t> for secure steganographic messaging.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400" dirty="0">
                <a:solidFill>
                  <a:srgbClr val="C00000"/>
                </a:solidFill>
                <a:highlight>
                  <a:srgbClr val="00FFFF"/>
                </a:highlight>
              </a:rPr>
              <a:t>Integrate </a:t>
            </a:r>
            <a:r>
              <a:rPr lang="en-IN" sz="3400" b="1" dirty="0">
                <a:solidFill>
                  <a:srgbClr val="C00000"/>
                </a:solidFill>
                <a:highlight>
                  <a:srgbClr val="00FFFF"/>
                </a:highlight>
              </a:rPr>
              <a:t>cloud storage</a:t>
            </a:r>
            <a:r>
              <a:rPr lang="en-IN" sz="3400" dirty="0">
                <a:solidFill>
                  <a:srgbClr val="C00000"/>
                </a:solidFill>
                <a:highlight>
                  <a:srgbClr val="00FFFF"/>
                </a:highlight>
              </a:rPr>
              <a:t> for encrypted steganographic image sharing.</a:t>
            </a:r>
          </a:p>
          <a:p>
            <a:pPr marL="0" indent="0">
              <a:buNone/>
            </a:pPr>
            <a:r>
              <a:rPr lang="en-IN" sz="3400" dirty="0">
                <a:solidFill>
                  <a:srgbClr val="C00000"/>
                </a:solidFill>
                <a:highlight>
                  <a:srgbClr val="00FFFF"/>
                </a:highlight>
              </a:rPr>
              <a:t>🔹 </a:t>
            </a:r>
            <a:r>
              <a:rPr lang="en-IN" sz="3400" b="1" dirty="0">
                <a:solidFill>
                  <a:srgbClr val="C00000"/>
                </a:solidFill>
                <a:highlight>
                  <a:srgbClr val="00FFFF"/>
                </a:highlight>
              </a:rPr>
              <a:t>🤖 AI &amp; Machine Learning Integration</a:t>
            </a:r>
            <a:endParaRPr lang="en-IN" sz="3400" dirty="0">
              <a:solidFill>
                <a:srgbClr val="C00000"/>
              </a:solidFill>
              <a:highlight>
                <a:srgbClr val="00FFFF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400" dirty="0">
                <a:solidFill>
                  <a:srgbClr val="C00000"/>
                </a:solidFill>
                <a:highlight>
                  <a:srgbClr val="00FFFF"/>
                </a:highlight>
              </a:rPr>
              <a:t>Improve detection resistance using </a:t>
            </a:r>
            <a:r>
              <a:rPr lang="en-IN" sz="3400" b="1" dirty="0">
                <a:solidFill>
                  <a:srgbClr val="C00000"/>
                </a:solidFill>
                <a:highlight>
                  <a:srgbClr val="00FFFF"/>
                </a:highlight>
              </a:rPr>
              <a:t>deep learning-based steganalysis models</a:t>
            </a:r>
            <a:r>
              <a:rPr lang="en-IN" sz="3400" dirty="0">
                <a:solidFill>
                  <a:srgbClr val="C00000"/>
                </a:solidFill>
                <a:highlight>
                  <a:srgbClr val="00FFFF"/>
                </a:highlight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400" dirty="0">
                <a:solidFill>
                  <a:srgbClr val="C00000"/>
                </a:solidFill>
                <a:highlight>
                  <a:srgbClr val="00FFFF"/>
                </a:highlight>
              </a:rPr>
              <a:t>Use </a:t>
            </a:r>
            <a:r>
              <a:rPr lang="en-IN" sz="3400" b="1" dirty="0">
                <a:solidFill>
                  <a:srgbClr val="C00000"/>
                </a:solidFill>
                <a:highlight>
                  <a:srgbClr val="00FFFF"/>
                </a:highlight>
              </a:rPr>
              <a:t>GANs (Generative Adversarial Networks)</a:t>
            </a:r>
            <a:r>
              <a:rPr lang="en-IN" sz="3400" dirty="0">
                <a:solidFill>
                  <a:srgbClr val="C00000"/>
                </a:solidFill>
                <a:highlight>
                  <a:srgbClr val="00FFFF"/>
                </a:highlight>
              </a:rPr>
              <a:t> to create highly undetectable steganographic images.</a:t>
            </a:r>
          </a:p>
          <a:p>
            <a:pPr marL="0" indent="0">
              <a:buNone/>
            </a:pPr>
            <a:r>
              <a:rPr lang="en-IN" sz="3400" dirty="0">
                <a:solidFill>
                  <a:srgbClr val="C00000"/>
                </a:solidFill>
                <a:highlight>
                  <a:srgbClr val="00FFFF"/>
                </a:highlight>
              </a:rPr>
              <a:t>🔹 </a:t>
            </a:r>
            <a:r>
              <a:rPr lang="en-IN" sz="3400" b="1" dirty="0">
                <a:solidFill>
                  <a:srgbClr val="C00000"/>
                </a:solidFill>
                <a:highlight>
                  <a:srgbClr val="00FFFF"/>
                </a:highlight>
              </a:rPr>
              <a:t>🖼️ Multi-Media Steganography</a:t>
            </a:r>
            <a:endParaRPr lang="en-IN" sz="3400" dirty="0">
              <a:solidFill>
                <a:srgbClr val="C00000"/>
              </a:solidFill>
              <a:highlight>
                <a:srgbClr val="00FFFF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400" dirty="0">
                <a:solidFill>
                  <a:srgbClr val="C00000"/>
                </a:solidFill>
                <a:highlight>
                  <a:srgbClr val="00FFFF"/>
                </a:highlight>
              </a:rPr>
              <a:t>Extend the technique to </a:t>
            </a:r>
            <a:r>
              <a:rPr lang="en-IN" sz="3400" b="1" dirty="0">
                <a:solidFill>
                  <a:srgbClr val="C00000"/>
                </a:solidFill>
                <a:highlight>
                  <a:srgbClr val="00FFFF"/>
                </a:highlight>
              </a:rPr>
              <a:t>video, audio, and text-based steganography</a:t>
            </a:r>
            <a:r>
              <a:rPr lang="en-IN" sz="3400" dirty="0">
                <a:solidFill>
                  <a:srgbClr val="C00000"/>
                </a:solidFill>
                <a:highlight>
                  <a:srgbClr val="00FFFF"/>
                </a:highlight>
              </a:rPr>
              <a:t> for broader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400" dirty="0">
                <a:solidFill>
                  <a:srgbClr val="C00000"/>
                </a:solidFill>
                <a:highlight>
                  <a:srgbClr val="00FFFF"/>
                </a:highlight>
              </a:rPr>
              <a:t>Implement </a:t>
            </a:r>
            <a:r>
              <a:rPr lang="en-IN" sz="3400" b="1" dirty="0">
                <a:solidFill>
                  <a:srgbClr val="C00000"/>
                </a:solidFill>
                <a:highlight>
                  <a:srgbClr val="00FFFF"/>
                </a:highlight>
              </a:rPr>
              <a:t>real-time steganography in live video streams</a:t>
            </a:r>
            <a:r>
              <a:rPr lang="en-IN" sz="3400" dirty="0">
                <a:solidFill>
                  <a:srgbClr val="C00000"/>
                </a:solidFill>
                <a:highlight>
                  <a:srgbClr val="00FFFF"/>
                </a:highlight>
              </a:rPr>
              <a:t> for secure communication.</a:t>
            </a:r>
          </a:p>
          <a:p>
            <a:pPr marL="0" indent="0">
              <a:buNone/>
            </a:pPr>
            <a:r>
              <a:rPr lang="en-IN" sz="3400" dirty="0">
                <a:solidFill>
                  <a:srgbClr val="C00000"/>
                </a:solidFill>
                <a:highlight>
                  <a:srgbClr val="00FFFF"/>
                </a:highlight>
              </a:rPr>
              <a:t>🔹 </a:t>
            </a:r>
            <a:r>
              <a:rPr lang="en-IN" sz="3400" b="1" dirty="0">
                <a:solidFill>
                  <a:srgbClr val="C00000"/>
                </a:solidFill>
                <a:highlight>
                  <a:srgbClr val="00FFFF"/>
                </a:highlight>
              </a:rPr>
              <a:t>⚡ Performance &amp; Efficiency Improvements</a:t>
            </a:r>
            <a:endParaRPr lang="en-IN" sz="3400" dirty="0">
              <a:solidFill>
                <a:srgbClr val="C00000"/>
              </a:solidFill>
              <a:highlight>
                <a:srgbClr val="00FFFF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400" dirty="0">
                <a:solidFill>
                  <a:srgbClr val="C00000"/>
                </a:solidFill>
                <a:highlight>
                  <a:srgbClr val="00FFFF"/>
                </a:highlight>
              </a:rPr>
              <a:t>Optimize </a:t>
            </a:r>
            <a:r>
              <a:rPr lang="en-IN" sz="3400" b="1" dirty="0">
                <a:solidFill>
                  <a:srgbClr val="C00000"/>
                </a:solidFill>
                <a:highlight>
                  <a:srgbClr val="00FFFF"/>
                </a:highlight>
              </a:rPr>
              <a:t>compression algorithms</a:t>
            </a:r>
            <a:r>
              <a:rPr lang="en-IN" sz="3400" dirty="0">
                <a:solidFill>
                  <a:srgbClr val="C00000"/>
                </a:solidFill>
                <a:highlight>
                  <a:srgbClr val="00FFFF"/>
                </a:highlight>
              </a:rPr>
              <a:t> to reduce file size while maintaining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400" dirty="0">
                <a:solidFill>
                  <a:srgbClr val="C00000"/>
                </a:solidFill>
                <a:highlight>
                  <a:srgbClr val="00FFFF"/>
                </a:highlight>
              </a:rPr>
              <a:t>Implement </a:t>
            </a:r>
            <a:r>
              <a:rPr lang="en-IN" sz="3400" b="1" dirty="0">
                <a:solidFill>
                  <a:srgbClr val="C00000"/>
                </a:solidFill>
                <a:highlight>
                  <a:srgbClr val="00FFFF"/>
                </a:highlight>
              </a:rPr>
              <a:t>faster encoding/decoding methods</a:t>
            </a:r>
            <a:r>
              <a:rPr lang="en-IN" sz="3400" dirty="0">
                <a:solidFill>
                  <a:srgbClr val="C00000"/>
                </a:solidFill>
                <a:highlight>
                  <a:srgbClr val="00FFFF"/>
                </a:highlight>
              </a:rPr>
              <a:t> to handle large datasets efficiently.</a:t>
            </a:r>
          </a:p>
          <a:p>
            <a:pPr marL="305435" indent="-305435"/>
            <a:endParaRPr lang="en-US" dirty="0">
              <a:solidFill>
                <a:srgbClr val="C00000"/>
              </a:solidFill>
              <a:highlight>
                <a:srgbClr val="00FFFF"/>
              </a:highligh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highlight>
                  <a:srgbClr val="000080"/>
                </a:highlight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highlight>
                  <a:srgbClr val="000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>
              <a:highlight>
                <a:srgbClr val="000080"/>
              </a:highlight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lnSpcReduction="10000"/>
          </a:bodyPr>
          <a:lstStyle/>
          <a:p>
            <a:r>
              <a:rPr lang="en-GB" sz="2800" b="1" dirty="0"/>
              <a:t>With the increasing need for secure communication, protecting sensitive data from unauthorized access is essential.</a:t>
            </a:r>
          </a:p>
          <a:p>
            <a:r>
              <a:rPr lang="en-GB" sz="2800" b="1" dirty="0"/>
              <a:t> Steganography offers a technique to hide information within digital images, ensuring confidentiality without drawing suspicion. </a:t>
            </a:r>
          </a:p>
          <a:p>
            <a:r>
              <a:rPr lang="en-GB" sz="2800" b="1" dirty="0"/>
              <a:t>This project aims to develop a secure and efficient data-hiding method that embeds secret messages in images while preserving their quality.</a:t>
            </a:r>
          </a:p>
          <a:p>
            <a:r>
              <a:rPr lang="en-GB" sz="2800" b="1" dirty="0"/>
              <a:t>The objective is to enhance security, prevent detection, and enable reliable data extraction without noticeable image distortion.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u="sng" dirty="0">
                <a:solidFill>
                  <a:schemeClr val="accent1"/>
                </a:solidFill>
                <a:highlight>
                  <a:srgbClr val="000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u="sng" dirty="0">
              <a:highlight>
                <a:srgbClr val="000080"/>
              </a:highlight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Python(for implementing steganographic algorithms).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Techniques: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LSB (Least Significant Bit), DCT (Discrete Cosine Transform), DWT (Discrete Wavelet Transform), or Adaptive Steganography.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Processing Libraries: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OpenCV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AES (Advanced Encryption Standard) or other encryption techniques for added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to Push the Project code for storing it for future reference.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highlight>
                  <a:srgbClr val="000080"/>
                </a:highlight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highlight>
                <a:srgbClr val="000080"/>
              </a:highlight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/>
              <a:t>Multi-layer Embedding</a:t>
            </a:r>
            <a:r>
              <a:rPr lang="en-IN" sz="2400" b="1" dirty="0"/>
              <a:t>: </a:t>
            </a:r>
            <a:r>
              <a:rPr lang="en-IN" sz="2000" dirty="0"/>
              <a:t>Store data across multiple image layers for better robustness.</a:t>
            </a:r>
          </a:p>
          <a:p>
            <a:r>
              <a:rPr lang="en-IN" sz="2400" b="1" dirty="0"/>
              <a:t>AES or RSA Encryption: </a:t>
            </a:r>
            <a:r>
              <a:rPr lang="en-IN" sz="2000" dirty="0"/>
              <a:t>Encrypt the hidden message before embedding for double-layer security.</a:t>
            </a:r>
          </a:p>
          <a:p>
            <a:r>
              <a:rPr lang="en-IN" sz="2400" b="1" dirty="0"/>
              <a:t>Interactive GUI: </a:t>
            </a:r>
            <a:r>
              <a:rPr lang="en-IN" sz="2000" dirty="0"/>
              <a:t>A sleek, easy-to-use interface with real-time previews.</a:t>
            </a:r>
          </a:p>
          <a:p>
            <a:r>
              <a:rPr lang="en-IN" sz="2400" b="1" dirty="0"/>
              <a:t>Multiple File Format Support: </a:t>
            </a:r>
            <a:r>
              <a:rPr lang="en-IN" sz="2000" dirty="0"/>
              <a:t>Work with PNG, JPEG, BMP, etc.</a:t>
            </a:r>
          </a:p>
          <a:p>
            <a:r>
              <a:rPr lang="en-IN" sz="2400" b="1" dirty="0"/>
              <a:t>Cloud Integration: </a:t>
            </a:r>
            <a:r>
              <a:rPr lang="en-IN" sz="2000" dirty="0"/>
              <a:t>Store and retrieve steganographic images securely from the cloud.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highlight>
                  <a:srgbClr val="000080"/>
                </a:highlight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D6C9BE-73E1-71F9-03E5-79CDE44B41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39609"/>
            <a:ext cx="1161080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🔐 Cybersecurity Professionals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securely transmit sensitive data without attracting attention.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🏢 Government &amp; Intelligence Agencies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confidential communication and secure data exchange.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💼 Corporate Organizations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protect trade secrets, sensitive documents, and intellectual property.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📧 Journalists &amp; Whistleblowers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safely share critical information without exposure.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📱 General Users &amp; Privacy Enthusiasts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protect personal data, private messages, and confidential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🎮 Gaming &amp; Digital Watermarking Industry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copyright protection and secure digital rights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highlight>
                  <a:srgbClr val="000080"/>
                </a:highlight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Screenshots of the outcome (min 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2B648-764E-4D45-E79A-F40DC1763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55" y="1721070"/>
            <a:ext cx="11095052" cy="624096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F10441-5F34-C1AF-E1D1-5E69517757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589"/>
          <a:stretch/>
        </p:blipFill>
        <p:spPr>
          <a:xfrm>
            <a:off x="980026" y="2703564"/>
            <a:ext cx="5002409" cy="479165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F543E4-2CED-086E-8519-5E376C0E205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9810" t="-9211" r="1595" b="49797"/>
          <a:stretch/>
        </p:blipFill>
        <p:spPr>
          <a:xfrm>
            <a:off x="5160251" y="3345151"/>
            <a:ext cx="6230839" cy="315365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highlight>
                  <a:srgbClr val="000080"/>
                </a:highlight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301425-9244-7734-8300-7B63AA14A8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323" y="1665163"/>
            <a:ext cx="1221328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This project successfully implements a secure data-hiding technique using</a:t>
            </a:r>
            <a:r>
              <a:rPr lang="en-US" altLang="en-US" sz="1600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steganography to ensure confidential communication.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By embedding sensitive information within digital images, it enhances data security while maintaining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theimage's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visual integrity.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The use of advanced steganographic methods and encryption ensures robustness against detection and unauthorized access.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This approach provides a reliable solution for secure data transmission in</a:t>
            </a:r>
            <a:r>
              <a:rPr lang="en-US" altLang="en-US" sz="1600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various applications, including cybersecurity, corporate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security, and personal privacy.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Future enhancements may include AI-driven steganalysis resistance</a:t>
            </a:r>
            <a:r>
              <a:rPr lang="en-US" altLang="en-US" sz="1600" dirty="0">
                <a:solidFill>
                  <a:schemeClr val="tx1"/>
                </a:solidFill>
                <a:highlight>
                  <a:srgbClr val="00FFFF"/>
                </a:highlight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and real-time mobile integration for broader usability.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highlight>
                  <a:srgbClr val="000080"/>
                </a:highlight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		</a:t>
            </a:r>
            <a:r>
              <a:rPr lang="en-IN" sz="2800" dirty="0">
                <a:highlight>
                  <a:srgbClr val="000080"/>
                </a:highlight>
              </a:rPr>
              <a:t>	</a:t>
            </a:r>
            <a:r>
              <a:rPr lang="en-IN" sz="2800" dirty="0">
                <a:highlight>
                  <a:srgbClr val="000080"/>
                </a:highlight>
                <a:hlinkClick r:id="rId3"/>
              </a:rPr>
              <a:t>https://github.com/Razzmee/Steganography_AICTE.Project.git</a:t>
            </a:r>
            <a:endParaRPr lang="en-IN" sz="2800" dirty="0">
              <a:highlight>
                <a:srgbClr val="000080"/>
              </a:highlight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4113</TotalTime>
  <Words>628</Words>
  <Application>Microsoft Office PowerPoint</Application>
  <PresentationFormat>Widescreen</PresentationFormat>
  <Paragraphs>93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PROJECT TITLE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rashmi kumari</cp:lastModifiedBy>
  <cp:revision>29</cp:revision>
  <dcterms:created xsi:type="dcterms:W3CDTF">2021-05-26T16:50:10Z</dcterms:created>
  <dcterms:modified xsi:type="dcterms:W3CDTF">2025-02-26T08:48:20Z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