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7" r:id="rId10"/>
    <p:sldId id="264" r:id="rId11"/>
    <p:sldId id="263" r:id="rId12"/>
    <p:sldId id="265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2AB"/>
    <a:srgbClr val="342F28"/>
    <a:srgbClr val="545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52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Questions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7B8-4755-A0F3-F2367073F8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7B8-4755-A0F3-F2367073F8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7B8-4755-A0F3-F2367073F8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7B8-4755-A0F3-F2367073F80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7B8-4755-A0F3-F2367073F80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7B8-4755-A0F3-F2367073F80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7B8-4755-A0F3-F2367073F80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Sheet1!$A$2:$A$8</c:f>
              <c:strCache>
                <c:ptCount val="7"/>
                <c:pt idx="0">
                  <c:v>Id</c:v>
                </c:pt>
                <c:pt idx="1">
                  <c:v>Owner User Id</c:v>
                </c:pt>
                <c:pt idx="2">
                  <c:v>Creation Date</c:v>
                </c:pt>
                <c:pt idx="3">
                  <c:v>Closed Date</c:v>
                </c:pt>
                <c:pt idx="4">
                  <c:v>Score</c:v>
                </c:pt>
                <c:pt idx="5">
                  <c:v>Title</c:v>
                </c:pt>
                <c:pt idx="6">
                  <c:v>Body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1264216</c:v>
                </c:pt>
                <c:pt idx="1">
                  <c:v>1249762</c:v>
                </c:pt>
                <c:pt idx="2">
                  <c:v>1264216</c:v>
                </c:pt>
                <c:pt idx="3">
                  <c:v>55959</c:v>
                </c:pt>
                <c:pt idx="4">
                  <c:v>1264216</c:v>
                </c:pt>
                <c:pt idx="5">
                  <c:v>1264216</c:v>
                </c:pt>
                <c:pt idx="6">
                  <c:v>1264216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A0-4E64-911B-4F126761BBA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6AB-45F0-8BB9-1043B4150F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6AB-45F0-8BB9-1043B4150F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6AB-45F0-8BB9-1043B4150F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6AB-45F0-8BB9-1043B4150F0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6AB-45F0-8BB9-1043B4150F0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6AB-45F0-8BB9-1043B4150F0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6AB-45F0-8BB9-1043B4150F0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Sheet1!$A$2:$A$8</c:f>
              <c:strCache>
                <c:ptCount val="2"/>
                <c:pt idx="0">
                  <c:v>Id</c:v>
                </c:pt>
                <c:pt idx="1">
                  <c:v>Tags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3750994</c:v>
                </c:pt>
                <c:pt idx="1">
                  <c:v>3750994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6AB-45F0-8BB9-1043B4150F0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Merged Dataset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3DB-42D8-84ED-B7B6ADDF278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3DB-42D8-84ED-B7B6ADDF278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3DB-42D8-84ED-B7B6ADDF278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3DB-42D8-84ED-B7B6ADDF278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3DB-42D8-84ED-B7B6ADDF278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3DB-42D8-84ED-B7B6ADDF278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3DB-42D8-84ED-B7B6ADDF278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Sheet1!$A$2:$A$8</c:f>
              <c:strCache>
                <c:ptCount val="2"/>
                <c:pt idx="0">
                  <c:v>Question Dataset</c:v>
                </c:pt>
                <c:pt idx="1">
                  <c:v>Tags Dataset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1264216</c:v>
                </c:pt>
                <c:pt idx="1">
                  <c:v>3750994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3DB-42D8-84ED-B7B6ADDF278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Dataset: Score &gt; 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BAE-4DA3-9E87-6211E48BFE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BAE-4DA3-9E87-6211E48BFE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BAE-4DA3-9E87-6211E48BFE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BAE-4DA3-9E87-6211E48BFE5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BAE-4DA3-9E87-6211E48BFE5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BAE-4DA3-9E87-6211E48BFE5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BAE-4DA3-9E87-6211E48BFE5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Sheet1!$A$2:$A$8</c:f>
              <c:strCache>
                <c:ptCount val="2"/>
                <c:pt idx="0">
                  <c:v>Merged Dataset</c:v>
                </c:pt>
                <c:pt idx="1">
                  <c:v>Dataset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1264216</c:v>
                </c:pt>
                <c:pt idx="1">
                  <c:v>72950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BAE-4DA3-9E87-6211E48BFE5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Filtered Dataset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06E-47B5-9968-1999411A6E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06E-47B5-9968-1999411A6E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06E-47B5-9968-1999411A6E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06E-47B5-9968-1999411A6E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06E-47B5-9968-1999411A6EE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06E-47B5-9968-1999411A6EE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06E-47B5-9968-1999411A6EE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Sheet1!$A$2:$A$8</c:f>
              <c:strCache>
                <c:ptCount val="2"/>
                <c:pt idx="0">
                  <c:v>Main Dataset</c:v>
                </c:pt>
                <c:pt idx="1">
                  <c:v>Dataset Score&gt;5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63167</c:v>
                </c:pt>
                <c:pt idx="1">
                  <c:v>72950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06E-47B5-9968-1999411A6EE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9C09A6-163C-43DA-BC38-4AF73BD3B224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A90B70-D28D-4021-9462-60BAA7118BE5}">
      <dgm:prSet phldrT="[Text]" custT="1"/>
      <dgm:spPr/>
      <dgm:t>
        <a:bodyPr/>
        <a:lstStyle/>
        <a:p>
          <a:r>
            <a:rPr lang="en-US" sz="2400" dirty="0" smtClean="0"/>
            <a:t>Question Tagging</a:t>
          </a:r>
          <a:endParaRPr lang="en-US" sz="2400" dirty="0"/>
        </a:p>
      </dgm:t>
    </dgm:pt>
    <dgm:pt modelId="{27A46EFC-9CD3-457D-B596-3ED7D7C759A8}" type="parTrans" cxnId="{B7B72CF0-5B84-4B95-91DB-A2993B6103C5}">
      <dgm:prSet/>
      <dgm:spPr/>
      <dgm:t>
        <a:bodyPr/>
        <a:lstStyle/>
        <a:p>
          <a:endParaRPr lang="en-US"/>
        </a:p>
      </dgm:t>
    </dgm:pt>
    <dgm:pt modelId="{DC0DD028-1EBB-4FF2-AB8B-6F70BC7BE6E5}" type="sibTrans" cxnId="{B7B72CF0-5B84-4B95-91DB-A2993B6103C5}">
      <dgm:prSet/>
      <dgm:spPr/>
      <dgm:t>
        <a:bodyPr/>
        <a:lstStyle/>
        <a:p>
          <a:endParaRPr lang="en-US"/>
        </a:p>
      </dgm:t>
    </dgm:pt>
    <dgm:pt modelId="{2607FF97-A63B-415B-96D7-699BCE55838F}">
      <dgm:prSet phldrT="[Text]" custT="1"/>
      <dgm:spPr/>
      <dgm:t>
        <a:bodyPr/>
        <a:lstStyle/>
        <a:p>
          <a:r>
            <a:rPr lang="en-US" sz="2400" dirty="0" smtClean="0"/>
            <a:t>Problems of adding tags</a:t>
          </a:r>
          <a:endParaRPr lang="en-US" sz="2400" dirty="0"/>
        </a:p>
      </dgm:t>
    </dgm:pt>
    <dgm:pt modelId="{F9359AC6-EDE0-4955-8435-719B5E886A37}" type="parTrans" cxnId="{2F22D7CC-9059-4F7E-8355-DC49360E319D}">
      <dgm:prSet/>
      <dgm:spPr/>
      <dgm:t>
        <a:bodyPr/>
        <a:lstStyle/>
        <a:p>
          <a:endParaRPr lang="en-US"/>
        </a:p>
      </dgm:t>
    </dgm:pt>
    <dgm:pt modelId="{0334A9D6-1AFB-469A-8678-D7F3B8A8A78F}" type="sibTrans" cxnId="{2F22D7CC-9059-4F7E-8355-DC49360E319D}">
      <dgm:prSet/>
      <dgm:spPr/>
      <dgm:t>
        <a:bodyPr/>
        <a:lstStyle/>
        <a:p>
          <a:endParaRPr lang="en-US"/>
        </a:p>
      </dgm:t>
    </dgm:pt>
    <dgm:pt modelId="{0C33D61C-99DF-4606-A712-8855CA1CAFC3}">
      <dgm:prSet phldrT="[Text]" custT="1"/>
      <dgm:spPr/>
      <dgm:t>
        <a:bodyPr/>
        <a:lstStyle/>
        <a:p>
          <a:r>
            <a:rPr lang="en-US" sz="2400" b="0" i="0" dirty="0" smtClean="0"/>
            <a:t>Emphasize the utilization of machine learning</a:t>
          </a:r>
          <a:endParaRPr lang="en-US" sz="2400" dirty="0"/>
        </a:p>
      </dgm:t>
    </dgm:pt>
    <dgm:pt modelId="{DACFB480-C461-4DDB-845A-2C8BB9A962D2}" type="parTrans" cxnId="{92BE0068-D257-477F-B592-B69FD376F543}">
      <dgm:prSet/>
      <dgm:spPr/>
      <dgm:t>
        <a:bodyPr/>
        <a:lstStyle/>
        <a:p>
          <a:endParaRPr lang="en-US"/>
        </a:p>
      </dgm:t>
    </dgm:pt>
    <dgm:pt modelId="{ED94CE48-8292-475B-A373-43E93F6E1B26}" type="sibTrans" cxnId="{92BE0068-D257-477F-B592-B69FD376F543}">
      <dgm:prSet/>
      <dgm:spPr/>
      <dgm:t>
        <a:bodyPr/>
        <a:lstStyle/>
        <a:p>
          <a:endParaRPr lang="en-US"/>
        </a:p>
      </dgm:t>
    </dgm:pt>
    <dgm:pt modelId="{A3BDE0DD-7999-48A4-8D05-010AD1DD4B07}" type="pres">
      <dgm:prSet presAssocID="{B29C09A6-163C-43DA-BC38-4AF73BD3B22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5EA98E-1129-470F-BD81-15021C1D5A05}" type="pres">
      <dgm:prSet presAssocID="{CFA90B70-D28D-4021-9462-60BAA7118BE5}" presName="parentLin" presStyleCnt="0"/>
      <dgm:spPr/>
      <dgm:t>
        <a:bodyPr/>
        <a:lstStyle/>
        <a:p>
          <a:endParaRPr lang="en-US"/>
        </a:p>
      </dgm:t>
    </dgm:pt>
    <dgm:pt modelId="{56242A19-2150-456F-9A60-C2DA3AB93666}" type="pres">
      <dgm:prSet presAssocID="{CFA90B70-D28D-4021-9462-60BAA7118BE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A92A35E-F44D-4B4F-B522-3345006262ED}" type="pres">
      <dgm:prSet presAssocID="{CFA90B70-D28D-4021-9462-60BAA7118BE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863BA-D85E-4D90-9728-2CC081218437}" type="pres">
      <dgm:prSet presAssocID="{CFA90B70-D28D-4021-9462-60BAA7118BE5}" presName="negativeSpace" presStyleCnt="0"/>
      <dgm:spPr/>
      <dgm:t>
        <a:bodyPr/>
        <a:lstStyle/>
        <a:p>
          <a:endParaRPr lang="en-US"/>
        </a:p>
      </dgm:t>
    </dgm:pt>
    <dgm:pt modelId="{7C2CAFA1-ABA2-4199-B405-8A129CAD0DCC}" type="pres">
      <dgm:prSet presAssocID="{CFA90B70-D28D-4021-9462-60BAA7118BE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3075BC-20A2-46C7-89C3-969219BBB24A}" type="pres">
      <dgm:prSet presAssocID="{DC0DD028-1EBB-4FF2-AB8B-6F70BC7BE6E5}" presName="spaceBetweenRectangles" presStyleCnt="0"/>
      <dgm:spPr/>
      <dgm:t>
        <a:bodyPr/>
        <a:lstStyle/>
        <a:p>
          <a:endParaRPr lang="en-US"/>
        </a:p>
      </dgm:t>
    </dgm:pt>
    <dgm:pt modelId="{212980A1-B08F-4E9C-AA32-56522F551F2F}" type="pres">
      <dgm:prSet presAssocID="{2607FF97-A63B-415B-96D7-699BCE55838F}" presName="parentLin" presStyleCnt="0"/>
      <dgm:spPr/>
      <dgm:t>
        <a:bodyPr/>
        <a:lstStyle/>
        <a:p>
          <a:endParaRPr lang="en-US"/>
        </a:p>
      </dgm:t>
    </dgm:pt>
    <dgm:pt modelId="{3D16FDF6-BA6D-4720-9B58-1849AD4D73F1}" type="pres">
      <dgm:prSet presAssocID="{2607FF97-A63B-415B-96D7-699BCE55838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DDA8AE9-5D8A-4EF2-ABE7-7728FFC2BAED}" type="pres">
      <dgm:prSet presAssocID="{2607FF97-A63B-415B-96D7-699BCE55838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533E4A-40E4-4CD6-8451-CF281DE1F806}" type="pres">
      <dgm:prSet presAssocID="{2607FF97-A63B-415B-96D7-699BCE55838F}" presName="negativeSpace" presStyleCnt="0"/>
      <dgm:spPr/>
      <dgm:t>
        <a:bodyPr/>
        <a:lstStyle/>
        <a:p>
          <a:endParaRPr lang="en-US"/>
        </a:p>
      </dgm:t>
    </dgm:pt>
    <dgm:pt modelId="{D3FC0DCB-A63A-4544-88B6-F5BA0C82B748}" type="pres">
      <dgm:prSet presAssocID="{2607FF97-A63B-415B-96D7-699BCE55838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F293B8-9C09-4C6A-925D-68D25B96A96D}" type="pres">
      <dgm:prSet presAssocID="{0334A9D6-1AFB-469A-8678-D7F3B8A8A78F}" presName="spaceBetweenRectangles" presStyleCnt="0"/>
      <dgm:spPr/>
      <dgm:t>
        <a:bodyPr/>
        <a:lstStyle/>
        <a:p>
          <a:endParaRPr lang="en-US"/>
        </a:p>
      </dgm:t>
    </dgm:pt>
    <dgm:pt modelId="{8809805F-3658-4B8B-A169-DB12D1128C13}" type="pres">
      <dgm:prSet presAssocID="{0C33D61C-99DF-4606-A712-8855CA1CAFC3}" presName="parentLin" presStyleCnt="0"/>
      <dgm:spPr/>
      <dgm:t>
        <a:bodyPr/>
        <a:lstStyle/>
        <a:p>
          <a:endParaRPr lang="en-US"/>
        </a:p>
      </dgm:t>
    </dgm:pt>
    <dgm:pt modelId="{935B824B-1E46-48C7-8AD1-CEC54C4CCD05}" type="pres">
      <dgm:prSet presAssocID="{0C33D61C-99DF-4606-A712-8855CA1CAFC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51BBAE1-714E-4885-A2FC-82755C94522A}" type="pres">
      <dgm:prSet presAssocID="{0C33D61C-99DF-4606-A712-8855CA1CAFC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D00F5-C324-4643-A332-16C15D8D37D5}" type="pres">
      <dgm:prSet presAssocID="{0C33D61C-99DF-4606-A712-8855CA1CAFC3}" presName="negativeSpace" presStyleCnt="0"/>
      <dgm:spPr/>
      <dgm:t>
        <a:bodyPr/>
        <a:lstStyle/>
        <a:p>
          <a:endParaRPr lang="en-US"/>
        </a:p>
      </dgm:t>
    </dgm:pt>
    <dgm:pt modelId="{283CA4B1-DB78-471F-96A9-A4AE84048493}" type="pres">
      <dgm:prSet presAssocID="{0C33D61C-99DF-4606-A712-8855CA1CAFC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C4C209-8661-4C1B-894C-05A4F806D2C5}" type="presOf" srcId="{B29C09A6-163C-43DA-BC38-4AF73BD3B224}" destId="{A3BDE0DD-7999-48A4-8D05-010AD1DD4B07}" srcOrd="0" destOrd="0" presId="urn:microsoft.com/office/officeart/2005/8/layout/list1"/>
    <dgm:cxn modelId="{52A228DD-CF94-4B86-B43D-04A871D618DE}" type="presOf" srcId="{2607FF97-A63B-415B-96D7-699BCE55838F}" destId="{3D16FDF6-BA6D-4720-9B58-1849AD4D73F1}" srcOrd="0" destOrd="0" presId="urn:microsoft.com/office/officeart/2005/8/layout/list1"/>
    <dgm:cxn modelId="{2F22D7CC-9059-4F7E-8355-DC49360E319D}" srcId="{B29C09A6-163C-43DA-BC38-4AF73BD3B224}" destId="{2607FF97-A63B-415B-96D7-699BCE55838F}" srcOrd="1" destOrd="0" parTransId="{F9359AC6-EDE0-4955-8435-719B5E886A37}" sibTransId="{0334A9D6-1AFB-469A-8678-D7F3B8A8A78F}"/>
    <dgm:cxn modelId="{B229CF09-3CA0-4F44-B512-A2EB8FC9CB70}" type="presOf" srcId="{2607FF97-A63B-415B-96D7-699BCE55838F}" destId="{CDDA8AE9-5D8A-4EF2-ABE7-7728FFC2BAED}" srcOrd="1" destOrd="0" presId="urn:microsoft.com/office/officeart/2005/8/layout/list1"/>
    <dgm:cxn modelId="{611B7134-E497-44DE-AC5B-7B0C214B8D35}" type="presOf" srcId="{CFA90B70-D28D-4021-9462-60BAA7118BE5}" destId="{56242A19-2150-456F-9A60-C2DA3AB93666}" srcOrd="0" destOrd="0" presId="urn:microsoft.com/office/officeart/2005/8/layout/list1"/>
    <dgm:cxn modelId="{80EF5B61-AD33-4F10-8D2B-3BFE4D255EB7}" type="presOf" srcId="{CFA90B70-D28D-4021-9462-60BAA7118BE5}" destId="{3A92A35E-F44D-4B4F-B522-3345006262ED}" srcOrd="1" destOrd="0" presId="urn:microsoft.com/office/officeart/2005/8/layout/list1"/>
    <dgm:cxn modelId="{BBDA3F51-B8BE-4BC5-B696-66363D4373BA}" type="presOf" srcId="{0C33D61C-99DF-4606-A712-8855CA1CAFC3}" destId="{951BBAE1-714E-4885-A2FC-82755C94522A}" srcOrd="1" destOrd="0" presId="urn:microsoft.com/office/officeart/2005/8/layout/list1"/>
    <dgm:cxn modelId="{B7B72CF0-5B84-4B95-91DB-A2993B6103C5}" srcId="{B29C09A6-163C-43DA-BC38-4AF73BD3B224}" destId="{CFA90B70-D28D-4021-9462-60BAA7118BE5}" srcOrd="0" destOrd="0" parTransId="{27A46EFC-9CD3-457D-B596-3ED7D7C759A8}" sibTransId="{DC0DD028-1EBB-4FF2-AB8B-6F70BC7BE6E5}"/>
    <dgm:cxn modelId="{92BE0068-D257-477F-B592-B69FD376F543}" srcId="{B29C09A6-163C-43DA-BC38-4AF73BD3B224}" destId="{0C33D61C-99DF-4606-A712-8855CA1CAFC3}" srcOrd="2" destOrd="0" parTransId="{DACFB480-C461-4DDB-845A-2C8BB9A962D2}" sibTransId="{ED94CE48-8292-475B-A373-43E93F6E1B26}"/>
    <dgm:cxn modelId="{E91613B2-E5CD-4C34-A59B-3B549009C93F}" type="presOf" srcId="{0C33D61C-99DF-4606-A712-8855CA1CAFC3}" destId="{935B824B-1E46-48C7-8AD1-CEC54C4CCD05}" srcOrd="0" destOrd="0" presId="urn:microsoft.com/office/officeart/2005/8/layout/list1"/>
    <dgm:cxn modelId="{B28BC2C8-B2B6-43E0-ADB9-AED6658A8CF6}" type="presParOf" srcId="{A3BDE0DD-7999-48A4-8D05-010AD1DD4B07}" destId="{375EA98E-1129-470F-BD81-15021C1D5A05}" srcOrd="0" destOrd="0" presId="urn:microsoft.com/office/officeart/2005/8/layout/list1"/>
    <dgm:cxn modelId="{01955BDF-8347-44D8-BEB4-5F119BA006CC}" type="presParOf" srcId="{375EA98E-1129-470F-BD81-15021C1D5A05}" destId="{56242A19-2150-456F-9A60-C2DA3AB93666}" srcOrd="0" destOrd="0" presId="urn:microsoft.com/office/officeart/2005/8/layout/list1"/>
    <dgm:cxn modelId="{B68BE21D-D976-45E4-AFE1-8E0ABF9673CB}" type="presParOf" srcId="{375EA98E-1129-470F-BD81-15021C1D5A05}" destId="{3A92A35E-F44D-4B4F-B522-3345006262ED}" srcOrd="1" destOrd="0" presId="urn:microsoft.com/office/officeart/2005/8/layout/list1"/>
    <dgm:cxn modelId="{2DD6BD32-4B64-4929-ADAE-8A6157A23600}" type="presParOf" srcId="{A3BDE0DD-7999-48A4-8D05-010AD1DD4B07}" destId="{9DD863BA-D85E-4D90-9728-2CC081218437}" srcOrd="1" destOrd="0" presId="urn:microsoft.com/office/officeart/2005/8/layout/list1"/>
    <dgm:cxn modelId="{043DF98A-764B-4769-9993-DDA68CB14D32}" type="presParOf" srcId="{A3BDE0DD-7999-48A4-8D05-010AD1DD4B07}" destId="{7C2CAFA1-ABA2-4199-B405-8A129CAD0DCC}" srcOrd="2" destOrd="0" presId="urn:microsoft.com/office/officeart/2005/8/layout/list1"/>
    <dgm:cxn modelId="{BF038710-6B91-4A7F-8B9A-0C56B98B1809}" type="presParOf" srcId="{A3BDE0DD-7999-48A4-8D05-010AD1DD4B07}" destId="{983075BC-20A2-46C7-89C3-969219BBB24A}" srcOrd="3" destOrd="0" presId="urn:microsoft.com/office/officeart/2005/8/layout/list1"/>
    <dgm:cxn modelId="{4EC31BC3-CF43-4ABC-8D62-4818780F9C37}" type="presParOf" srcId="{A3BDE0DD-7999-48A4-8D05-010AD1DD4B07}" destId="{212980A1-B08F-4E9C-AA32-56522F551F2F}" srcOrd="4" destOrd="0" presId="urn:microsoft.com/office/officeart/2005/8/layout/list1"/>
    <dgm:cxn modelId="{FAD9FE0E-D80A-4D50-8F6C-59F7532F099F}" type="presParOf" srcId="{212980A1-B08F-4E9C-AA32-56522F551F2F}" destId="{3D16FDF6-BA6D-4720-9B58-1849AD4D73F1}" srcOrd="0" destOrd="0" presId="urn:microsoft.com/office/officeart/2005/8/layout/list1"/>
    <dgm:cxn modelId="{69E00FA7-8466-48F2-B4A2-54DC533830E6}" type="presParOf" srcId="{212980A1-B08F-4E9C-AA32-56522F551F2F}" destId="{CDDA8AE9-5D8A-4EF2-ABE7-7728FFC2BAED}" srcOrd="1" destOrd="0" presId="urn:microsoft.com/office/officeart/2005/8/layout/list1"/>
    <dgm:cxn modelId="{1B08184C-1164-4D6F-BC90-078C788317AC}" type="presParOf" srcId="{A3BDE0DD-7999-48A4-8D05-010AD1DD4B07}" destId="{43533E4A-40E4-4CD6-8451-CF281DE1F806}" srcOrd="5" destOrd="0" presId="urn:microsoft.com/office/officeart/2005/8/layout/list1"/>
    <dgm:cxn modelId="{696D37FC-3D74-4BCA-8DD8-53A5BA41CC18}" type="presParOf" srcId="{A3BDE0DD-7999-48A4-8D05-010AD1DD4B07}" destId="{D3FC0DCB-A63A-4544-88B6-F5BA0C82B748}" srcOrd="6" destOrd="0" presId="urn:microsoft.com/office/officeart/2005/8/layout/list1"/>
    <dgm:cxn modelId="{F0FCAB5A-BC9B-4D7D-91C8-F95FB3FBB231}" type="presParOf" srcId="{A3BDE0DD-7999-48A4-8D05-010AD1DD4B07}" destId="{42F293B8-9C09-4C6A-925D-68D25B96A96D}" srcOrd="7" destOrd="0" presId="urn:microsoft.com/office/officeart/2005/8/layout/list1"/>
    <dgm:cxn modelId="{5DF52CA9-9809-483F-9618-E18F018D723C}" type="presParOf" srcId="{A3BDE0DD-7999-48A4-8D05-010AD1DD4B07}" destId="{8809805F-3658-4B8B-A169-DB12D1128C13}" srcOrd="8" destOrd="0" presId="urn:microsoft.com/office/officeart/2005/8/layout/list1"/>
    <dgm:cxn modelId="{1D7F947E-9389-4690-9AD8-B40119FF3548}" type="presParOf" srcId="{8809805F-3658-4B8B-A169-DB12D1128C13}" destId="{935B824B-1E46-48C7-8AD1-CEC54C4CCD05}" srcOrd="0" destOrd="0" presId="urn:microsoft.com/office/officeart/2005/8/layout/list1"/>
    <dgm:cxn modelId="{A97D519F-F58A-45A2-A180-9952BC8166E2}" type="presParOf" srcId="{8809805F-3658-4B8B-A169-DB12D1128C13}" destId="{951BBAE1-714E-4885-A2FC-82755C94522A}" srcOrd="1" destOrd="0" presId="urn:microsoft.com/office/officeart/2005/8/layout/list1"/>
    <dgm:cxn modelId="{94CFE0F8-F123-4E55-A792-95F12AF9FFCA}" type="presParOf" srcId="{A3BDE0DD-7999-48A4-8D05-010AD1DD4B07}" destId="{2DFD00F5-C324-4643-A332-16C15D8D37D5}" srcOrd="9" destOrd="0" presId="urn:microsoft.com/office/officeart/2005/8/layout/list1"/>
    <dgm:cxn modelId="{003CFB4D-6D71-40BC-ADDF-E0C7A910686B}" type="presParOf" srcId="{A3BDE0DD-7999-48A4-8D05-010AD1DD4B07}" destId="{283CA4B1-DB78-471F-96A9-A4AE8404849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D833E4-7EA6-4C1C-92F1-687124B7E2C8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46D62-0674-4554-89F9-B842DD1E28AE}">
      <dgm:prSet phldrT="[Text]"/>
      <dgm:spPr/>
      <dgm:t>
        <a:bodyPr/>
        <a:lstStyle/>
        <a:p>
          <a:r>
            <a:rPr lang="en-US" dirty="0" smtClean="0"/>
            <a:t>HTML tags remove</a:t>
          </a:r>
          <a:endParaRPr lang="en-US" dirty="0"/>
        </a:p>
      </dgm:t>
    </dgm:pt>
    <dgm:pt modelId="{CC6499E3-45A5-49AC-B5D9-58E88B6D3A6D}" type="parTrans" cxnId="{9B2A6EC1-4998-4B46-89E9-E318C45B480E}">
      <dgm:prSet/>
      <dgm:spPr/>
      <dgm:t>
        <a:bodyPr/>
        <a:lstStyle/>
        <a:p>
          <a:endParaRPr lang="en-US"/>
        </a:p>
      </dgm:t>
    </dgm:pt>
    <dgm:pt modelId="{507EF7B2-53C6-486A-9E1E-B38408165DE7}" type="sibTrans" cxnId="{9B2A6EC1-4998-4B46-89E9-E318C45B480E}">
      <dgm:prSet/>
      <dgm:spPr/>
      <dgm:t>
        <a:bodyPr/>
        <a:lstStyle/>
        <a:p>
          <a:endParaRPr lang="en-US"/>
        </a:p>
      </dgm:t>
    </dgm:pt>
    <dgm:pt modelId="{227B9871-02EE-4D87-98FF-A18FD6961C5F}">
      <dgm:prSet phldrT="[Text]"/>
      <dgm:spPr/>
      <dgm:t>
        <a:bodyPr/>
        <a:lstStyle/>
        <a:p>
          <a:r>
            <a:rPr lang="en-US" dirty="0" smtClean="0"/>
            <a:t>Contraction</a:t>
          </a:r>
          <a:endParaRPr lang="en-US" dirty="0"/>
        </a:p>
      </dgm:t>
    </dgm:pt>
    <dgm:pt modelId="{9BA9BB18-DE6F-4B9F-B10E-F4089A7FC625}" type="parTrans" cxnId="{3D0FFA39-BB75-45F7-8C05-EC653B7BFF84}">
      <dgm:prSet/>
      <dgm:spPr/>
      <dgm:t>
        <a:bodyPr/>
        <a:lstStyle/>
        <a:p>
          <a:endParaRPr lang="en-US"/>
        </a:p>
      </dgm:t>
    </dgm:pt>
    <dgm:pt modelId="{BA67C7BE-19D4-4B40-B049-E211868510C2}" type="sibTrans" cxnId="{3D0FFA39-BB75-45F7-8C05-EC653B7BFF84}">
      <dgm:prSet/>
      <dgm:spPr/>
      <dgm:t>
        <a:bodyPr/>
        <a:lstStyle/>
        <a:p>
          <a:endParaRPr lang="en-US"/>
        </a:p>
      </dgm:t>
    </dgm:pt>
    <dgm:pt modelId="{DFA8B68A-AB1D-40FD-8492-C6064178B110}">
      <dgm:prSet phldrT="[Text]"/>
      <dgm:spPr/>
      <dgm:t>
        <a:bodyPr/>
        <a:lstStyle/>
        <a:p>
          <a:r>
            <a:rPr lang="en-US" dirty="0" smtClean="0"/>
            <a:t>Remove Punctuation</a:t>
          </a:r>
          <a:endParaRPr lang="en-US" dirty="0"/>
        </a:p>
      </dgm:t>
    </dgm:pt>
    <dgm:pt modelId="{7FC07B39-BEA8-4163-BE73-B09990CEE206}" type="parTrans" cxnId="{30470BAF-2C17-4ADB-B693-A96F925C24DD}">
      <dgm:prSet/>
      <dgm:spPr/>
      <dgm:t>
        <a:bodyPr/>
        <a:lstStyle/>
        <a:p>
          <a:endParaRPr lang="en-US"/>
        </a:p>
      </dgm:t>
    </dgm:pt>
    <dgm:pt modelId="{76064D38-E8C1-4B47-8EB6-3980201F7B1F}" type="sibTrans" cxnId="{30470BAF-2C17-4ADB-B693-A96F925C24DD}">
      <dgm:prSet/>
      <dgm:spPr/>
      <dgm:t>
        <a:bodyPr/>
        <a:lstStyle/>
        <a:p>
          <a:endParaRPr lang="en-US"/>
        </a:p>
      </dgm:t>
    </dgm:pt>
    <dgm:pt modelId="{1845880B-2FD5-4DEC-AF31-16E9F4FEC96E}">
      <dgm:prSet phldrT="[Text]"/>
      <dgm:spPr/>
      <dgm:t>
        <a:bodyPr/>
        <a:lstStyle/>
        <a:p>
          <a:r>
            <a:rPr lang="en-US" dirty="0" smtClean="0"/>
            <a:t>Lemmatization</a:t>
          </a:r>
          <a:endParaRPr lang="en-US" dirty="0"/>
        </a:p>
      </dgm:t>
    </dgm:pt>
    <dgm:pt modelId="{D21196CE-A1BF-4A74-A914-8387C85F5995}" type="parTrans" cxnId="{8C28F252-EDCF-4F0F-93DB-F5D41B212AFC}">
      <dgm:prSet/>
      <dgm:spPr/>
      <dgm:t>
        <a:bodyPr/>
        <a:lstStyle/>
        <a:p>
          <a:endParaRPr lang="en-US"/>
        </a:p>
      </dgm:t>
    </dgm:pt>
    <dgm:pt modelId="{CA984D71-BEAE-4411-AC28-D1113765C7FE}" type="sibTrans" cxnId="{8C28F252-EDCF-4F0F-93DB-F5D41B212AFC}">
      <dgm:prSet/>
      <dgm:spPr/>
      <dgm:t>
        <a:bodyPr/>
        <a:lstStyle/>
        <a:p>
          <a:endParaRPr lang="en-US"/>
        </a:p>
      </dgm:t>
    </dgm:pt>
    <dgm:pt modelId="{B80E9962-08FC-4609-BCC9-BA5DBBC6CC26}">
      <dgm:prSet phldrT="[Text]"/>
      <dgm:spPr/>
      <dgm:t>
        <a:bodyPr/>
        <a:lstStyle/>
        <a:p>
          <a:r>
            <a:rPr lang="en-US" dirty="0" smtClean="0"/>
            <a:t>Stop Word Remove</a:t>
          </a:r>
          <a:endParaRPr lang="en-US" dirty="0"/>
        </a:p>
      </dgm:t>
    </dgm:pt>
    <dgm:pt modelId="{5542C239-6DCD-4C0C-93F3-4CEFFABB0CB3}" type="parTrans" cxnId="{5EAFA97E-8509-4198-AF00-767F2F5CB993}">
      <dgm:prSet/>
      <dgm:spPr/>
      <dgm:t>
        <a:bodyPr/>
        <a:lstStyle/>
        <a:p>
          <a:endParaRPr lang="en-US"/>
        </a:p>
      </dgm:t>
    </dgm:pt>
    <dgm:pt modelId="{7F2AF970-86DE-4C7D-97CC-ABAB2474759F}" type="sibTrans" cxnId="{5EAFA97E-8509-4198-AF00-767F2F5CB993}">
      <dgm:prSet/>
      <dgm:spPr/>
      <dgm:t>
        <a:bodyPr/>
        <a:lstStyle/>
        <a:p>
          <a:endParaRPr lang="en-US"/>
        </a:p>
      </dgm:t>
    </dgm:pt>
    <dgm:pt modelId="{F4B6FA62-166E-41ED-81B3-487B2C28F2E8}">
      <dgm:prSet phldrT="[Text]"/>
      <dgm:spPr/>
      <dgm:t>
        <a:bodyPr/>
        <a:lstStyle/>
        <a:p>
          <a:r>
            <a:rPr lang="en-US" dirty="0" smtClean="0"/>
            <a:t>Multi-label </a:t>
          </a:r>
          <a:r>
            <a:rPr lang="en-US" dirty="0" err="1" smtClean="0"/>
            <a:t>Binarizer</a:t>
          </a:r>
          <a:r>
            <a:rPr lang="en-US" dirty="0" smtClean="0"/>
            <a:t> (Title)</a:t>
          </a:r>
          <a:endParaRPr lang="en-US" dirty="0"/>
        </a:p>
      </dgm:t>
    </dgm:pt>
    <dgm:pt modelId="{94E2A018-BC19-47C9-8EE8-578500570892}" type="parTrans" cxnId="{D3341F4E-85DD-4E7D-B071-DA4618B8C8FF}">
      <dgm:prSet/>
      <dgm:spPr/>
      <dgm:t>
        <a:bodyPr/>
        <a:lstStyle/>
        <a:p>
          <a:endParaRPr lang="en-US"/>
        </a:p>
      </dgm:t>
    </dgm:pt>
    <dgm:pt modelId="{51553974-F1CF-4FBF-BC21-6096B188CDBD}" type="sibTrans" cxnId="{D3341F4E-85DD-4E7D-B071-DA4618B8C8FF}">
      <dgm:prSet/>
      <dgm:spPr/>
      <dgm:t>
        <a:bodyPr/>
        <a:lstStyle/>
        <a:p>
          <a:endParaRPr lang="en-US"/>
        </a:p>
      </dgm:t>
    </dgm:pt>
    <dgm:pt modelId="{FFDA3DB5-8708-4E24-B374-EBB75F0D2956}" type="pres">
      <dgm:prSet presAssocID="{E8D833E4-7EA6-4C1C-92F1-687124B7E2C8}" presName="diagram" presStyleCnt="0">
        <dgm:presLayoutVars>
          <dgm:dir/>
          <dgm:resizeHandles val="exact"/>
        </dgm:presLayoutVars>
      </dgm:prSet>
      <dgm:spPr/>
    </dgm:pt>
    <dgm:pt modelId="{DDE1866F-34AB-4574-B4E9-6AAC50AE97DA}" type="pres">
      <dgm:prSet presAssocID="{B0C46D62-0674-4554-89F9-B842DD1E28AE}" presName="node" presStyleLbl="node1" presStyleIdx="0" presStyleCnt="6">
        <dgm:presLayoutVars>
          <dgm:bulletEnabled val="1"/>
        </dgm:presLayoutVars>
      </dgm:prSet>
      <dgm:spPr/>
    </dgm:pt>
    <dgm:pt modelId="{9EBD30C3-AC57-4B2D-BC1C-D1788C693BDD}" type="pres">
      <dgm:prSet presAssocID="{507EF7B2-53C6-486A-9E1E-B38408165DE7}" presName="sibTrans" presStyleCnt="0"/>
      <dgm:spPr/>
    </dgm:pt>
    <dgm:pt modelId="{76B21AF7-0CEC-4081-BAF1-F7B2D762CF07}" type="pres">
      <dgm:prSet presAssocID="{227B9871-02EE-4D87-98FF-A18FD6961C5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C435D-C2ED-4AC4-BE95-27F6723D077D}" type="pres">
      <dgm:prSet presAssocID="{BA67C7BE-19D4-4B40-B049-E211868510C2}" presName="sibTrans" presStyleCnt="0"/>
      <dgm:spPr/>
    </dgm:pt>
    <dgm:pt modelId="{E1284AA0-9A76-47C7-ACFB-D36D1A023472}" type="pres">
      <dgm:prSet presAssocID="{DFA8B68A-AB1D-40FD-8492-C6064178B11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01DF7-DE89-4E73-BD6F-B593A2E1B252}" type="pres">
      <dgm:prSet presAssocID="{76064D38-E8C1-4B47-8EB6-3980201F7B1F}" presName="sibTrans" presStyleCnt="0"/>
      <dgm:spPr/>
    </dgm:pt>
    <dgm:pt modelId="{D40DB5DA-5FB3-493E-9975-23010E098428}" type="pres">
      <dgm:prSet presAssocID="{1845880B-2FD5-4DEC-AF31-16E9F4FEC96E}" presName="node" presStyleLbl="node1" presStyleIdx="3" presStyleCnt="6">
        <dgm:presLayoutVars>
          <dgm:bulletEnabled val="1"/>
        </dgm:presLayoutVars>
      </dgm:prSet>
      <dgm:spPr/>
    </dgm:pt>
    <dgm:pt modelId="{77CEF7D8-0E4D-4307-B5A7-FD1B53DCCF1C}" type="pres">
      <dgm:prSet presAssocID="{CA984D71-BEAE-4411-AC28-D1113765C7FE}" presName="sibTrans" presStyleCnt="0"/>
      <dgm:spPr/>
    </dgm:pt>
    <dgm:pt modelId="{0F747F2D-2180-4166-AE1C-D91CCD77E26E}" type="pres">
      <dgm:prSet presAssocID="{B80E9962-08FC-4609-BCC9-BA5DBBC6CC2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A49E03-CECB-4BF4-8DD3-17F57F69936F}" type="pres">
      <dgm:prSet presAssocID="{7F2AF970-86DE-4C7D-97CC-ABAB2474759F}" presName="sibTrans" presStyleCnt="0"/>
      <dgm:spPr/>
    </dgm:pt>
    <dgm:pt modelId="{A260D3BC-B1C5-437A-920F-75D6E972A522}" type="pres">
      <dgm:prSet presAssocID="{F4B6FA62-166E-41ED-81B3-487B2C28F2E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25DC3F-3F52-4397-8EF5-B6085B182917}" type="presOf" srcId="{B0C46D62-0674-4554-89F9-B842DD1E28AE}" destId="{DDE1866F-34AB-4574-B4E9-6AAC50AE97DA}" srcOrd="0" destOrd="0" presId="urn:microsoft.com/office/officeart/2005/8/layout/default"/>
    <dgm:cxn modelId="{30470BAF-2C17-4ADB-B693-A96F925C24DD}" srcId="{E8D833E4-7EA6-4C1C-92F1-687124B7E2C8}" destId="{DFA8B68A-AB1D-40FD-8492-C6064178B110}" srcOrd="2" destOrd="0" parTransId="{7FC07B39-BEA8-4163-BE73-B09990CEE206}" sibTransId="{76064D38-E8C1-4B47-8EB6-3980201F7B1F}"/>
    <dgm:cxn modelId="{8C28F252-EDCF-4F0F-93DB-F5D41B212AFC}" srcId="{E8D833E4-7EA6-4C1C-92F1-687124B7E2C8}" destId="{1845880B-2FD5-4DEC-AF31-16E9F4FEC96E}" srcOrd="3" destOrd="0" parTransId="{D21196CE-A1BF-4A74-A914-8387C85F5995}" sibTransId="{CA984D71-BEAE-4411-AC28-D1113765C7FE}"/>
    <dgm:cxn modelId="{32D22DE0-D130-41B3-99FF-B512B470F1C2}" type="presOf" srcId="{F4B6FA62-166E-41ED-81B3-487B2C28F2E8}" destId="{A260D3BC-B1C5-437A-920F-75D6E972A522}" srcOrd="0" destOrd="0" presId="urn:microsoft.com/office/officeart/2005/8/layout/default"/>
    <dgm:cxn modelId="{9B2A6EC1-4998-4B46-89E9-E318C45B480E}" srcId="{E8D833E4-7EA6-4C1C-92F1-687124B7E2C8}" destId="{B0C46D62-0674-4554-89F9-B842DD1E28AE}" srcOrd="0" destOrd="0" parTransId="{CC6499E3-45A5-49AC-B5D9-58E88B6D3A6D}" sibTransId="{507EF7B2-53C6-486A-9E1E-B38408165DE7}"/>
    <dgm:cxn modelId="{38DCF62A-C6AC-4B2A-B128-D96D3534001C}" type="presOf" srcId="{227B9871-02EE-4D87-98FF-A18FD6961C5F}" destId="{76B21AF7-0CEC-4081-BAF1-F7B2D762CF07}" srcOrd="0" destOrd="0" presId="urn:microsoft.com/office/officeart/2005/8/layout/default"/>
    <dgm:cxn modelId="{9EE3CB0F-E3E6-44CF-A2D6-E17CBC8D707B}" type="presOf" srcId="{DFA8B68A-AB1D-40FD-8492-C6064178B110}" destId="{E1284AA0-9A76-47C7-ACFB-D36D1A023472}" srcOrd="0" destOrd="0" presId="urn:microsoft.com/office/officeart/2005/8/layout/default"/>
    <dgm:cxn modelId="{3D0FFA39-BB75-45F7-8C05-EC653B7BFF84}" srcId="{E8D833E4-7EA6-4C1C-92F1-687124B7E2C8}" destId="{227B9871-02EE-4D87-98FF-A18FD6961C5F}" srcOrd="1" destOrd="0" parTransId="{9BA9BB18-DE6F-4B9F-B10E-F4089A7FC625}" sibTransId="{BA67C7BE-19D4-4B40-B049-E211868510C2}"/>
    <dgm:cxn modelId="{200B3EC7-3D93-4258-895A-7F9965E8C8FB}" type="presOf" srcId="{E8D833E4-7EA6-4C1C-92F1-687124B7E2C8}" destId="{FFDA3DB5-8708-4E24-B374-EBB75F0D2956}" srcOrd="0" destOrd="0" presId="urn:microsoft.com/office/officeart/2005/8/layout/default"/>
    <dgm:cxn modelId="{FA742DF3-57A9-45AF-A55D-B8829A997843}" type="presOf" srcId="{1845880B-2FD5-4DEC-AF31-16E9F4FEC96E}" destId="{D40DB5DA-5FB3-493E-9975-23010E098428}" srcOrd="0" destOrd="0" presId="urn:microsoft.com/office/officeart/2005/8/layout/default"/>
    <dgm:cxn modelId="{5EAFA97E-8509-4198-AF00-767F2F5CB993}" srcId="{E8D833E4-7EA6-4C1C-92F1-687124B7E2C8}" destId="{B80E9962-08FC-4609-BCC9-BA5DBBC6CC26}" srcOrd="4" destOrd="0" parTransId="{5542C239-6DCD-4C0C-93F3-4CEFFABB0CB3}" sibTransId="{7F2AF970-86DE-4C7D-97CC-ABAB2474759F}"/>
    <dgm:cxn modelId="{9A3124CA-0167-489B-8CE3-ABE4106CC427}" type="presOf" srcId="{B80E9962-08FC-4609-BCC9-BA5DBBC6CC26}" destId="{0F747F2D-2180-4166-AE1C-D91CCD77E26E}" srcOrd="0" destOrd="0" presId="urn:microsoft.com/office/officeart/2005/8/layout/default"/>
    <dgm:cxn modelId="{D3341F4E-85DD-4E7D-B071-DA4618B8C8FF}" srcId="{E8D833E4-7EA6-4C1C-92F1-687124B7E2C8}" destId="{F4B6FA62-166E-41ED-81B3-487B2C28F2E8}" srcOrd="5" destOrd="0" parTransId="{94E2A018-BC19-47C9-8EE8-578500570892}" sibTransId="{51553974-F1CF-4FBF-BC21-6096B188CDBD}"/>
    <dgm:cxn modelId="{CD7F5E73-E621-42C8-8EF0-8363EE67741C}" type="presParOf" srcId="{FFDA3DB5-8708-4E24-B374-EBB75F0D2956}" destId="{DDE1866F-34AB-4574-B4E9-6AAC50AE97DA}" srcOrd="0" destOrd="0" presId="urn:microsoft.com/office/officeart/2005/8/layout/default"/>
    <dgm:cxn modelId="{CD5D7E74-612C-427B-BD4F-F76627517CC0}" type="presParOf" srcId="{FFDA3DB5-8708-4E24-B374-EBB75F0D2956}" destId="{9EBD30C3-AC57-4B2D-BC1C-D1788C693BDD}" srcOrd="1" destOrd="0" presId="urn:microsoft.com/office/officeart/2005/8/layout/default"/>
    <dgm:cxn modelId="{3AC086A1-C138-4DF9-80A2-5FD3FB41B005}" type="presParOf" srcId="{FFDA3DB5-8708-4E24-B374-EBB75F0D2956}" destId="{76B21AF7-0CEC-4081-BAF1-F7B2D762CF07}" srcOrd="2" destOrd="0" presId="urn:microsoft.com/office/officeart/2005/8/layout/default"/>
    <dgm:cxn modelId="{600FF705-9F89-44DF-BE8E-55B8D3F8EFFC}" type="presParOf" srcId="{FFDA3DB5-8708-4E24-B374-EBB75F0D2956}" destId="{E2AC435D-C2ED-4AC4-BE95-27F6723D077D}" srcOrd="3" destOrd="0" presId="urn:microsoft.com/office/officeart/2005/8/layout/default"/>
    <dgm:cxn modelId="{81483023-7FE2-49BF-A19B-4282DF61E020}" type="presParOf" srcId="{FFDA3DB5-8708-4E24-B374-EBB75F0D2956}" destId="{E1284AA0-9A76-47C7-ACFB-D36D1A023472}" srcOrd="4" destOrd="0" presId="urn:microsoft.com/office/officeart/2005/8/layout/default"/>
    <dgm:cxn modelId="{DDC27ED2-E526-466C-BF0A-EA3B83430A46}" type="presParOf" srcId="{FFDA3DB5-8708-4E24-B374-EBB75F0D2956}" destId="{B5F01DF7-DE89-4E73-BD6F-B593A2E1B252}" srcOrd="5" destOrd="0" presId="urn:microsoft.com/office/officeart/2005/8/layout/default"/>
    <dgm:cxn modelId="{82A13D6A-8452-45F6-8A5A-0AD80CE26546}" type="presParOf" srcId="{FFDA3DB5-8708-4E24-B374-EBB75F0D2956}" destId="{D40DB5DA-5FB3-493E-9975-23010E098428}" srcOrd="6" destOrd="0" presId="urn:microsoft.com/office/officeart/2005/8/layout/default"/>
    <dgm:cxn modelId="{D5771F0B-9EB3-4EF2-A278-49222C540473}" type="presParOf" srcId="{FFDA3DB5-8708-4E24-B374-EBB75F0D2956}" destId="{77CEF7D8-0E4D-4307-B5A7-FD1B53DCCF1C}" srcOrd="7" destOrd="0" presId="urn:microsoft.com/office/officeart/2005/8/layout/default"/>
    <dgm:cxn modelId="{5179DEC1-A572-41AE-8034-58920F8F37A8}" type="presParOf" srcId="{FFDA3DB5-8708-4E24-B374-EBB75F0D2956}" destId="{0F747F2D-2180-4166-AE1C-D91CCD77E26E}" srcOrd="8" destOrd="0" presId="urn:microsoft.com/office/officeart/2005/8/layout/default"/>
    <dgm:cxn modelId="{7BB5D5F6-30F8-4C35-96F2-D1A1B9E3D90A}" type="presParOf" srcId="{FFDA3DB5-8708-4E24-B374-EBB75F0D2956}" destId="{BAA49E03-CECB-4BF4-8DD3-17F57F69936F}" srcOrd="9" destOrd="0" presId="urn:microsoft.com/office/officeart/2005/8/layout/default"/>
    <dgm:cxn modelId="{FFF17514-0D49-4D93-A575-E4E6F8E9FB07}" type="presParOf" srcId="{FFDA3DB5-8708-4E24-B374-EBB75F0D2956}" destId="{A260D3BC-B1C5-437A-920F-75D6E972A52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64C6CA-3092-46B6-8906-724FB6147AE6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50CD89-5609-44C4-A869-0F217387F53C}">
      <dgm:prSet phldrT="[Text]"/>
      <dgm:spPr/>
      <dgm:t>
        <a:bodyPr/>
        <a:lstStyle/>
        <a:p>
          <a:r>
            <a:rPr lang="en-US" dirty="0" smtClean="0"/>
            <a:t>Imbalanced Dataset</a:t>
          </a:r>
          <a:endParaRPr lang="en-US" dirty="0"/>
        </a:p>
      </dgm:t>
    </dgm:pt>
    <dgm:pt modelId="{22C495F3-8E13-46A5-9E4C-13B961A32185}" type="parTrans" cxnId="{1BC02A5C-22B6-43EA-8D02-C683D1404864}">
      <dgm:prSet/>
      <dgm:spPr/>
      <dgm:t>
        <a:bodyPr/>
        <a:lstStyle/>
        <a:p>
          <a:endParaRPr lang="en-US"/>
        </a:p>
      </dgm:t>
    </dgm:pt>
    <dgm:pt modelId="{7BBE5B86-14A4-4FCE-846D-7DF5B16EADCF}" type="sibTrans" cxnId="{1BC02A5C-22B6-43EA-8D02-C683D1404864}">
      <dgm:prSet/>
      <dgm:spPr/>
      <dgm:t>
        <a:bodyPr/>
        <a:lstStyle/>
        <a:p>
          <a:endParaRPr lang="en-US"/>
        </a:p>
      </dgm:t>
    </dgm:pt>
    <dgm:pt modelId="{F5523F0F-D0D9-4836-ABE5-93EBAB712D69}">
      <dgm:prSet phldrT="[Text]"/>
      <dgm:spPr/>
      <dgm:t>
        <a:bodyPr/>
        <a:lstStyle/>
        <a:p>
          <a:r>
            <a:rPr lang="en-US" dirty="0" smtClean="0"/>
            <a:t>Data Augmentation </a:t>
          </a:r>
          <a:endParaRPr lang="en-US" dirty="0"/>
        </a:p>
      </dgm:t>
    </dgm:pt>
    <dgm:pt modelId="{70697DF0-A3E3-41B0-9B02-AE420C3B4793}" type="parTrans" cxnId="{5C6509EA-B33C-49CF-B064-AB81B9D23D6E}">
      <dgm:prSet/>
      <dgm:spPr/>
      <dgm:t>
        <a:bodyPr/>
        <a:lstStyle/>
        <a:p>
          <a:endParaRPr lang="en-US"/>
        </a:p>
      </dgm:t>
    </dgm:pt>
    <dgm:pt modelId="{534C9133-1FD1-4A3D-A978-33C5DEB3E235}" type="sibTrans" cxnId="{5C6509EA-B33C-49CF-B064-AB81B9D23D6E}">
      <dgm:prSet/>
      <dgm:spPr/>
      <dgm:t>
        <a:bodyPr/>
        <a:lstStyle/>
        <a:p>
          <a:endParaRPr lang="en-US"/>
        </a:p>
      </dgm:t>
    </dgm:pt>
    <dgm:pt modelId="{9B202F58-9862-46C1-9C33-1DE1A903C2DE}">
      <dgm:prSet phldrT="[Text]"/>
      <dgm:spPr/>
      <dgm:t>
        <a:bodyPr/>
        <a:lstStyle/>
        <a:p>
          <a:r>
            <a:rPr lang="en-US" dirty="0" smtClean="0"/>
            <a:t>Balanced Dataset</a:t>
          </a:r>
          <a:endParaRPr lang="en-US" dirty="0"/>
        </a:p>
      </dgm:t>
    </dgm:pt>
    <dgm:pt modelId="{F108FD45-1497-4AA1-87A8-DA841714ACFE}" type="parTrans" cxnId="{449C8F55-7604-49EE-8FCC-0E37A68A9A40}">
      <dgm:prSet/>
      <dgm:spPr/>
      <dgm:t>
        <a:bodyPr/>
        <a:lstStyle/>
        <a:p>
          <a:endParaRPr lang="en-US"/>
        </a:p>
      </dgm:t>
    </dgm:pt>
    <dgm:pt modelId="{53881974-BA03-40A6-B288-A4733B40FB74}" type="sibTrans" cxnId="{449C8F55-7604-49EE-8FCC-0E37A68A9A40}">
      <dgm:prSet/>
      <dgm:spPr/>
      <dgm:t>
        <a:bodyPr/>
        <a:lstStyle/>
        <a:p>
          <a:endParaRPr lang="en-US"/>
        </a:p>
      </dgm:t>
    </dgm:pt>
    <dgm:pt modelId="{B5D2C0AB-3CDD-483D-A2CA-EDD194096492}" type="pres">
      <dgm:prSet presAssocID="{9064C6CA-3092-46B6-8906-724FB6147AE6}" presName="Name0" presStyleCnt="0">
        <dgm:presLayoutVars>
          <dgm:dir/>
          <dgm:resizeHandles val="exact"/>
        </dgm:presLayoutVars>
      </dgm:prSet>
      <dgm:spPr/>
    </dgm:pt>
    <dgm:pt modelId="{84EF06A3-EDFC-4875-B1A8-A4DD16BF736B}" type="pres">
      <dgm:prSet presAssocID="{E450CD89-5609-44C4-A869-0F217387F5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43AC8-70C1-4625-B8E2-03AAE8C40640}" type="pres">
      <dgm:prSet presAssocID="{7BBE5B86-14A4-4FCE-846D-7DF5B16EADCF}" presName="sibTrans" presStyleLbl="sibTrans2D1" presStyleIdx="0" presStyleCnt="2"/>
      <dgm:spPr/>
    </dgm:pt>
    <dgm:pt modelId="{1364D567-CF53-48F0-93C1-B3711841506A}" type="pres">
      <dgm:prSet presAssocID="{7BBE5B86-14A4-4FCE-846D-7DF5B16EADCF}" presName="connectorText" presStyleLbl="sibTrans2D1" presStyleIdx="0" presStyleCnt="2"/>
      <dgm:spPr/>
    </dgm:pt>
    <dgm:pt modelId="{55D135F0-7462-449E-80F1-6F5BE2C6B782}" type="pres">
      <dgm:prSet presAssocID="{F5523F0F-D0D9-4836-ABE5-93EBAB712D69}" presName="node" presStyleLbl="node1" presStyleIdx="1" presStyleCnt="3">
        <dgm:presLayoutVars>
          <dgm:bulletEnabled val="1"/>
        </dgm:presLayoutVars>
      </dgm:prSet>
      <dgm:spPr/>
    </dgm:pt>
    <dgm:pt modelId="{FC49CF94-8B73-42E1-B585-DC1255F17A86}" type="pres">
      <dgm:prSet presAssocID="{534C9133-1FD1-4A3D-A978-33C5DEB3E235}" presName="sibTrans" presStyleLbl="sibTrans2D1" presStyleIdx="1" presStyleCnt="2"/>
      <dgm:spPr/>
    </dgm:pt>
    <dgm:pt modelId="{B6F6D995-7898-4A96-BBA5-17A8E9EB40B6}" type="pres">
      <dgm:prSet presAssocID="{534C9133-1FD1-4A3D-A978-33C5DEB3E235}" presName="connectorText" presStyleLbl="sibTrans2D1" presStyleIdx="1" presStyleCnt="2"/>
      <dgm:spPr/>
    </dgm:pt>
    <dgm:pt modelId="{8D64119D-9641-4F3A-9C1E-395627BBC583}" type="pres">
      <dgm:prSet presAssocID="{9B202F58-9862-46C1-9C33-1DE1A903C2D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21676F-F5ED-424B-838E-07D68A354A0C}" type="presOf" srcId="{E450CD89-5609-44C4-A869-0F217387F53C}" destId="{84EF06A3-EDFC-4875-B1A8-A4DD16BF736B}" srcOrd="0" destOrd="0" presId="urn:microsoft.com/office/officeart/2005/8/layout/process1"/>
    <dgm:cxn modelId="{F73FB2D4-DDE4-4433-9056-4C214AD97C85}" type="presOf" srcId="{F5523F0F-D0D9-4836-ABE5-93EBAB712D69}" destId="{55D135F0-7462-449E-80F1-6F5BE2C6B782}" srcOrd="0" destOrd="0" presId="urn:microsoft.com/office/officeart/2005/8/layout/process1"/>
    <dgm:cxn modelId="{07A78619-F04A-452F-84CB-962C6693E5EE}" type="presOf" srcId="{7BBE5B86-14A4-4FCE-846D-7DF5B16EADCF}" destId="{1364D567-CF53-48F0-93C1-B3711841506A}" srcOrd="1" destOrd="0" presId="urn:microsoft.com/office/officeart/2005/8/layout/process1"/>
    <dgm:cxn modelId="{E15F280E-E1F7-41D2-A8CA-14FD68D078DE}" type="presOf" srcId="{534C9133-1FD1-4A3D-A978-33C5DEB3E235}" destId="{B6F6D995-7898-4A96-BBA5-17A8E9EB40B6}" srcOrd="1" destOrd="0" presId="urn:microsoft.com/office/officeart/2005/8/layout/process1"/>
    <dgm:cxn modelId="{788BE8B0-2716-41AE-B399-E71DB88BA248}" type="presOf" srcId="{9064C6CA-3092-46B6-8906-724FB6147AE6}" destId="{B5D2C0AB-3CDD-483D-A2CA-EDD194096492}" srcOrd="0" destOrd="0" presId="urn:microsoft.com/office/officeart/2005/8/layout/process1"/>
    <dgm:cxn modelId="{449C8F55-7604-49EE-8FCC-0E37A68A9A40}" srcId="{9064C6CA-3092-46B6-8906-724FB6147AE6}" destId="{9B202F58-9862-46C1-9C33-1DE1A903C2DE}" srcOrd="2" destOrd="0" parTransId="{F108FD45-1497-4AA1-87A8-DA841714ACFE}" sibTransId="{53881974-BA03-40A6-B288-A4733B40FB74}"/>
    <dgm:cxn modelId="{1BC02A5C-22B6-43EA-8D02-C683D1404864}" srcId="{9064C6CA-3092-46B6-8906-724FB6147AE6}" destId="{E450CD89-5609-44C4-A869-0F217387F53C}" srcOrd="0" destOrd="0" parTransId="{22C495F3-8E13-46A5-9E4C-13B961A32185}" sibTransId="{7BBE5B86-14A4-4FCE-846D-7DF5B16EADCF}"/>
    <dgm:cxn modelId="{9FDAAD29-0624-4492-A490-3DEC23B97832}" type="presOf" srcId="{534C9133-1FD1-4A3D-A978-33C5DEB3E235}" destId="{FC49CF94-8B73-42E1-B585-DC1255F17A86}" srcOrd="0" destOrd="0" presId="urn:microsoft.com/office/officeart/2005/8/layout/process1"/>
    <dgm:cxn modelId="{A57EAF24-580F-433E-9F41-D6955FE574F2}" type="presOf" srcId="{7BBE5B86-14A4-4FCE-846D-7DF5B16EADCF}" destId="{8DF43AC8-70C1-4625-B8E2-03AAE8C40640}" srcOrd="0" destOrd="0" presId="urn:microsoft.com/office/officeart/2005/8/layout/process1"/>
    <dgm:cxn modelId="{6465C0FA-EF33-4C79-8A67-5B0A76E3ED9A}" type="presOf" srcId="{9B202F58-9862-46C1-9C33-1DE1A903C2DE}" destId="{8D64119D-9641-4F3A-9C1E-395627BBC583}" srcOrd="0" destOrd="0" presId="urn:microsoft.com/office/officeart/2005/8/layout/process1"/>
    <dgm:cxn modelId="{5C6509EA-B33C-49CF-B064-AB81B9D23D6E}" srcId="{9064C6CA-3092-46B6-8906-724FB6147AE6}" destId="{F5523F0F-D0D9-4836-ABE5-93EBAB712D69}" srcOrd="1" destOrd="0" parTransId="{70697DF0-A3E3-41B0-9B02-AE420C3B4793}" sibTransId="{534C9133-1FD1-4A3D-A978-33C5DEB3E235}"/>
    <dgm:cxn modelId="{492B74C7-BAEB-402C-8B14-B5D1E0185C30}" type="presParOf" srcId="{B5D2C0AB-3CDD-483D-A2CA-EDD194096492}" destId="{84EF06A3-EDFC-4875-B1A8-A4DD16BF736B}" srcOrd="0" destOrd="0" presId="urn:microsoft.com/office/officeart/2005/8/layout/process1"/>
    <dgm:cxn modelId="{97A5BD50-9B34-4476-9345-D11F2B351BCF}" type="presParOf" srcId="{B5D2C0AB-3CDD-483D-A2CA-EDD194096492}" destId="{8DF43AC8-70C1-4625-B8E2-03AAE8C40640}" srcOrd="1" destOrd="0" presId="urn:microsoft.com/office/officeart/2005/8/layout/process1"/>
    <dgm:cxn modelId="{24491672-6FB7-49E8-8D04-89DE905A882B}" type="presParOf" srcId="{8DF43AC8-70C1-4625-B8E2-03AAE8C40640}" destId="{1364D567-CF53-48F0-93C1-B3711841506A}" srcOrd="0" destOrd="0" presId="urn:microsoft.com/office/officeart/2005/8/layout/process1"/>
    <dgm:cxn modelId="{F66421C0-020F-4ABE-BD05-658495D893AB}" type="presParOf" srcId="{B5D2C0AB-3CDD-483D-A2CA-EDD194096492}" destId="{55D135F0-7462-449E-80F1-6F5BE2C6B782}" srcOrd="2" destOrd="0" presId="urn:microsoft.com/office/officeart/2005/8/layout/process1"/>
    <dgm:cxn modelId="{6C61AA8F-34A1-4B0E-A540-138FC5770390}" type="presParOf" srcId="{B5D2C0AB-3CDD-483D-A2CA-EDD194096492}" destId="{FC49CF94-8B73-42E1-B585-DC1255F17A86}" srcOrd="3" destOrd="0" presId="urn:microsoft.com/office/officeart/2005/8/layout/process1"/>
    <dgm:cxn modelId="{C3D6A8EB-3F5F-41E1-BED7-0B601D063309}" type="presParOf" srcId="{FC49CF94-8B73-42E1-B585-DC1255F17A86}" destId="{B6F6D995-7898-4A96-BBA5-17A8E9EB40B6}" srcOrd="0" destOrd="0" presId="urn:microsoft.com/office/officeart/2005/8/layout/process1"/>
    <dgm:cxn modelId="{CBF12EC5-9E95-44AC-81EF-EDCEE5ACD266}" type="presParOf" srcId="{B5D2C0AB-3CDD-483D-A2CA-EDD194096492}" destId="{8D64119D-9641-4F3A-9C1E-395627BBC58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CAFA1-ABA2-4199-B405-8A129CAD0DCC}">
      <dsp:nvSpPr>
        <dsp:cNvPr id="0" name=""/>
        <dsp:cNvSpPr/>
      </dsp:nvSpPr>
      <dsp:spPr>
        <a:xfrm>
          <a:off x="0" y="475558"/>
          <a:ext cx="8427616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92A35E-F44D-4B4F-B522-3345006262ED}">
      <dsp:nvSpPr>
        <dsp:cNvPr id="0" name=""/>
        <dsp:cNvSpPr/>
      </dsp:nvSpPr>
      <dsp:spPr>
        <a:xfrm>
          <a:off x="421380" y="3238"/>
          <a:ext cx="5899331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2981" tIns="0" rIns="22298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Question Tagging</a:t>
          </a:r>
          <a:endParaRPr lang="en-US" sz="2400" kern="1200" dirty="0"/>
        </a:p>
      </dsp:txBody>
      <dsp:txXfrm>
        <a:off x="467494" y="49352"/>
        <a:ext cx="5807103" cy="852412"/>
      </dsp:txXfrm>
    </dsp:sp>
    <dsp:sp modelId="{D3FC0DCB-A63A-4544-88B6-F5BA0C82B748}">
      <dsp:nvSpPr>
        <dsp:cNvPr id="0" name=""/>
        <dsp:cNvSpPr/>
      </dsp:nvSpPr>
      <dsp:spPr>
        <a:xfrm>
          <a:off x="0" y="1927078"/>
          <a:ext cx="8427616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DA8AE9-5D8A-4EF2-ABE7-7728FFC2BAED}">
      <dsp:nvSpPr>
        <dsp:cNvPr id="0" name=""/>
        <dsp:cNvSpPr/>
      </dsp:nvSpPr>
      <dsp:spPr>
        <a:xfrm>
          <a:off x="421380" y="1454758"/>
          <a:ext cx="5899331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2981" tIns="0" rIns="22298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Problems of adding tags</a:t>
          </a:r>
          <a:endParaRPr lang="en-US" sz="2400" kern="1200" dirty="0"/>
        </a:p>
      </dsp:txBody>
      <dsp:txXfrm>
        <a:off x="467494" y="1500872"/>
        <a:ext cx="5807103" cy="852412"/>
      </dsp:txXfrm>
    </dsp:sp>
    <dsp:sp modelId="{283CA4B1-DB78-471F-96A9-A4AE84048493}">
      <dsp:nvSpPr>
        <dsp:cNvPr id="0" name=""/>
        <dsp:cNvSpPr/>
      </dsp:nvSpPr>
      <dsp:spPr>
        <a:xfrm>
          <a:off x="0" y="3378598"/>
          <a:ext cx="8427616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1BBAE1-714E-4885-A2FC-82755C94522A}">
      <dsp:nvSpPr>
        <dsp:cNvPr id="0" name=""/>
        <dsp:cNvSpPr/>
      </dsp:nvSpPr>
      <dsp:spPr>
        <a:xfrm>
          <a:off x="421380" y="2906278"/>
          <a:ext cx="5899331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2981" tIns="0" rIns="22298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Emphasize the utilization of machine learning</a:t>
          </a:r>
          <a:endParaRPr lang="en-US" sz="2400" kern="1200" dirty="0"/>
        </a:p>
      </dsp:txBody>
      <dsp:txXfrm>
        <a:off x="467494" y="2952392"/>
        <a:ext cx="5807103" cy="852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1866F-34AB-4574-B4E9-6AAC50AE97DA}">
      <dsp:nvSpPr>
        <dsp:cNvPr id="0" name=""/>
        <dsp:cNvSpPr/>
      </dsp:nvSpPr>
      <dsp:spPr>
        <a:xfrm>
          <a:off x="0" y="333632"/>
          <a:ext cx="2425802" cy="14554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HTML tags remove</a:t>
          </a:r>
          <a:endParaRPr lang="en-US" sz="2600" kern="1200" dirty="0"/>
        </a:p>
      </dsp:txBody>
      <dsp:txXfrm>
        <a:off x="0" y="333632"/>
        <a:ext cx="2425802" cy="1455481"/>
      </dsp:txXfrm>
    </dsp:sp>
    <dsp:sp modelId="{76B21AF7-0CEC-4081-BAF1-F7B2D762CF07}">
      <dsp:nvSpPr>
        <dsp:cNvPr id="0" name=""/>
        <dsp:cNvSpPr/>
      </dsp:nvSpPr>
      <dsp:spPr>
        <a:xfrm>
          <a:off x="2668383" y="333632"/>
          <a:ext cx="2425802" cy="14554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Contraction</a:t>
          </a:r>
          <a:endParaRPr lang="en-US" sz="2600" kern="1200" dirty="0"/>
        </a:p>
      </dsp:txBody>
      <dsp:txXfrm>
        <a:off x="2668383" y="333632"/>
        <a:ext cx="2425802" cy="1455481"/>
      </dsp:txXfrm>
    </dsp:sp>
    <dsp:sp modelId="{E1284AA0-9A76-47C7-ACFB-D36D1A023472}">
      <dsp:nvSpPr>
        <dsp:cNvPr id="0" name=""/>
        <dsp:cNvSpPr/>
      </dsp:nvSpPr>
      <dsp:spPr>
        <a:xfrm>
          <a:off x="5336766" y="333632"/>
          <a:ext cx="2425802" cy="14554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Remove Punctuation</a:t>
          </a:r>
          <a:endParaRPr lang="en-US" sz="2600" kern="1200" dirty="0"/>
        </a:p>
      </dsp:txBody>
      <dsp:txXfrm>
        <a:off x="5336766" y="333632"/>
        <a:ext cx="2425802" cy="1455481"/>
      </dsp:txXfrm>
    </dsp:sp>
    <dsp:sp modelId="{D40DB5DA-5FB3-493E-9975-23010E098428}">
      <dsp:nvSpPr>
        <dsp:cNvPr id="0" name=""/>
        <dsp:cNvSpPr/>
      </dsp:nvSpPr>
      <dsp:spPr>
        <a:xfrm>
          <a:off x="0" y="2031694"/>
          <a:ext cx="2425802" cy="14554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Lemmatization</a:t>
          </a:r>
          <a:endParaRPr lang="en-US" sz="2600" kern="1200" dirty="0"/>
        </a:p>
      </dsp:txBody>
      <dsp:txXfrm>
        <a:off x="0" y="2031694"/>
        <a:ext cx="2425802" cy="1455481"/>
      </dsp:txXfrm>
    </dsp:sp>
    <dsp:sp modelId="{0F747F2D-2180-4166-AE1C-D91CCD77E26E}">
      <dsp:nvSpPr>
        <dsp:cNvPr id="0" name=""/>
        <dsp:cNvSpPr/>
      </dsp:nvSpPr>
      <dsp:spPr>
        <a:xfrm>
          <a:off x="2668383" y="2031694"/>
          <a:ext cx="2425802" cy="14554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Stop Word Remove</a:t>
          </a:r>
          <a:endParaRPr lang="en-US" sz="2600" kern="1200" dirty="0"/>
        </a:p>
      </dsp:txBody>
      <dsp:txXfrm>
        <a:off x="2668383" y="2031694"/>
        <a:ext cx="2425802" cy="1455481"/>
      </dsp:txXfrm>
    </dsp:sp>
    <dsp:sp modelId="{A260D3BC-B1C5-437A-920F-75D6E972A522}">
      <dsp:nvSpPr>
        <dsp:cNvPr id="0" name=""/>
        <dsp:cNvSpPr/>
      </dsp:nvSpPr>
      <dsp:spPr>
        <a:xfrm>
          <a:off x="5336766" y="2031694"/>
          <a:ext cx="2425802" cy="14554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Multi-label </a:t>
          </a:r>
          <a:r>
            <a:rPr lang="en-US" sz="2600" kern="1200" dirty="0" err="1" smtClean="0"/>
            <a:t>Binarizer</a:t>
          </a:r>
          <a:r>
            <a:rPr lang="en-US" sz="2600" kern="1200" dirty="0" smtClean="0"/>
            <a:t> (Title)</a:t>
          </a:r>
          <a:endParaRPr lang="en-US" sz="2600" kern="1200" dirty="0"/>
        </a:p>
      </dsp:txBody>
      <dsp:txXfrm>
        <a:off x="5336766" y="2031694"/>
        <a:ext cx="2425802" cy="1455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F06A3-EDFC-4875-B1A8-A4DD16BF736B}">
      <dsp:nvSpPr>
        <dsp:cNvPr id="0" name=""/>
        <dsp:cNvSpPr/>
      </dsp:nvSpPr>
      <dsp:spPr>
        <a:xfrm>
          <a:off x="7948" y="2361259"/>
          <a:ext cx="2375740" cy="14254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Imbalanced Dataset</a:t>
          </a:r>
          <a:endParaRPr lang="en-US" sz="2600" kern="1200" dirty="0"/>
        </a:p>
      </dsp:txBody>
      <dsp:txXfrm>
        <a:off x="49698" y="2403009"/>
        <a:ext cx="2292240" cy="1341944"/>
      </dsp:txXfrm>
    </dsp:sp>
    <dsp:sp modelId="{8DF43AC8-70C1-4625-B8E2-03AAE8C40640}">
      <dsp:nvSpPr>
        <dsp:cNvPr id="0" name=""/>
        <dsp:cNvSpPr/>
      </dsp:nvSpPr>
      <dsp:spPr>
        <a:xfrm>
          <a:off x="2621263" y="2779389"/>
          <a:ext cx="503657" cy="5891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621263" y="2897226"/>
        <a:ext cx="352560" cy="353509"/>
      </dsp:txXfrm>
    </dsp:sp>
    <dsp:sp modelId="{55D135F0-7462-449E-80F1-6F5BE2C6B782}">
      <dsp:nvSpPr>
        <dsp:cNvPr id="0" name=""/>
        <dsp:cNvSpPr/>
      </dsp:nvSpPr>
      <dsp:spPr>
        <a:xfrm>
          <a:off x="3333985" y="2361259"/>
          <a:ext cx="2375740" cy="14254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 Augmentation </a:t>
          </a:r>
          <a:endParaRPr lang="en-US" sz="2600" kern="1200" dirty="0"/>
        </a:p>
      </dsp:txBody>
      <dsp:txXfrm>
        <a:off x="3375735" y="2403009"/>
        <a:ext cx="2292240" cy="1341944"/>
      </dsp:txXfrm>
    </dsp:sp>
    <dsp:sp modelId="{FC49CF94-8B73-42E1-B585-DC1255F17A86}">
      <dsp:nvSpPr>
        <dsp:cNvPr id="0" name=""/>
        <dsp:cNvSpPr/>
      </dsp:nvSpPr>
      <dsp:spPr>
        <a:xfrm>
          <a:off x="5947300" y="2779389"/>
          <a:ext cx="503657" cy="5891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947300" y="2897226"/>
        <a:ext cx="352560" cy="353509"/>
      </dsp:txXfrm>
    </dsp:sp>
    <dsp:sp modelId="{8D64119D-9641-4F3A-9C1E-395627BBC583}">
      <dsp:nvSpPr>
        <dsp:cNvPr id="0" name=""/>
        <dsp:cNvSpPr/>
      </dsp:nvSpPr>
      <dsp:spPr>
        <a:xfrm>
          <a:off x="6660022" y="2361259"/>
          <a:ext cx="2375740" cy="14254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Balanced Dataset</a:t>
          </a:r>
          <a:endParaRPr lang="en-US" sz="2600" kern="1200" dirty="0"/>
        </a:p>
      </dsp:txBody>
      <dsp:txXfrm>
        <a:off x="6701772" y="2403009"/>
        <a:ext cx="2292240" cy="1341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70C83-FE1D-4A76-B8B0-BFCD01B96941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89CA7-07A2-4193-9E33-FE709177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1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89CA7-07A2-4193-9E33-FE709177B9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89CA7-07A2-4193-9E33-FE709177B9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85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" y="2659412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892" y="2658414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030625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1021472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984" y="1174256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1" y="308301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5623" y="6514500"/>
            <a:ext cx="2743200" cy="365125"/>
          </a:xfrm>
        </p:spPr>
        <p:txBody>
          <a:bodyPr/>
          <a:lstStyle/>
          <a:p>
            <a:fld id="{38017940-5292-4593-A8F3-3C4C19576445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2930" y="1173417"/>
            <a:ext cx="1171888" cy="1356442"/>
          </a:xfrm>
        </p:spPr>
        <p:txBody>
          <a:bodyPr/>
          <a:lstStyle/>
          <a:p>
            <a:fld id="{CAF04EFB-AE87-44E4-9BCB-61BD00842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9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32AF-92D5-4F2F-93E5-A7815B7113E6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AF04EFB-AE87-44E4-9BCB-61BD0084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03A7-72DC-4728-AC7A-6A9A23DD58D7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AF04EFB-AE87-44E4-9BCB-61BD0084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10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3B21-A083-4ED2-A3AB-917031D114FF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AF04EFB-AE87-44E4-9BCB-61BD0084260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199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937-7747-49F3-95DF-7FBE33A476BC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AF04EFB-AE87-44E4-9BCB-61BD0084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76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D7F8-066A-4E59-A7C2-782BBCE3D34D}" type="datetime1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2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76E7-66EB-48A9-9543-D582C79CB977}" type="datetime1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68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4E0B-670B-4F9D-9A88-7DC1E93652B6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39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1829989-7CC6-4750-928D-DE03A157AD9F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AF04EFB-AE87-44E4-9BCB-61BD0084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9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A765E344-1F39-4954-BE92-5D1FF81593FE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2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6001-6F63-4D0A-AC15-3E71E0FBB1F2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AF04EFB-AE87-44E4-9BCB-61BD0084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9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694A-2C46-4A35-B0BC-34715987A22F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4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2118-613E-4B51-A880-4923C74A7481}" type="datetime1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9503-1B31-4984-9075-445285970723}" type="datetime1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7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C464-C79E-4CD8-978B-61420BC0AD6E}" type="datetime1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3EA16-E32D-4DA0-A834-368DF931C694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8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676F-6C45-40C5-B859-C47E9522BCB9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5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0E0D0-061B-4DA4-8FE1-63EF9951BF27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04EFB-AE87-44E4-9BCB-61BD0084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89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47" y="923570"/>
            <a:ext cx="8144134" cy="1373070"/>
          </a:xfrm>
        </p:spPr>
        <p:txBody>
          <a:bodyPr/>
          <a:lstStyle/>
          <a:p>
            <a:pPr fontAlgn="base"/>
            <a:r>
              <a:rPr lang="en-US" sz="2800" dirty="0" smtClean="0"/>
              <a:t>INTELLIGENT QUESTION TAGGING USING MACHINE LEARNING METHODS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347" y="4121068"/>
            <a:ext cx="4563482" cy="1117687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200" u="sng" dirty="0" smtClean="0"/>
              <a:t>Presented by</a:t>
            </a:r>
            <a:r>
              <a:rPr lang="en-US" sz="2200" dirty="0" smtClean="0"/>
              <a:t>:</a:t>
            </a:r>
          </a:p>
          <a:p>
            <a:pPr algn="ctr">
              <a:lnSpc>
                <a:spcPct val="150000"/>
              </a:lnSpc>
            </a:pPr>
            <a:r>
              <a:rPr lang="en-US" sz="2200" dirty="0" smtClean="0"/>
              <a:t>Sean </a:t>
            </a:r>
            <a:r>
              <a:rPr lang="en-US" sz="2200" dirty="0" smtClean="0"/>
              <a:t>Rahman, </a:t>
            </a:r>
            <a:r>
              <a:rPr lang="en-US" sz="2200" dirty="0" smtClean="0"/>
              <a:t>ID-190104103</a:t>
            </a:r>
            <a:endParaRPr lang="en-US" sz="2200" dirty="0"/>
          </a:p>
          <a:p>
            <a:pPr algn="ctr">
              <a:lnSpc>
                <a:spcPct val="150000"/>
              </a:lnSpc>
            </a:pPr>
            <a:r>
              <a:rPr lang="en-US" sz="2200" dirty="0" smtClean="0"/>
              <a:t>Saber </a:t>
            </a:r>
            <a:r>
              <a:rPr lang="en-US" sz="2200" dirty="0" smtClean="0"/>
              <a:t>Ahmed, ID-190104104</a:t>
            </a:r>
            <a:endParaRPr lang="en-US" sz="2200" dirty="0" smtClean="0"/>
          </a:p>
          <a:p>
            <a:pPr algn="ctr">
              <a:lnSpc>
                <a:spcPct val="150000"/>
              </a:lnSpc>
            </a:pPr>
            <a:r>
              <a:rPr lang="en-US" sz="2200" dirty="0" smtClean="0"/>
              <a:t>Rifat Bin </a:t>
            </a:r>
            <a:r>
              <a:rPr lang="en-US" sz="2200" dirty="0" smtClean="0"/>
              <a:t>Karim, ID-190104105</a:t>
            </a:r>
            <a:endParaRPr lang="en-US" sz="2200" dirty="0" smtClean="0"/>
          </a:p>
          <a:p>
            <a:pPr algn="ctr">
              <a:lnSpc>
                <a:spcPct val="150000"/>
              </a:lnSpc>
            </a:pPr>
            <a:r>
              <a:rPr lang="en-US" sz="2200" dirty="0" err="1" smtClean="0"/>
              <a:t>Hadayet</a:t>
            </a:r>
            <a:r>
              <a:rPr lang="en-US" sz="2200" dirty="0" smtClean="0"/>
              <a:t> </a:t>
            </a:r>
            <a:r>
              <a:rPr lang="en-US" sz="2200" dirty="0" err="1" smtClean="0"/>
              <a:t>Ullah</a:t>
            </a:r>
            <a:r>
              <a:rPr lang="en-US" sz="2200" dirty="0" smtClean="0"/>
              <a:t> </a:t>
            </a:r>
            <a:r>
              <a:rPr lang="en-US" sz="2200" dirty="0" err="1" smtClean="0"/>
              <a:t>Razu</a:t>
            </a:r>
            <a:r>
              <a:rPr lang="en-US" sz="2200" dirty="0" smtClean="0"/>
              <a:t>, ID-190104121</a:t>
            </a:r>
            <a:endParaRPr lang="en-US" sz="22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3901"/>
            <a:ext cx="65" cy="276999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386055" y="3645207"/>
            <a:ext cx="4708851" cy="1673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u="sng" dirty="0" smtClean="0"/>
              <a:t>Presented to</a:t>
            </a:r>
            <a:r>
              <a:rPr lang="en-US" sz="2200" dirty="0" smtClean="0"/>
              <a:t>:</a:t>
            </a:r>
          </a:p>
          <a:p>
            <a:pPr algn="ctr"/>
            <a:r>
              <a:rPr lang="en-US" sz="2200" dirty="0"/>
              <a:t>Mr. Faisal Muhammad </a:t>
            </a:r>
            <a:r>
              <a:rPr lang="en-US" sz="2200" dirty="0" smtClean="0"/>
              <a:t>Shah</a:t>
            </a:r>
          </a:p>
          <a:p>
            <a:pPr algn="l">
              <a:lnSpc>
                <a:spcPct val="150000"/>
              </a:lnSpc>
            </a:pPr>
            <a:r>
              <a:rPr lang="en-US" sz="2200" dirty="0" smtClean="0"/>
              <a:t>		     &amp;		</a:t>
            </a:r>
          </a:p>
          <a:p>
            <a:pPr algn="ctr"/>
            <a:r>
              <a:rPr lang="en-US" sz="2200" dirty="0" smtClean="0"/>
              <a:t>Mr</a:t>
            </a:r>
            <a:r>
              <a:rPr lang="en-US" sz="2200" dirty="0"/>
              <a:t>. </a:t>
            </a:r>
            <a:r>
              <a:rPr lang="en-US" sz="2200" dirty="0" err="1"/>
              <a:t>Sajib</a:t>
            </a:r>
            <a:r>
              <a:rPr lang="en-US" sz="2200" dirty="0"/>
              <a:t> Kumar </a:t>
            </a:r>
            <a:r>
              <a:rPr lang="en-US" sz="2200" dirty="0" err="1"/>
              <a:t>Saha</a:t>
            </a:r>
            <a:r>
              <a:rPr lang="en-US" sz="2200" dirty="0"/>
              <a:t> Joy</a:t>
            </a:r>
          </a:p>
          <a:p>
            <a:endParaRPr lang="en-US" sz="2200" dirty="0"/>
          </a:p>
        </p:txBody>
      </p:sp>
      <p:sp>
        <p:nvSpPr>
          <p:cNvPr id="8" name="Rounded Rectangle 7"/>
          <p:cNvSpPr/>
          <p:nvPr/>
        </p:nvSpPr>
        <p:spPr>
          <a:xfrm>
            <a:off x="6386055" y="3013064"/>
            <a:ext cx="87549" cy="36857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723028"/>
              </p:ext>
            </p:extLst>
          </p:nvPr>
        </p:nvGraphicFramePr>
        <p:xfrm>
          <a:off x="476759" y="2336800"/>
          <a:ext cx="7762569" cy="3820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8438909" y="2471889"/>
            <a:ext cx="87549" cy="36857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86914" y="2883588"/>
            <a:ext cx="2814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Data Preprocessing are conducted both for Body column and Title column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1D0D-F02D-48F3-9EA5-1590C5DA5F16}" type="datetime1">
              <a:rPr lang="en-US" smtClean="0"/>
              <a:t>8/15/2023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Balancing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02262195"/>
              </p:ext>
            </p:extLst>
          </p:nvPr>
        </p:nvGraphicFramePr>
        <p:xfrm>
          <a:off x="1423250" y="243110"/>
          <a:ext cx="9043712" cy="6147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1338714" y="4786009"/>
            <a:ext cx="2487168" cy="118872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23250" y="5057202"/>
            <a:ext cx="2363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Multi-label instances occurring only 1 time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60283" y="4786009"/>
            <a:ext cx="2487168" cy="118872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024630" y="4786008"/>
            <a:ext cx="2484600" cy="118872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21956" y="5057202"/>
            <a:ext cx="2363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Replicate instances by 2 times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85019" y="4918702"/>
            <a:ext cx="2363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Data Augmentation total data: 71264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2470826" y="4182893"/>
            <a:ext cx="486383" cy="475488"/>
          </a:xfrm>
          <a:prstGeom prst="downArrow">
            <a:avLst/>
          </a:prstGeom>
          <a:solidFill>
            <a:srgbClr val="F2B2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800926" y="4189377"/>
            <a:ext cx="484632" cy="475488"/>
          </a:xfrm>
          <a:prstGeom prst="downArrow">
            <a:avLst/>
          </a:prstGeom>
          <a:solidFill>
            <a:srgbClr val="F2B2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9147242" y="4182892"/>
            <a:ext cx="484632" cy="475488"/>
          </a:xfrm>
          <a:prstGeom prst="downArrow">
            <a:avLst/>
          </a:prstGeom>
          <a:solidFill>
            <a:srgbClr val="F2B2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9DA6-E4CA-4C57-9049-43FA4F4D97B5}" type="datetime1">
              <a:rPr lang="en-US" smtClean="0"/>
              <a:t>8/15/2023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17903" y="2255727"/>
            <a:ext cx="1750979" cy="98249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Body</a:t>
            </a:r>
            <a:endParaRPr lang="en-US" sz="2200" dirty="0"/>
          </a:p>
        </p:txBody>
      </p:sp>
      <p:sp>
        <p:nvSpPr>
          <p:cNvPr id="5" name="Rounded Rectangle 4"/>
          <p:cNvSpPr/>
          <p:nvPr/>
        </p:nvSpPr>
        <p:spPr>
          <a:xfrm>
            <a:off x="7785369" y="3000984"/>
            <a:ext cx="1750979" cy="98249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TF-IDF</a:t>
            </a:r>
            <a:endParaRPr lang="en-US" sz="2200" dirty="0"/>
          </a:p>
        </p:txBody>
      </p:sp>
      <p:sp>
        <p:nvSpPr>
          <p:cNvPr id="6" name="Rounded Rectangle 5"/>
          <p:cNvSpPr/>
          <p:nvPr/>
        </p:nvSpPr>
        <p:spPr>
          <a:xfrm>
            <a:off x="2217903" y="3625093"/>
            <a:ext cx="1750979" cy="98249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Title</a:t>
            </a:r>
            <a:endParaRPr lang="en-US" sz="2200" dirty="0"/>
          </a:p>
        </p:txBody>
      </p:sp>
      <p:sp>
        <p:nvSpPr>
          <p:cNvPr id="10" name="Oval 9"/>
          <p:cNvSpPr/>
          <p:nvPr/>
        </p:nvSpPr>
        <p:spPr>
          <a:xfrm>
            <a:off x="5979269" y="3238220"/>
            <a:ext cx="418289" cy="42801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/>
          <p:nvPr/>
        </p:nvCxnSpPr>
        <p:spPr>
          <a:xfrm>
            <a:off x="4173165" y="2539169"/>
            <a:ext cx="1806104" cy="76823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4173166" y="3597052"/>
            <a:ext cx="1806103" cy="6928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88349" y="3452228"/>
            <a:ext cx="12159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9186-58AA-4C9C-8A38-AFC3AB7B9D83}" type="datetime1">
              <a:rPr lang="en-US" smtClean="0"/>
              <a:t>8/15/2023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12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52831" y="5530740"/>
            <a:ext cx="98711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Body and Title column are stacked together. Then fitted in TF-IDF </a:t>
            </a:r>
            <a:r>
              <a:rPr lang="en-US" sz="2200" dirty="0" err="1" smtClean="0"/>
              <a:t>vectorizer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530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28EC-AD0F-401C-9427-716980FB1C33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777976"/>
              </p:ext>
            </p:extLst>
          </p:nvPr>
        </p:nvGraphicFramePr>
        <p:xfrm>
          <a:off x="130507" y="2419892"/>
          <a:ext cx="6764814" cy="335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69">
                  <a:extLst>
                    <a:ext uri="{9D8B030D-6E8A-4147-A177-3AD203B41FA5}">
                      <a16:colId xmlns:a16="http://schemas.microsoft.com/office/drawing/2014/main" val="1229437597"/>
                    </a:ext>
                  </a:extLst>
                </a:gridCol>
                <a:gridCol w="1127469">
                  <a:extLst>
                    <a:ext uri="{9D8B030D-6E8A-4147-A177-3AD203B41FA5}">
                      <a16:colId xmlns:a16="http://schemas.microsoft.com/office/drawing/2014/main" val="4265886224"/>
                    </a:ext>
                  </a:extLst>
                </a:gridCol>
                <a:gridCol w="1127469">
                  <a:extLst>
                    <a:ext uri="{9D8B030D-6E8A-4147-A177-3AD203B41FA5}">
                      <a16:colId xmlns:a16="http://schemas.microsoft.com/office/drawing/2014/main" val="2046897245"/>
                    </a:ext>
                  </a:extLst>
                </a:gridCol>
                <a:gridCol w="1127469">
                  <a:extLst>
                    <a:ext uri="{9D8B030D-6E8A-4147-A177-3AD203B41FA5}">
                      <a16:colId xmlns:a16="http://schemas.microsoft.com/office/drawing/2014/main" val="2099396161"/>
                    </a:ext>
                  </a:extLst>
                </a:gridCol>
                <a:gridCol w="1127469">
                  <a:extLst>
                    <a:ext uri="{9D8B030D-6E8A-4147-A177-3AD203B41FA5}">
                      <a16:colId xmlns:a16="http://schemas.microsoft.com/office/drawing/2014/main" val="1332686049"/>
                    </a:ext>
                  </a:extLst>
                </a:gridCol>
                <a:gridCol w="1127469">
                  <a:extLst>
                    <a:ext uri="{9D8B030D-6E8A-4147-A177-3AD203B41FA5}">
                      <a16:colId xmlns:a16="http://schemas.microsoft.com/office/drawing/2014/main" val="2744011997"/>
                    </a:ext>
                  </a:extLst>
                </a:gridCol>
              </a:tblGrid>
              <a:tr h="671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Model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Precision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Recall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F1-Score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Hamming Loss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Jaccard</a:t>
                      </a:r>
                      <a:r>
                        <a:rPr lang="en-US" sz="1400" dirty="0" smtClean="0"/>
                        <a:t> Index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255719"/>
                  </a:ext>
                </a:extLst>
              </a:tr>
              <a:tr h="671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Logistic Regression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0.70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0.008994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0.540778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9874811"/>
                  </a:ext>
                </a:extLst>
              </a:tr>
              <a:tr h="671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SGD Classifier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0.009983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0.469937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976148"/>
                  </a:ext>
                </a:extLst>
              </a:tr>
              <a:tr h="671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Mulitnomial</a:t>
                      </a:r>
                      <a:r>
                        <a:rPr lang="en-US" sz="1400" baseline="0" dirty="0" smtClean="0"/>
                        <a:t> NB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0.77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0.013570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0.295254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287912"/>
                  </a:ext>
                </a:extLst>
              </a:tr>
              <a:tr h="671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Random Forest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0.94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0.010195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0.431166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71122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6220" y="6363268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Evaluation Metrics of Models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59" y="2090057"/>
            <a:ext cx="5060956" cy="42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Accurately classify tags.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Influence of different models.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Selection of models.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of Deep learning models.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75C-1C7F-4DD2-9213-D097F66F039B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41F7-431C-487F-BA8C-2EFDF014089A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15005" y="3135087"/>
            <a:ext cx="5035353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7200" dirty="0" smtClean="0"/>
              <a:t>Thank you 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511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Introduction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Dataset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Methodology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Data Preprocessing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Data Augmentation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Feature Extraction</a:t>
            </a: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2000" dirty="0" smtClean="0"/>
              <a:t>Result </a:t>
            </a:r>
            <a:r>
              <a:rPr lang="en-US" sz="2000" dirty="0" smtClean="0"/>
              <a:t>Analysis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Conclusion and </a:t>
            </a:r>
            <a:r>
              <a:rPr lang="en-US" sz="2000" dirty="0" smtClean="0"/>
              <a:t>Future work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2F2C-FCEC-4E7B-A04F-A9F7C59A8DC6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85883124"/>
              </p:ext>
            </p:extLst>
          </p:nvPr>
        </p:nvGraphicFramePr>
        <p:xfrm>
          <a:off x="1866566" y="2175244"/>
          <a:ext cx="8427616" cy="4188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F144-4764-4E1E-889A-50B655811D92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040263"/>
              </p:ext>
            </p:extLst>
          </p:nvPr>
        </p:nvGraphicFramePr>
        <p:xfrm>
          <a:off x="4290001" y="2164062"/>
          <a:ext cx="7208094" cy="4260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29991" y="2665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0321" y="2164062"/>
            <a:ext cx="2295727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u="sng" dirty="0" smtClean="0"/>
              <a:t>Question Dataset: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Id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Owner User Id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Creation Date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Closed Date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Score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Title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Body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817998" y="6424777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Overview of Questions Dataset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3074-ED70-4CA3-8948-A7828C64F978}" type="datetime1">
              <a:rPr lang="en-US" smtClean="0"/>
              <a:t>8/15/2023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689106"/>
              </p:ext>
            </p:extLst>
          </p:nvPr>
        </p:nvGraphicFramePr>
        <p:xfrm>
          <a:off x="4241361" y="2181156"/>
          <a:ext cx="7205472" cy="4261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52997" y="6437067"/>
            <a:ext cx="358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Overview of Tags Dataset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0321" y="2181156"/>
            <a:ext cx="2295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 smtClean="0"/>
              <a:t>Tags Dataset: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Id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Tags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5140-40F9-4095-A8DE-C55397F929E6}" type="datetime1">
              <a:rPr lang="en-US" smtClean="0"/>
              <a:t>8/15/2023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498310"/>
              </p:ext>
            </p:extLst>
          </p:nvPr>
        </p:nvGraphicFramePr>
        <p:xfrm>
          <a:off x="6108969" y="2470102"/>
          <a:ext cx="5703483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287" y="2089974"/>
            <a:ext cx="4202349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u="sng" dirty="0" smtClean="0"/>
              <a:t>Question and Tag dataset are merged according to Id </a:t>
            </a:r>
            <a:endParaRPr lang="en-US" sz="2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852600" y="6234335"/>
            <a:ext cx="421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Merged Dataset according to Id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60180"/>
              </p:ext>
            </p:extLst>
          </p:nvPr>
        </p:nvGraphicFramePr>
        <p:xfrm>
          <a:off x="229596" y="3212941"/>
          <a:ext cx="5723733" cy="285602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07911">
                  <a:extLst>
                    <a:ext uri="{9D8B030D-6E8A-4147-A177-3AD203B41FA5}">
                      <a16:colId xmlns:a16="http://schemas.microsoft.com/office/drawing/2014/main" val="4127898858"/>
                    </a:ext>
                  </a:extLst>
                </a:gridCol>
                <a:gridCol w="1907911">
                  <a:extLst>
                    <a:ext uri="{9D8B030D-6E8A-4147-A177-3AD203B41FA5}">
                      <a16:colId xmlns:a16="http://schemas.microsoft.com/office/drawing/2014/main" val="4253960989"/>
                    </a:ext>
                  </a:extLst>
                </a:gridCol>
                <a:gridCol w="1907911">
                  <a:extLst>
                    <a:ext uri="{9D8B030D-6E8A-4147-A177-3AD203B41FA5}">
                      <a16:colId xmlns:a16="http://schemas.microsoft.com/office/drawing/2014/main" val="3874875646"/>
                    </a:ext>
                  </a:extLst>
                </a:gridCol>
              </a:tblGrid>
              <a:tr h="5456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Dataset Shape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Rows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Columns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935803"/>
                  </a:ext>
                </a:extLst>
              </a:tr>
              <a:tr h="9417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Question Dataset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1264216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644392"/>
                  </a:ext>
                </a:extLst>
              </a:tr>
              <a:tr h="5456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Tags Dataset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3750994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653833"/>
                  </a:ext>
                </a:extLst>
              </a:tr>
              <a:tr h="5456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Merged</a:t>
                      </a:r>
                      <a:r>
                        <a:rPr lang="en-US" sz="1600" baseline="0" dirty="0" smtClean="0"/>
                        <a:t> Dataset (With respect to Id)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1264216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17921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36662" y="624139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Dataset Shape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FD3B-4523-4748-8C53-11DFF258C8DD}" type="datetime1">
              <a:rPr lang="en-US" smtClean="0"/>
              <a:t>8/15/2023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4" y="2220068"/>
            <a:ext cx="7536636" cy="3947268"/>
          </a:xfrm>
        </p:spPr>
      </p:pic>
      <p:sp>
        <p:nvSpPr>
          <p:cNvPr id="5" name="TextBox 4"/>
          <p:cNvSpPr txBox="1"/>
          <p:nvPr/>
        </p:nvSpPr>
        <p:spPr>
          <a:xfrm>
            <a:off x="9000403" y="3043278"/>
            <a:ext cx="2587557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Word Cloud for finding most common tags from all Tags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182044" y="6246948"/>
            <a:ext cx="2165016" cy="456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Figure: Word </a:t>
            </a:r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58A8-2430-4E92-B28F-3B1282C8DA63}" type="datetime1">
              <a:rPr lang="en-US" smtClean="0"/>
              <a:t>8/16/2023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7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533146" y="2350842"/>
            <a:ext cx="87549" cy="36857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065900"/>
              </p:ext>
            </p:extLst>
          </p:nvPr>
        </p:nvGraphicFramePr>
        <p:xfrm>
          <a:off x="333321" y="2199514"/>
          <a:ext cx="5358352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6055633" y="2156085"/>
            <a:ext cx="87549" cy="36857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436911"/>
              </p:ext>
            </p:extLst>
          </p:nvPr>
        </p:nvGraphicFramePr>
        <p:xfrm>
          <a:off x="6507142" y="2199513"/>
          <a:ext cx="5358352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1263" y="5885236"/>
            <a:ext cx="456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</a:t>
            </a:r>
            <a:r>
              <a:rPr lang="en-US" dirty="0" smtClean="0"/>
              <a:t>Collection of data where Score &gt; 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1431" y="5885236"/>
            <a:ext cx="548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</a:t>
            </a:r>
            <a:r>
              <a:rPr lang="en-US" dirty="0" smtClean="0"/>
              <a:t>Dataset with respect to Most Common Tags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252F-9342-43ED-AE2B-EA0DDFFCEEFD}" type="datetime1">
              <a:rPr lang="en-US" smtClean="0"/>
              <a:t>8/15/2023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D0CB-0E07-4DC2-A127-641B0EC412F6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4EFB-AE87-44E4-9BCB-61BD00842602}" type="slidenum">
              <a:rPr lang="en-US" smtClean="0"/>
              <a:t>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39551" y="2043404"/>
            <a:ext cx="3508308" cy="475074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70" y="2111892"/>
            <a:ext cx="2873829" cy="4563544"/>
          </a:xfrm>
        </p:spPr>
      </p:pic>
      <p:sp>
        <p:nvSpPr>
          <p:cNvPr id="9" name="TextBox 8"/>
          <p:cNvSpPr txBox="1"/>
          <p:nvPr/>
        </p:nvSpPr>
        <p:spPr>
          <a:xfrm>
            <a:off x="6548363" y="2434433"/>
            <a:ext cx="5180217" cy="36471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u="sng" dirty="0" smtClean="0"/>
              <a:t>Workflow: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Dataset merge and creation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Data Preprocessing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Data augmentation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Feature Extraction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Fitting in 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Evaluation metric and result analysis</a:t>
            </a:r>
            <a:endParaRPr lang="en-US" sz="2200" dirty="0"/>
          </a:p>
        </p:txBody>
      </p:sp>
      <p:sp>
        <p:nvSpPr>
          <p:cNvPr id="11" name="Rounded Rectangle 10"/>
          <p:cNvSpPr/>
          <p:nvPr/>
        </p:nvSpPr>
        <p:spPr>
          <a:xfrm>
            <a:off x="6017615" y="2575916"/>
            <a:ext cx="87549" cy="36857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6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939</TotalTime>
  <Words>378</Words>
  <Application>Microsoft Office PowerPoint</Application>
  <PresentationFormat>Widescreen</PresentationFormat>
  <Paragraphs>160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Berlin</vt:lpstr>
      <vt:lpstr>INTELLIGENT QUESTION TAGGING USING MACHINE LEARNING METHODS</vt:lpstr>
      <vt:lpstr>Agenda</vt:lpstr>
      <vt:lpstr>Introduction</vt:lpstr>
      <vt:lpstr>Dataset</vt:lpstr>
      <vt:lpstr>Dataset</vt:lpstr>
      <vt:lpstr>Dataset</vt:lpstr>
      <vt:lpstr>Dataset</vt:lpstr>
      <vt:lpstr>Dataset</vt:lpstr>
      <vt:lpstr>Methodology</vt:lpstr>
      <vt:lpstr>Data Preprocessing</vt:lpstr>
      <vt:lpstr>Dataset Balancing</vt:lpstr>
      <vt:lpstr>Feature Extraction</vt:lpstr>
      <vt:lpstr>Result Analysis</vt:lpstr>
      <vt:lpstr>Conclusion &amp;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QUESTION TAGGING USING MACHINE LEARNING METHODS</dc:title>
  <dc:creator>Rifat Karim</dc:creator>
  <cp:lastModifiedBy>Rifat Karim</cp:lastModifiedBy>
  <cp:revision>56</cp:revision>
  <dcterms:created xsi:type="dcterms:W3CDTF">2023-08-14T20:11:44Z</dcterms:created>
  <dcterms:modified xsi:type="dcterms:W3CDTF">2023-08-15T21:04:17Z</dcterms:modified>
</cp:coreProperties>
</file>