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61" d="100"/>
          <a:sy n="61" d="100"/>
        </p:scale>
        <p:origin x="42"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9BAC542-9FDF-49AB-A9EC-0FA81B0A97B0}" type="datetimeFigureOut">
              <a:rPr lang="en-US" smtClean="0"/>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2531475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AC542-9FDF-49AB-A9EC-0FA81B0A97B0}"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86106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BAC542-9FDF-49AB-A9EC-0FA81B0A97B0}"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66438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AC542-9FDF-49AB-A9EC-0FA81B0A97B0}" type="datetimeFigureOut">
              <a:rPr lang="en-US" smtClean="0"/>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316814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29BAC542-9FDF-49AB-A9EC-0FA81B0A97B0}" type="datetimeFigureOut">
              <a:rPr lang="en-US" smtClean="0"/>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3911866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9BAC542-9FDF-49AB-A9EC-0FA81B0A97B0}" type="datetimeFigureOut">
              <a:rPr lang="en-US" smtClean="0"/>
              <a:t>4/30/2017</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331572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29BAC542-9FDF-49AB-A9EC-0FA81B0A97B0}" type="datetimeFigureOut">
              <a:rPr lang="en-US" smtClean="0"/>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1D773E-4915-4CC0-B90E-D811095C32B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58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BAC542-9FDF-49AB-A9EC-0FA81B0A97B0}" type="datetimeFigureOut">
              <a:rPr lang="en-US" smtClean="0"/>
              <a:t>4/30/2017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61227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BAC542-9FDF-49AB-A9EC-0FA81B0A97B0}" type="datetimeFigureOut">
              <a:rPr lang="en-US" smtClean="0"/>
              <a:t>4/30/2017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410261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29BAC542-9FDF-49AB-A9EC-0FA81B0A97B0}" type="datetimeFigureOut">
              <a:rPr lang="en-US" smtClean="0"/>
              <a:t>4/30/2017</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118643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9BAC542-9FDF-49AB-A9EC-0FA81B0A97B0}" type="datetimeFigureOut">
              <a:rPr lang="en-US" smtClean="0"/>
              <a:t>4/30/2017</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81D773E-4915-4CC0-B90E-D811095C32BB}" type="slidenum">
              <a:rPr lang="en-US" smtClean="0"/>
              <a:t>‹#›</a:t>
            </a:fld>
            <a:endParaRPr lang="en-US"/>
          </a:p>
        </p:txBody>
      </p:sp>
    </p:spTree>
    <p:extLst>
      <p:ext uri="{BB962C8B-B14F-4D97-AF65-F5344CB8AC3E}">
        <p14:creationId xmlns:p14="http://schemas.microsoft.com/office/powerpoint/2010/main" val="253747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9BAC542-9FDF-49AB-A9EC-0FA81B0A97B0}" type="datetimeFigureOut">
              <a:rPr lang="en-US" smtClean="0"/>
              <a:t>4/30/2017</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81D773E-4915-4CC0-B90E-D811095C32BB}" type="slidenum">
              <a:rPr lang="en-US" smtClean="0"/>
              <a:t>‹#›</a:t>
            </a:fld>
            <a:endParaRPr lang="en-US"/>
          </a:p>
        </p:txBody>
      </p:sp>
    </p:spTree>
    <p:extLst>
      <p:ext uri="{BB962C8B-B14F-4D97-AF65-F5344CB8AC3E}">
        <p14:creationId xmlns:p14="http://schemas.microsoft.com/office/powerpoint/2010/main" val="458252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project	</a:t>
            </a:r>
          </a:p>
        </p:txBody>
      </p:sp>
      <p:sp>
        <p:nvSpPr>
          <p:cNvPr id="3" name="Subtitle 2"/>
          <p:cNvSpPr>
            <a:spLocks noGrp="1"/>
          </p:cNvSpPr>
          <p:nvPr>
            <p:ph type="subTitle" idx="1"/>
          </p:nvPr>
        </p:nvSpPr>
        <p:spPr/>
        <p:txBody>
          <a:bodyPr/>
          <a:lstStyle/>
          <a:p>
            <a:r>
              <a:rPr lang="en-US" dirty="0"/>
              <a:t>Blake Arledge</a:t>
            </a:r>
          </a:p>
        </p:txBody>
      </p:sp>
    </p:spTree>
    <p:extLst>
      <p:ext uri="{BB962C8B-B14F-4D97-AF65-F5344CB8AC3E}">
        <p14:creationId xmlns:p14="http://schemas.microsoft.com/office/powerpoint/2010/main" val="10979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Motivation</a:t>
            </a:r>
          </a:p>
        </p:txBody>
      </p:sp>
      <p:sp>
        <p:nvSpPr>
          <p:cNvPr id="3" name="Content Placeholder 2"/>
          <p:cNvSpPr>
            <a:spLocks noGrp="1"/>
          </p:cNvSpPr>
          <p:nvPr>
            <p:ph idx="1"/>
          </p:nvPr>
        </p:nvSpPr>
        <p:spPr/>
        <p:txBody>
          <a:bodyPr>
            <a:normAutofit/>
          </a:bodyPr>
          <a:lstStyle/>
          <a:p>
            <a:r>
              <a:rPr lang="en-US" dirty="0"/>
              <a:t>I began taking up a interest in currency trading in high school</a:t>
            </a:r>
          </a:p>
          <a:p>
            <a:r>
              <a:rPr lang="en-US" dirty="0"/>
              <a:t>This form of trading soon led me towards learning more about the world of “algorithmic trading”</a:t>
            </a:r>
          </a:p>
          <a:p>
            <a:r>
              <a:rPr lang="en-US" dirty="0"/>
              <a:t>Algorithmic Trading: automated trading by computers which are programmed to take certain action in response to varying market data</a:t>
            </a:r>
          </a:p>
          <a:p>
            <a:pPr lvl="1"/>
            <a:r>
              <a:rPr lang="en-US" dirty="0"/>
              <a:t>Subset of </a:t>
            </a:r>
            <a:r>
              <a:rPr lang="en-US" dirty="0" err="1"/>
              <a:t>algo</a:t>
            </a:r>
            <a:r>
              <a:rPr lang="en-US" dirty="0"/>
              <a:t> trading is HFT</a:t>
            </a:r>
          </a:p>
          <a:p>
            <a:r>
              <a:rPr lang="en-US" dirty="0"/>
              <a:t>HFT:  an algorithmic trading strategy that emphasizes high transaction volume, extremely short-duration positions, and rapid rule-based automated buying and selling. Accounted for 70% of all trades made in the 2010 FY 	</a:t>
            </a:r>
          </a:p>
          <a:p>
            <a:endParaRPr lang="en-US" dirty="0"/>
          </a:p>
          <a:p>
            <a:endParaRPr lang="en-US" dirty="0"/>
          </a:p>
          <a:p>
            <a:pPr marL="228600" lvl="1" indent="0">
              <a:buNone/>
            </a:pPr>
            <a:endParaRPr lang="en-US" dirty="0"/>
          </a:p>
        </p:txBody>
      </p:sp>
    </p:spTree>
    <p:extLst>
      <p:ext uri="{BB962C8B-B14F-4D97-AF65-F5344CB8AC3E}">
        <p14:creationId xmlns:p14="http://schemas.microsoft.com/office/powerpoint/2010/main" val="340167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my project aims to do</a:t>
            </a:r>
          </a:p>
        </p:txBody>
      </p:sp>
      <p:sp>
        <p:nvSpPr>
          <p:cNvPr id="3" name="Content Placeholder 2"/>
          <p:cNvSpPr>
            <a:spLocks noGrp="1"/>
          </p:cNvSpPr>
          <p:nvPr>
            <p:ph idx="1"/>
          </p:nvPr>
        </p:nvSpPr>
        <p:spPr/>
        <p:txBody>
          <a:bodyPr/>
          <a:lstStyle/>
          <a:p>
            <a:r>
              <a:rPr lang="en-US" dirty="0"/>
              <a:t>My project aims to emulate one tiny portion of the algorithmic/HFT trading network environment</a:t>
            </a:r>
          </a:p>
          <a:p>
            <a:r>
              <a:rPr lang="en-US" dirty="0"/>
              <a:t>Idea was to have a program take in a stream of Raw Ethernet packets and process the packets with the goal of low latency response.</a:t>
            </a:r>
          </a:p>
          <a:p>
            <a:r>
              <a:rPr lang="en-US" dirty="0"/>
              <a:t>The approach that I had taken was that the majority of the optimization of response time would be on the sender end. For this reason, I started by focusing on how to send the information in a way that made it easier to respond quickly</a:t>
            </a:r>
          </a:p>
          <a:p>
            <a:pPr lvl="1"/>
            <a:r>
              <a:rPr lang="en-US" dirty="0"/>
              <a:t>Solution: Ethernet header/metadata formation </a:t>
            </a:r>
          </a:p>
          <a:p>
            <a:pPr marL="228600" lvl="1" indent="0">
              <a:buNone/>
            </a:pPr>
            <a:endParaRPr lang="en-US" dirty="0"/>
          </a:p>
          <a:p>
            <a:endParaRPr lang="en-US" dirty="0"/>
          </a:p>
        </p:txBody>
      </p:sp>
    </p:spTree>
    <p:extLst>
      <p:ext uri="{BB962C8B-B14F-4D97-AF65-F5344CB8AC3E}">
        <p14:creationId xmlns:p14="http://schemas.microsoft.com/office/powerpoint/2010/main" val="193065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HoW</a:t>
            </a:r>
            <a:r>
              <a:rPr lang="en-US" dirty="0"/>
              <a:t> it was done*</a:t>
            </a:r>
          </a:p>
        </p:txBody>
      </p:sp>
      <p:sp>
        <p:nvSpPr>
          <p:cNvPr id="3" name="Content Placeholder 2"/>
          <p:cNvSpPr>
            <a:spLocks noGrp="1"/>
          </p:cNvSpPr>
          <p:nvPr>
            <p:ph idx="1"/>
          </p:nvPr>
        </p:nvSpPr>
        <p:spPr/>
        <p:txBody>
          <a:bodyPr/>
          <a:lstStyle/>
          <a:p>
            <a:r>
              <a:rPr lang="en-US" dirty="0"/>
              <a:t>Initially the plan was to use a program that sent ethernet packets to my machine, however I quickly realized that this could not be done with one machine</a:t>
            </a:r>
          </a:p>
          <a:p>
            <a:pPr lvl="1"/>
            <a:r>
              <a:rPr lang="en-US" dirty="0"/>
              <a:t>This led to the use of virtual machines (plural)</a:t>
            </a:r>
          </a:p>
          <a:p>
            <a:pPr lvl="1"/>
            <a:r>
              <a:rPr lang="en-US" dirty="0"/>
              <a:t>I set the experiment up with one </a:t>
            </a:r>
            <a:r>
              <a:rPr lang="en-US" dirty="0" err="1"/>
              <a:t>vm</a:t>
            </a:r>
            <a:r>
              <a:rPr lang="en-US" dirty="0"/>
              <a:t> that would send packets through the socket set up with the virtual ethernet port, the other would sit in idle mode until it started receiving packets and would then return some data to the sender</a:t>
            </a:r>
          </a:p>
          <a:p>
            <a:pPr lvl="1"/>
            <a:r>
              <a:rPr lang="en-US" dirty="0"/>
              <a:t>This led me to having to learn more about internal networks &amp; virtual machine network systems as a whole</a:t>
            </a:r>
          </a:p>
        </p:txBody>
      </p:sp>
    </p:spTree>
    <p:extLst>
      <p:ext uri="{BB962C8B-B14F-4D97-AF65-F5344CB8AC3E}">
        <p14:creationId xmlns:p14="http://schemas.microsoft.com/office/powerpoint/2010/main" val="179232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involved </a:t>
            </a:r>
          </a:p>
        </p:txBody>
      </p:sp>
      <p:sp>
        <p:nvSpPr>
          <p:cNvPr id="3" name="Content Placeholder 2"/>
          <p:cNvSpPr>
            <a:spLocks noGrp="1"/>
          </p:cNvSpPr>
          <p:nvPr>
            <p:ph idx="1"/>
          </p:nvPr>
        </p:nvSpPr>
        <p:spPr/>
        <p:txBody>
          <a:bodyPr/>
          <a:lstStyle/>
          <a:p>
            <a:r>
              <a:rPr lang="en-US" dirty="0"/>
              <a:t>Raw Ethernet </a:t>
            </a:r>
          </a:p>
          <a:p>
            <a:r>
              <a:rPr lang="en-US" dirty="0"/>
              <a:t>Virtual machines</a:t>
            </a:r>
          </a:p>
          <a:p>
            <a:r>
              <a:rPr lang="en-US" dirty="0"/>
              <a:t>Internal network setup &amp; use</a:t>
            </a:r>
          </a:p>
          <a:p>
            <a:r>
              <a:rPr lang="en-US" dirty="0"/>
              <a:t>Linux C-based hardware libraries</a:t>
            </a:r>
          </a:p>
          <a:p>
            <a:pPr marL="0" indent="0">
              <a:buNone/>
            </a:pPr>
            <a:endParaRPr lang="en-US" dirty="0"/>
          </a:p>
        </p:txBody>
      </p:sp>
    </p:spTree>
    <p:extLst>
      <p:ext uri="{BB962C8B-B14F-4D97-AF65-F5344CB8AC3E}">
        <p14:creationId xmlns:p14="http://schemas.microsoft.com/office/powerpoint/2010/main" val="3011166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pivot</a:t>
            </a:r>
          </a:p>
        </p:txBody>
      </p:sp>
      <p:sp>
        <p:nvSpPr>
          <p:cNvPr id="3" name="Content Placeholder 2"/>
          <p:cNvSpPr>
            <a:spLocks noGrp="1"/>
          </p:cNvSpPr>
          <p:nvPr>
            <p:ph idx="1"/>
          </p:nvPr>
        </p:nvSpPr>
        <p:spPr/>
        <p:txBody>
          <a:bodyPr>
            <a:normAutofit/>
          </a:bodyPr>
          <a:lstStyle/>
          <a:p>
            <a:r>
              <a:rPr lang="en-US" dirty="0"/>
              <a:t>At first this project was intended to be focused on the processing of packets	 </a:t>
            </a:r>
          </a:p>
          <a:p>
            <a:pPr lvl="1"/>
            <a:r>
              <a:rPr lang="en-US" dirty="0"/>
              <a:t> However, it quickly became focused on the setup of the virtual machine environment</a:t>
            </a:r>
          </a:p>
          <a:p>
            <a:pPr lvl="1"/>
            <a:r>
              <a:rPr lang="en-US" dirty="0"/>
              <a:t>The </a:t>
            </a:r>
            <a:r>
              <a:rPr lang="en-US" dirty="0" err="1"/>
              <a:t>vm’s</a:t>
            </a:r>
            <a:r>
              <a:rPr lang="en-US" dirty="0"/>
              <a:t> have virtualized hardware renditions, which tend to be very “finicky” in certain situations</a:t>
            </a:r>
          </a:p>
          <a:p>
            <a:r>
              <a:rPr lang="en-US" dirty="0"/>
              <a:t> </a:t>
            </a:r>
          </a:p>
          <a:p>
            <a:r>
              <a:rPr lang="en-US" dirty="0"/>
              <a:t> </a:t>
            </a:r>
          </a:p>
          <a:p>
            <a:pPr marL="0" indent="0">
              <a:buNone/>
            </a:pPr>
            <a:endParaRPr lang="en-US" dirty="0"/>
          </a:p>
          <a:p>
            <a:r>
              <a:rPr lang="en-US" dirty="0"/>
              <a:t> </a:t>
            </a:r>
          </a:p>
          <a:p>
            <a:endParaRPr lang="en-US" dirty="0"/>
          </a:p>
          <a:p>
            <a:pPr lvl="1"/>
            <a:endParaRPr lang="en-US" dirty="0"/>
          </a:p>
        </p:txBody>
      </p:sp>
    </p:spTree>
    <p:extLst>
      <p:ext uri="{BB962C8B-B14F-4D97-AF65-F5344CB8AC3E}">
        <p14:creationId xmlns:p14="http://schemas.microsoft.com/office/powerpoint/2010/main" val="391046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 away</a:t>
            </a:r>
          </a:p>
        </p:txBody>
      </p:sp>
      <p:sp>
        <p:nvSpPr>
          <p:cNvPr id="3" name="Content Placeholder 2"/>
          <p:cNvSpPr>
            <a:spLocks noGrp="1"/>
          </p:cNvSpPr>
          <p:nvPr>
            <p:ph idx="1"/>
          </p:nvPr>
        </p:nvSpPr>
        <p:spPr/>
        <p:txBody>
          <a:bodyPr/>
          <a:lstStyle/>
          <a:p>
            <a:r>
              <a:rPr lang="en-US" dirty="0"/>
              <a:t>My main takeaway from this project, was just how complex these network systems truly are</a:t>
            </a:r>
          </a:p>
          <a:p>
            <a:r>
              <a:rPr lang="en-US" dirty="0"/>
              <a:t>Furthermore, it made me realize how difficult of a task testing new algorithms on this system could actually be</a:t>
            </a:r>
          </a:p>
          <a:p>
            <a:r>
              <a:rPr lang="en-US" dirty="0"/>
              <a:t>Sometimes emulation leads to having to address more problems with the virtual system than actually addressing the problems that you had originally planned on exploring</a:t>
            </a:r>
          </a:p>
          <a:p>
            <a:endParaRPr lang="en-US" dirty="0"/>
          </a:p>
        </p:txBody>
      </p:sp>
    </p:spTree>
    <p:extLst>
      <p:ext uri="{BB962C8B-B14F-4D97-AF65-F5344CB8AC3E}">
        <p14:creationId xmlns:p14="http://schemas.microsoft.com/office/powerpoint/2010/main" val="278120286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65</TotalTime>
  <Words>402</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final project </vt:lpstr>
      <vt:lpstr>Project Motivation</vt:lpstr>
      <vt:lpstr>What my project aims to do</vt:lpstr>
      <vt:lpstr>HoW it was done*</vt:lpstr>
      <vt:lpstr>Topics involved </vt:lpstr>
      <vt:lpstr>Project pivot</vt:lpstr>
      <vt:lpstr>Take 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Arledge, Richard Blake</dc:creator>
  <cp:lastModifiedBy>Arledge, Richard Blake</cp:lastModifiedBy>
  <cp:revision>6</cp:revision>
  <dcterms:created xsi:type="dcterms:W3CDTF">2017-04-30T21:45:18Z</dcterms:created>
  <dcterms:modified xsi:type="dcterms:W3CDTF">2017-04-30T22:51:10Z</dcterms:modified>
</cp:coreProperties>
</file>