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8288000" cy="10287000"/>
  <p:notesSz cx="6858000" cy="9144000"/>
  <p:embeddedFontLst>
    <p:embeddedFont>
      <p:font typeface="Montserrat" charset="1" panose="00000500000000000000"/>
      <p:regular r:id="rId6"/>
      <p:bold r:id="rId7"/>
    </p:embeddedFont>
    <p:embeddedFont>
      <p:font typeface="Arimo" charset="1" panose="020B0604020202020204"/>
      <p:regular r:id="rId8"/>
      <p:bold r:id="rId9"/>
      <p:italic r:id="rId10"/>
      <p:boldItalic r:id="rId11"/>
    </p:embeddedFont>
    <p:embeddedFont>
      <p:font typeface="Abril Fatface" charset="1" panose="02000503000000020003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11" t="23747" r="17606" b="701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9266" y="2353013"/>
            <a:ext cx="15389468" cy="5580975"/>
            <a:chOff x="0" y="0"/>
            <a:chExt cx="20519291" cy="7441300"/>
          </a:xfrm>
        </p:grpSpPr>
        <p:sp>
          <p:nvSpPr>
            <p:cNvPr name="AutoShape 3" id="3"/>
            <p:cNvSpPr/>
            <p:nvPr/>
          </p:nvSpPr>
          <p:spPr>
            <a:xfrm rot="0">
              <a:off x="347208" y="5811980"/>
              <a:ext cx="19824874" cy="231790"/>
            </a:xfrm>
            <a:prstGeom prst="rect">
              <a:avLst/>
            </a:prstGeom>
            <a:solidFill>
              <a:srgbClr val="F8FBFD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444323" y="-57150"/>
              <a:ext cx="19630644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b="false" sz="3200" i="false" spc="352">
                  <a:solidFill>
                    <a:srgbClr val="F8FBFD"/>
                  </a:solidFill>
                  <a:latin typeface="Montserrat"/>
                </a:rPr>
                <a:t>HACKATHON FOR GOOD - 2019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45672"/>
              <a:ext cx="20519291" cy="4042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664"/>
                </a:lnSpc>
              </a:pPr>
              <a:r>
                <a:rPr lang="en-US" b="true" sz="10800" i="false" spc="756">
                  <a:solidFill>
                    <a:srgbClr val="F8FBFD"/>
                  </a:solidFill>
                  <a:latin typeface="Montserrat"/>
                </a:rPr>
                <a:t>HELPING OTHERS STARTS WITH YOU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05686" y="6831277"/>
              <a:ext cx="19707919" cy="610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b="false" sz="2800" i="false" spc="196">
                  <a:solidFill>
                    <a:srgbClr val="F8FBFD"/>
                  </a:solidFill>
                  <a:latin typeface="Montserrat"/>
                </a:rPr>
                <a:t>Team #13 - RED-X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095043" y="7979060"/>
            <a:ext cx="6192957" cy="23223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11" t="23747" r="17606" b="701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042497" y="7569936"/>
            <a:ext cx="7245503" cy="271706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18552" y="483502"/>
            <a:ext cx="15971840" cy="107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08">
                <a:solidFill>
                  <a:srgbClr val="FFFFFF"/>
                </a:solidFill>
                <a:latin typeface="Abril Fatface"/>
              </a:rPr>
              <a:t>Our team and  this serendipitous encounter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4104" y="2150453"/>
            <a:ext cx="11671145" cy="417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0"/>
              </a:lnSpc>
              <a:spcBef>
                <a:spcPct val="0"/>
              </a:spcBef>
            </a:pPr>
            <a:r>
              <a:rPr lang="en-US" sz="6064">
                <a:solidFill>
                  <a:srgbClr val="FFFFFF"/>
                </a:solidFill>
                <a:latin typeface="Arimo"/>
              </a:rPr>
              <a:t>Our effective team captain: Jimmy </a:t>
            </a:r>
          </a:p>
          <a:p>
            <a:pPr algn="ctr">
              <a:lnSpc>
                <a:spcPts val="8490"/>
              </a:lnSpc>
              <a:spcBef>
                <a:spcPct val="0"/>
              </a:spcBef>
            </a:pPr>
            <a:r>
              <a:rPr lang="en-US" sz="6064">
                <a:solidFill>
                  <a:srgbClr val="FFFFFF"/>
                </a:solidFill>
                <a:latin typeface="Arimo"/>
              </a:rPr>
              <a:t>Our amazing designer; Madhu</a:t>
            </a:r>
          </a:p>
          <a:p>
            <a:pPr algn="ctr">
              <a:lnSpc>
                <a:spcPts val="8490"/>
              </a:lnSpc>
              <a:spcBef>
                <a:spcPct val="0"/>
              </a:spcBef>
            </a:pPr>
            <a:r>
              <a:rPr lang="en-US" sz="6064">
                <a:solidFill>
                  <a:srgbClr val="FFFFFF"/>
                </a:solidFill>
                <a:latin typeface="Arimo"/>
              </a:rPr>
              <a:t>Our magical techies: Jay &amp; Abbas</a:t>
            </a:r>
          </a:p>
          <a:p>
            <a:pPr algn="ctr">
              <a:lnSpc>
                <a:spcPts val="8490"/>
              </a:lnSpc>
              <a:spcBef>
                <a:spcPct val="0"/>
              </a:spcBef>
            </a:pPr>
            <a:r>
              <a:rPr lang="en-US" sz="6064">
                <a:solidFill>
                  <a:srgbClr val="FFFFFF"/>
                </a:solidFill>
                <a:latin typeface="Arimo"/>
              </a:rPr>
              <a:t>Our creative cheerleader: Alvin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6137" y="6393993"/>
            <a:ext cx="17535727" cy="97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8"/>
              </a:lnSpc>
              <a:spcBef>
                <a:spcPct val="0"/>
              </a:spcBef>
            </a:pPr>
            <a:r>
              <a:rPr lang="en-US" sz="5620">
                <a:solidFill>
                  <a:srgbClr val="FF914D"/>
                </a:solidFill>
                <a:latin typeface="Arimo"/>
              </a:rPr>
              <a:t>Organically formed &amp; willing and able to see this through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11" t="23747" r="17606" b="701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0212" y="339618"/>
            <a:ext cx="5113537" cy="124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71"/>
              </a:lnSpc>
              <a:spcBef>
                <a:spcPct val="0"/>
              </a:spcBef>
            </a:pPr>
            <a:r>
              <a:rPr lang="en-US" sz="7336">
                <a:solidFill>
                  <a:srgbClr val="FFFFFF"/>
                </a:solidFill>
                <a:latin typeface="Abril Fatface"/>
              </a:rPr>
              <a:t>The process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771" y="1718079"/>
            <a:ext cx="16230600" cy="504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5"/>
              </a:lnSpc>
              <a:spcBef>
                <a:spcPct val="0"/>
              </a:spcBef>
            </a:pPr>
            <a:r>
              <a:rPr lang="en-US" sz="5847">
                <a:solidFill>
                  <a:srgbClr val="FFFFFF"/>
                </a:solidFill>
                <a:latin typeface="Arimo"/>
              </a:rPr>
              <a:t>— We wanted something that everybody can do &amp; with minimum (measuring) equipments</a:t>
            </a:r>
          </a:p>
          <a:p>
            <a:pPr algn="ctr">
              <a:lnSpc>
                <a:spcPts val="8185"/>
              </a:lnSpc>
              <a:spcBef>
                <a:spcPct val="0"/>
              </a:spcBef>
            </a:pPr>
            <a:r>
              <a:rPr lang="en-US" sz="5847">
                <a:solidFill>
                  <a:srgbClr val="FFFFFF"/>
                </a:solidFill>
                <a:latin typeface="Arimo"/>
              </a:rPr>
              <a:t>— Works offline and with GPS</a:t>
            </a:r>
          </a:p>
          <a:p>
            <a:pPr algn="ctr">
              <a:lnSpc>
                <a:spcPts val="8185"/>
              </a:lnSpc>
              <a:spcBef>
                <a:spcPct val="0"/>
              </a:spcBef>
            </a:pPr>
            <a:r>
              <a:rPr lang="en-US" sz="5847">
                <a:solidFill>
                  <a:srgbClr val="FFFFFF"/>
                </a:solidFill>
                <a:latin typeface="Arimo"/>
              </a:rPr>
              <a:t>— Is more effective than manual data gathering</a:t>
            </a:r>
          </a:p>
          <a:p>
            <a:pPr algn="ctr">
              <a:lnSpc>
                <a:spcPts val="8185"/>
              </a:lnSpc>
              <a:spcBef>
                <a:spcPct val="0"/>
              </a:spcBef>
            </a:pPr>
            <a:r>
              <a:rPr lang="en-US" sz="5847">
                <a:solidFill>
                  <a:srgbClr val="FFFFFF"/>
                </a:solidFill>
                <a:latin typeface="Arimo"/>
              </a:rPr>
              <a:t>— Language independent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924425" y="7900659"/>
            <a:ext cx="6363575" cy="23863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97" t="8693" r="17520" b="2207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276782" y="510498"/>
            <a:ext cx="13768136" cy="138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5"/>
              </a:lnSpc>
              <a:spcBef>
                <a:spcPct val="0"/>
              </a:spcBef>
            </a:pPr>
            <a:r>
              <a:rPr lang="en-US" sz="8075">
                <a:solidFill>
                  <a:srgbClr val="FFFFFF"/>
                </a:solidFill>
                <a:latin typeface="Abril Fatface"/>
              </a:rPr>
              <a:t>Our solution: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524" y="2796913"/>
            <a:ext cx="18213476" cy="456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  <a:spcBef>
                <a:spcPct val="0"/>
              </a:spcBef>
            </a:pPr>
            <a:r>
              <a:rPr lang="en-US" sz="5306">
                <a:solidFill>
                  <a:srgbClr val="FFFFFF"/>
                </a:solidFill>
                <a:latin typeface="Arimo"/>
              </a:rPr>
              <a:t>- We let volunteers take pictures instead of doing manual data entry</a:t>
            </a:r>
          </a:p>
          <a:p>
            <a:pPr algn="ctr">
              <a:lnSpc>
                <a:spcPts val="7428"/>
              </a:lnSpc>
              <a:spcBef>
                <a:spcPct val="0"/>
              </a:spcBef>
            </a:pPr>
          </a:p>
          <a:p>
            <a:pPr algn="ctr">
              <a:lnSpc>
                <a:spcPts val="7428"/>
              </a:lnSpc>
              <a:spcBef>
                <a:spcPct val="0"/>
              </a:spcBef>
            </a:pPr>
            <a:r>
              <a:rPr lang="en-US" sz="5306">
                <a:solidFill>
                  <a:srgbClr val="FFFFFF"/>
                </a:solidFill>
                <a:latin typeface="Arimo"/>
              </a:rPr>
              <a:t>- We use AR (augmented reality) to asses flood extent mapping &amp; flood damages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907604" y="7894351"/>
            <a:ext cx="6380396" cy="2392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11" t="23747" r="17606" b="701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6566" y="454609"/>
            <a:ext cx="9082887" cy="103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8"/>
              </a:lnSpc>
              <a:spcBef>
                <a:spcPct val="0"/>
              </a:spcBef>
            </a:pPr>
            <a:r>
              <a:rPr lang="en-US" sz="6070">
                <a:solidFill>
                  <a:srgbClr val="FFFFFF"/>
                </a:solidFill>
                <a:latin typeface="Abril Fatface"/>
              </a:rPr>
              <a:t>Why Augmented Reality?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85249" y="2006299"/>
            <a:ext cx="13108409" cy="7799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11" t="23747" r="17606" b="701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736985" y="7830369"/>
            <a:ext cx="6551015" cy="245663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410200" y="2977710"/>
            <a:ext cx="10296452" cy="216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26"/>
              </a:lnSpc>
              <a:spcBef>
                <a:spcPct val="0"/>
              </a:spcBef>
            </a:pPr>
            <a:r>
              <a:rPr lang="en-US" sz="12661">
                <a:solidFill>
                  <a:srgbClr val="FFFFFF"/>
                </a:solidFill>
                <a:latin typeface="Abril Fatface"/>
              </a:rPr>
              <a:t>DEMO TIME!!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DADc9pif8L8</dc:identifier>
  <dcterms:modified xsi:type="dcterms:W3CDTF">2011-08-01T06:04:30Z</dcterms:modified>
  <cp:revision>1</cp:revision>
  <dc:title>Great Nature Foundation</dc:title>
</cp:coreProperties>
</file>